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12192000" cy="6858000"/>
  <p:notesSz cx="6858000" cy="9144000"/>
  <p:photoAlbum/>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28B283-DB14-3942-C776-2AC39FF949B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8CB616E9-70F2-8677-8FD0-097BD13533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DCC672F4-B6CD-2A21-930F-121074EEEB9F}"/>
              </a:ext>
            </a:extLst>
          </p:cNvPr>
          <p:cNvSpPr>
            <a:spLocks noGrp="1"/>
          </p:cNvSpPr>
          <p:nvPr>
            <p:ph type="dt" sz="half" idx="10"/>
          </p:nvPr>
        </p:nvSpPr>
        <p:spPr/>
        <p:txBody>
          <a:bodyPr/>
          <a:lstStyle/>
          <a:p>
            <a:fld id="{6C43786E-DE05-41D3-8CAB-05F743FB02CE}" type="datetimeFigureOut">
              <a:rPr lang="es-DO" smtClean="0"/>
              <a:t>25/12/2024</a:t>
            </a:fld>
            <a:endParaRPr lang="es-DO"/>
          </a:p>
        </p:txBody>
      </p:sp>
      <p:sp>
        <p:nvSpPr>
          <p:cNvPr id="5" name="Marcador de pie de página 4">
            <a:extLst>
              <a:ext uri="{FF2B5EF4-FFF2-40B4-BE49-F238E27FC236}">
                <a16:creationId xmlns:a16="http://schemas.microsoft.com/office/drawing/2014/main" id="{899D1F44-89F4-39E0-32FA-773AB48C4174}"/>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1AFABEAC-4AB4-D3B2-31A4-79178A5F016D}"/>
              </a:ext>
            </a:extLst>
          </p:cNvPr>
          <p:cNvSpPr>
            <a:spLocks noGrp="1"/>
          </p:cNvSpPr>
          <p:nvPr>
            <p:ph type="sldNum" sz="quarter" idx="12"/>
          </p:nvPr>
        </p:nvSpPr>
        <p:spPr/>
        <p:txBody>
          <a:bodyPr/>
          <a:lstStyle/>
          <a:p>
            <a:fld id="{0C672A0C-3AC0-4296-8B16-D91BB8DA389A}" type="slidenum">
              <a:rPr lang="es-DO" smtClean="0"/>
              <a:t>‹Nº›</a:t>
            </a:fld>
            <a:endParaRPr lang="es-DO"/>
          </a:p>
        </p:txBody>
      </p:sp>
    </p:spTree>
    <p:extLst>
      <p:ext uri="{BB962C8B-B14F-4D97-AF65-F5344CB8AC3E}">
        <p14:creationId xmlns:p14="http://schemas.microsoft.com/office/powerpoint/2010/main" val="1822008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ED0324-462D-F854-2525-3A561DA2F3AD}"/>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99F9B9BC-73E7-E38F-1B50-85CBBCAF1A5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CFFF5245-EEDF-03D1-E57E-214C11A955E8}"/>
              </a:ext>
            </a:extLst>
          </p:cNvPr>
          <p:cNvSpPr>
            <a:spLocks noGrp="1"/>
          </p:cNvSpPr>
          <p:nvPr>
            <p:ph type="dt" sz="half" idx="10"/>
          </p:nvPr>
        </p:nvSpPr>
        <p:spPr/>
        <p:txBody>
          <a:bodyPr/>
          <a:lstStyle/>
          <a:p>
            <a:fld id="{6C43786E-DE05-41D3-8CAB-05F743FB02CE}" type="datetimeFigureOut">
              <a:rPr lang="es-DO" smtClean="0"/>
              <a:t>25/12/2024</a:t>
            </a:fld>
            <a:endParaRPr lang="es-DO"/>
          </a:p>
        </p:txBody>
      </p:sp>
      <p:sp>
        <p:nvSpPr>
          <p:cNvPr id="5" name="Marcador de pie de página 4">
            <a:extLst>
              <a:ext uri="{FF2B5EF4-FFF2-40B4-BE49-F238E27FC236}">
                <a16:creationId xmlns:a16="http://schemas.microsoft.com/office/drawing/2014/main" id="{1918D7C8-F28A-ACE3-B333-8B1C3E2646C9}"/>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3425A6A2-9A46-F862-7E48-A95F4A207748}"/>
              </a:ext>
            </a:extLst>
          </p:cNvPr>
          <p:cNvSpPr>
            <a:spLocks noGrp="1"/>
          </p:cNvSpPr>
          <p:nvPr>
            <p:ph type="sldNum" sz="quarter" idx="12"/>
          </p:nvPr>
        </p:nvSpPr>
        <p:spPr/>
        <p:txBody>
          <a:bodyPr/>
          <a:lstStyle/>
          <a:p>
            <a:fld id="{0C672A0C-3AC0-4296-8B16-D91BB8DA389A}" type="slidenum">
              <a:rPr lang="es-DO" smtClean="0"/>
              <a:t>‹Nº›</a:t>
            </a:fld>
            <a:endParaRPr lang="es-DO"/>
          </a:p>
        </p:txBody>
      </p:sp>
    </p:spTree>
    <p:extLst>
      <p:ext uri="{BB962C8B-B14F-4D97-AF65-F5344CB8AC3E}">
        <p14:creationId xmlns:p14="http://schemas.microsoft.com/office/powerpoint/2010/main" val="3030609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DCC2911-B04B-B870-CEC3-191B1CB3185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4435E5C1-0DB9-A5FA-A0D4-BC550D5954C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C761CF0A-F19B-0ABB-6924-C0F3D01E9DC2}"/>
              </a:ext>
            </a:extLst>
          </p:cNvPr>
          <p:cNvSpPr>
            <a:spLocks noGrp="1"/>
          </p:cNvSpPr>
          <p:nvPr>
            <p:ph type="dt" sz="half" idx="10"/>
          </p:nvPr>
        </p:nvSpPr>
        <p:spPr/>
        <p:txBody>
          <a:bodyPr/>
          <a:lstStyle/>
          <a:p>
            <a:fld id="{6C43786E-DE05-41D3-8CAB-05F743FB02CE}" type="datetimeFigureOut">
              <a:rPr lang="es-DO" smtClean="0"/>
              <a:t>25/12/2024</a:t>
            </a:fld>
            <a:endParaRPr lang="es-DO"/>
          </a:p>
        </p:txBody>
      </p:sp>
      <p:sp>
        <p:nvSpPr>
          <p:cNvPr id="5" name="Marcador de pie de página 4">
            <a:extLst>
              <a:ext uri="{FF2B5EF4-FFF2-40B4-BE49-F238E27FC236}">
                <a16:creationId xmlns:a16="http://schemas.microsoft.com/office/drawing/2014/main" id="{85A00D5B-E951-5D20-81AB-6F8C59A2CF4D}"/>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C441EB86-263B-EC50-DE3A-0E774C0EDA7F}"/>
              </a:ext>
            </a:extLst>
          </p:cNvPr>
          <p:cNvSpPr>
            <a:spLocks noGrp="1"/>
          </p:cNvSpPr>
          <p:nvPr>
            <p:ph type="sldNum" sz="quarter" idx="12"/>
          </p:nvPr>
        </p:nvSpPr>
        <p:spPr/>
        <p:txBody>
          <a:bodyPr/>
          <a:lstStyle/>
          <a:p>
            <a:fld id="{0C672A0C-3AC0-4296-8B16-D91BB8DA389A}" type="slidenum">
              <a:rPr lang="es-DO" smtClean="0"/>
              <a:t>‹Nº›</a:t>
            </a:fld>
            <a:endParaRPr lang="es-DO"/>
          </a:p>
        </p:txBody>
      </p:sp>
    </p:spTree>
    <p:extLst>
      <p:ext uri="{BB962C8B-B14F-4D97-AF65-F5344CB8AC3E}">
        <p14:creationId xmlns:p14="http://schemas.microsoft.com/office/powerpoint/2010/main" val="14338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EAC6C3-67AC-E303-38DA-AF0FAF36EE27}"/>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67B63785-E99D-6038-01FC-BD1BDBC8F96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E0580CCB-5C01-AAB7-0A87-C5F39E9B50CF}"/>
              </a:ext>
            </a:extLst>
          </p:cNvPr>
          <p:cNvSpPr>
            <a:spLocks noGrp="1"/>
          </p:cNvSpPr>
          <p:nvPr>
            <p:ph type="dt" sz="half" idx="10"/>
          </p:nvPr>
        </p:nvSpPr>
        <p:spPr/>
        <p:txBody>
          <a:bodyPr/>
          <a:lstStyle/>
          <a:p>
            <a:fld id="{6C43786E-DE05-41D3-8CAB-05F743FB02CE}" type="datetimeFigureOut">
              <a:rPr lang="es-DO" smtClean="0"/>
              <a:t>25/12/2024</a:t>
            </a:fld>
            <a:endParaRPr lang="es-DO"/>
          </a:p>
        </p:txBody>
      </p:sp>
      <p:sp>
        <p:nvSpPr>
          <p:cNvPr id="5" name="Marcador de pie de página 4">
            <a:extLst>
              <a:ext uri="{FF2B5EF4-FFF2-40B4-BE49-F238E27FC236}">
                <a16:creationId xmlns:a16="http://schemas.microsoft.com/office/drawing/2014/main" id="{5B77A649-448D-31B2-D640-D653DA5457EA}"/>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E885C355-A0CF-1E35-6766-DFC2AE308127}"/>
              </a:ext>
            </a:extLst>
          </p:cNvPr>
          <p:cNvSpPr>
            <a:spLocks noGrp="1"/>
          </p:cNvSpPr>
          <p:nvPr>
            <p:ph type="sldNum" sz="quarter" idx="12"/>
          </p:nvPr>
        </p:nvSpPr>
        <p:spPr/>
        <p:txBody>
          <a:bodyPr/>
          <a:lstStyle/>
          <a:p>
            <a:fld id="{0C672A0C-3AC0-4296-8B16-D91BB8DA389A}" type="slidenum">
              <a:rPr lang="es-DO" smtClean="0"/>
              <a:t>‹Nº›</a:t>
            </a:fld>
            <a:endParaRPr lang="es-DO"/>
          </a:p>
        </p:txBody>
      </p:sp>
    </p:spTree>
    <p:extLst>
      <p:ext uri="{BB962C8B-B14F-4D97-AF65-F5344CB8AC3E}">
        <p14:creationId xmlns:p14="http://schemas.microsoft.com/office/powerpoint/2010/main" val="3789602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76B6AA-6931-11CD-A5E4-CBA353F01FD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9D4AC07C-D805-1FF6-DE58-1FEBD35EC29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3032841-2367-15E2-05E4-EBE15A47633A}"/>
              </a:ext>
            </a:extLst>
          </p:cNvPr>
          <p:cNvSpPr>
            <a:spLocks noGrp="1"/>
          </p:cNvSpPr>
          <p:nvPr>
            <p:ph type="dt" sz="half" idx="10"/>
          </p:nvPr>
        </p:nvSpPr>
        <p:spPr/>
        <p:txBody>
          <a:bodyPr/>
          <a:lstStyle/>
          <a:p>
            <a:fld id="{6C43786E-DE05-41D3-8CAB-05F743FB02CE}" type="datetimeFigureOut">
              <a:rPr lang="es-DO" smtClean="0"/>
              <a:t>25/12/2024</a:t>
            </a:fld>
            <a:endParaRPr lang="es-DO"/>
          </a:p>
        </p:txBody>
      </p:sp>
      <p:sp>
        <p:nvSpPr>
          <p:cNvPr id="5" name="Marcador de pie de página 4">
            <a:extLst>
              <a:ext uri="{FF2B5EF4-FFF2-40B4-BE49-F238E27FC236}">
                <a16:creationId xmlns:a16="http://schemas.microsoft.com/office/drawing/2014/main" id="{60CD9D03-2367-D851-D552-99E86F011CFE}"/>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9DF75E53-02F3-3484-09E3-5F8F60613995}"/>
              </a:ext>
            </a:extLst>
          </p:cNvPr>
          <p:cNvSpPr>
            <a:spLocks noGrp="1"/>
          </p:cNvSpPr>
          <p:nvPr>
            <p:ph type="sldNum" sz="quarter" idx="12"/>
          </p:nvPr>
        </p:nvSpPr>
        <p:spPr/>
        <p:txBody>
          <a:bodyPr/>
          <a:lstStyle/>
          <a:p>
            <a:fld id="{0C672A0C-3AC0-4296-8B16-D91BB8DA389A}" type="slidenum">
              <a:rPr lang="es-DO" smtClean="0"/>
              <a:t>‹Nº›</a:t>
            </a:fld>
            <a:endParaRPr lang="es-DO"/>
          </a:p>
        </p:txBody>
      </p:sp>
    </p:spTree>
    <p:extLst>
      <p:ext uri="{BB962C8B-B14F-4D97-AF65-F5344CB8AC3E}">
        <p14:creationId xmlns:p14="http://schemas.microsoft.com/office/powerpoint/2010/main" val="2633179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C378B4-80A1-5BDA-5868-44B767244B6B}"/>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E41E0B94-CE13-CBB0-9073-57F4D2E1905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A585D854-890D-D5C2-2084-8EB58CC6140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5140CEC0-2BB7-2139-0C1F-2BF6EBA1981B}"/>
              </a:ext>
            </a:extLst>
          </p:cNvPr>
          <p:cNvSpPr>
            <a:spLocks noGrp="1"/>
          </p:cNvSpPr>
          <p:nvPr>
            <p:ph type="dt" sz="half" idx="10"/>
          </p:nvPr>
        </p:nvSpPr>
        <p:spPr/>
        <p:txBody>
          <a:bodyPr/>
          <a:lstStyle/>
          <a:p>
            <a:fld id="{6C43786E-DE05-41D3-8CAB-05F743FB02CE}" type="datetimeFigureOut">
              <a:rPr lang="es-DO" smtClean="0"/>
              <a:t>25/12/2024</a:t>
            </a:fld>
            <a:endParaRPr lang="es-DO"/>
          </a:p>
        </p:txBody>
      </p:sp>
      <p:sp>
        <p:nvSpPr>
          <p:cNvPr id="6" name="Marcador de pie de página 5">
            <a:extLst>
              <a:ext uri="{FF2B5EF4-FFF2-40B4-BE49-F238E27FC236}">
                <a16:creationId xmlns:a16="http://schemas.microsoft.com/office/drawing/2014/main" id="{8F28F775-DE6F-22E2-0A40-73AB380E3791}"/>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64ED29DC-68C1-9F94-44E0-E4F1D658858F}"/>
              </a:ext>
            </a:extLst>
          </p:cNvPr>
          <p:cNvSpPr>
            <a:spLocks noGrp="1"/>
          </p:cNvSpPr>
          <p:nvPr>
            <p:ph type="sldNum" sz="quarter" idx="12"/>
          </p:nvPr>
        </p:nvSpPr>
        <p:spPr/>
        <p:txBody>
          <a:bodyPr/>
          <a:lstStyle/>
          <a:p>
            <a:fld id="{0C672A0C-3AC0-4296-8B16-D91BB8DA389A}" type="slidenum">
              <a:rPr lang="es-DO" smtClean="0"/>
              <a:t>‹Nº›</a:t>
            </a:fld>
            <a:endParaRPr lang="es-DO"/>
          </a:p>
        </p:txBody>
      </p:sp>
    </p:spTree>
    <p:extLst>
      <p:ext uri="{BB962C8B-B14F-4D97-AF65-F5344CB8AC3E}">
        <p14:creationId xmlns:p14="http://schemas.microsoft.com/office/powerpoint/2010/main" val="3416831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D50866-AF5B-5AE4-1655-BB21C15B9F32}"/>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E33CC9DF-956E-2C19-2A46-B7FD147ED0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81E3D96-5E4A-60EA-0B05-62D059E43D8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B20D3911-9AD7-4DFF-D673-CAF7F4C489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255D82C-0755-7D33-7FEA-D7A0E6AE771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5E0E2495-DA32-A1BA-3A66-908F919375A2}"/>
              </a:ext>
            </a:extLst>
          </p:cNvPr>
          <p:cNvSpPr>
            <a:spLocks noGrp="1"/>
          </p:cNvSpPr>
          <p:nvPr>
            <p:ph type="dt" sz="half" idx="10"/>
          </p:nvPr>
        </p:nvSpPr>
        <p:spPr/>
        <p:txBody>
          <a:bodyPr/>
          <a:lstStyle/>
          <a:p>
            <a:fld id="{6C43786E-DE05-41D3-8CAB-05F743FB02CE}" type="datetimeFigureOut">
              <a:rPr lang="es-DO" smtClean="0"/>
              <a:t>25/12/2024</a:t>
            </a:fld>
            <a:endParaRPr lang="es-DO"/>
          </a:p>
        </p:txBody>
      </p:sp>
      <p:sp>
        <p:nvSpPr>
          <p:cNvPr id="8" name="Marcador de pie de página 7">
            <a:extLst>
              <a:ext uri="{FF2B5EF4-FFF2-40B4-BE49-F238E27FC236}">
                <a16:creationId xmlns:a16="http://schemas.microsoft.com/office/drawing/2014/main" id="{A2B81139-7612-B571-C2B0-6BD98FA6995C}"/>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7646E0A2-DEE1-6691-D7A3-5FB2368261EF}"/>
              </a:ext>
            </a:extLst>
          </p:cNvPr>
          <p:cNvSpPr>
            <a:spLocks noGrp="1"/>
          </p:cNvSpPr>
          <p:nvPr>
            <p:ph type="sldNum" sz="quarter" idx="12"/>
          </p:nvPr>
        </p:nvSpPr>
        <p:spPr/>
        <p:txBody>
          <a:bodyPr/>
          <a:lstStyle/>
          <a:p>
            <a:fld id="{0C672A0C-3AC0-4296-8B16-D91BB8DA389A}" type="slidenum">
              <a:rPr lang="es-DO" smtClean="0"/>
              <a:t>‹Nº›</a:t>
            </a:fld>
            <a:endParaRPr lang="es-DO"/>
          </a:p>
        </p:txBody>
      </p:sp>
    </p:spTree>
    <p:extLst>
      <p:ext uri="{BB962C8B-B14F-4D97-AF65-F5344CB8AC3E}">
        <p14:creationId xmlns:p14="http://schemas.microsoft.com/office/powerpoint/2010/main" val="1872331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1EADC0-5E60-5033-513B-243CFEE27EFB}"/>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BEE2BF46-7456-E7C7-AE14-3A04324B1F00}"/>
              </a:ext>
            </a:extLst>
          </p:cNvPr>
          <p:cNvSpPr>
            <a:spLocks noGrp="1"/>
          </p:cNvSpPr>
          <p:nvPr>
            <p:ph type="dt" sz="half" idx="10"/>
          </p:nvPr>
        </p:nvSpPr>
        <p:spPr/>
        <p:txBody>
          <a:bodyPr/>
          <a:lstStyle/>
          <a:p>
            <a:fld id="{6C43786E-DE05-41D3-8CAB-05F743FB02CE}" type="datetimeFigureOut">
              <a:rPr lang="es-DO" smtClean="0"/>
              <a:t>25/12/2024</a:t>
            </a:fld>
            <a:endParaRPr lang="es-DO"/>
          </a:p>
        </p:txBody>
      </p:sp>
      <p:sp>
        <p:nvSpPr>
          <p:cNvPr id="4" name="Marcador de pie de página 3">
            <a:extLst>
              <a:ext uri="{FF2B5EF4-FFF2-40B4-BE49-F238E27FC236}">
                <a16:creationId xmlns:a16="http://schemas.microsoft.com/office/drawing/2014/main" id="{ADC55929-DC33-AC67-3723-5D8765D25CD0}"/>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E195719F-EF51-B090-FED9-13BB6D0F1162}"/>
              </a:ext>
            </a:extLst>
          </p:cNvPr>
          <p:cNvSpPr>
            <a:spLocks noGrp="1"/>
          </p:cNvSpPr>
          <p:nvPr>
            <p:ph type="sldNum" sz="quarter" idx="12"/>
          </p:nvPr>
        </p:nvSpPr>
        <p:spPr/>
        <p:txBody>
          <a:bodyPr/>
          <a:lstStyle/>
          <a:p>
            <a:fld id="{0C672A0C-3AC0-4296-8B16-D91BB8DA389A}" type="slidenum">
              <a:rPr lang="es-DO" smtClean="0"/>
              <a:t>‹Nº›</a:t>
            </a:fld>
            <a:endParaRPr lang="es-DO"/>
          </a:p>
        </p:txBody>
      </p:sp>
    </p:spTree>
    <p:extLst>
      <p:ext uri="{BB962C8B-B14F-4D97-AF65-F5344CB8AC3E}">
        <p14:creationId xmlns:p14="http://schemas.microsoft.com/office/powerpoint/2010/main" val="2032886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50EA3AA-312F-0B2E-F406-0959E3A0714A}"/>
              </a:ext>
            </a:extLst>
          </p:cNvPr>
          <p:cNvSpPr>
            <a:spLocks noGrp="1"/>
          </p:cNvSpPr>
          <p:nvPr>
            <p:ph type="dt" sz="half" idx="10"/>
          </p:nvPr>
        </p:nvSpPr>
        <p:spPr/>
        <p:txBody>
          <a:bodyPr/>
          <a:lstStyle/>
          <a:p>
            <a:fld id="{6C43786E-DE05-41D3-8CAB-05F743FB02CE}" type="datetimeFigureOut">
              <a:rPr lang="es-DO" smtClean="0"/>
              <a:t>25/12/2024</a:t>
            </a:fld>
            <a:endParaRPr lang="es-DO"/>
          </a:p>
        </p:txBody>
      </p:sp>
      <p:sp>
        <p:nvSpPr>
          <p:cNvPr id="3" name="Marcador de pie de página 2">
            <a:extLst>
              <a:ext uri="{FF2B5EF4-FFF2-40B4-BE49-F238E27FC236}">
                <a16:creationId xmlns:a16="http://schemas.microsoft.com/office/drawing/2014/main" id="{6708225E-A716-C6DB-2754-D6E366AD844E}"/>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314D5D09-B6BA-F896-C6AF-2ACB2349BBA4}"/>
              </a:ext>
            </a:extLst>
          </p:cNvPr>
          <p:cNvSpPr>
            <a:spLocks noGrp="1"/>
          </p:cNvSpPr>
          <p:nvPr>
            <p:ph type="sldNum" sz="quarter" idx="12"/>
          </p:nvPr>
        </p:nvSpPr>
        <p:spPr/>
        <p:txBody>
          <a:bodyPr/>
          <a:lstStyle/>
          <a:p>
            <a:fld id="{0C672A0C-3AC0-4296-8B16-D91BB8DA389A}" type="slidenum">
              <a:rPr lang="es-DO" smtClean="0"/>
              <a:t>‹Nº›</a:t>
            </a:fld>
            <a:endParaRPr lang="es-DO"/>
          </a:p>
        </p:txBody>
      </p:sp>
    </p:spTree>
    <p:extLst>
      <p:ext uri="{BB962C8B-B14F-4D97-AF65-F5344CB8AC3E}">
        <p14:creationId xmlns:p14="http://schemas.microsoft.com/office/powerpoint/2010/main" val="4192717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BA5BFF-6551-2BE2-BB58-3E1CBEEB4F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6A76ACC6-ABFA-C46C-4318-A76287BC77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3B0E165A-D1BF-8154-F2D2-47EB47AF02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AED6C6-1859-AB01-8A06-866305704D10}"/>
              </a:ext>
            </a:extLst>
          </p:cNvPr>
          <p:cNvSpPr>
            <a:spLocks noGrp="1"/>
          </p:cNvSpPr>
          <p:nvPr>
            <p:ph type="dt" sz="half" idx="10"/>
          </p:nvPr>
        </p:nvSpPr>
        <p:spPr/>
        <p:txBody>
          <a:bodyPr/>
          <a:lstStyle/>
          <a:p>
            <a:fld id="{6C43786E-DE05-41D3-8CAB-05F743FB02CE}" type="datetimeFigureOut">
              <a:rPr lang="es-DO" smtClean="0"/>
              <a:t>25/12/2024</a:t>
            </a:fld>
            <a:endParaRPr lang="es-DO"/>
          </a:p>
        </p:txBody>
      </p:sp>
      <p:sp>
        <p:nvSpPr>
          <p:cNvPr id="6" name="Marcador de pie de página 5">
            <a:extLst>
              <a:ext uri="{FF2B5EF4-FFF2-40B4-BE49-F238E27FC236}">
                <a16:creationId xmlns:a16="http://schemas.microsoft.com/office/drawing/2014/main" id="{CCF6890A-F67B-59B9-8743-FB4EE2963A40}"/>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7D6B9414-03CE-9E74-D632-D2B9DAF038EB}"/>
              </a:ext>
            </a:extLst>
          </p:cNvPr>
          <p:cNvSpPr>
            <a:spLocks noGrp="1"/>
          </p:cNvSpPr>
          <p:nvPr>
            <p:ph type="sldNum" sz="quarter" idx="12"/>
          </p:nvPr>
        </p:nvSpPr>
        <p:spPr/>
        <p:txBody>
          <a:bodyPr/>
          <a:lstStyle/>
          <a:p>
            <a:fld id="{0C672A0C-3AC0-4296-8B16-D91BB8DA389A}" type="slidenum">
              <a:rPr lang="es-DO" smtClean="0"/>
              <a:t>‹Nº›</a:t>
            </a:fld>
            <a:endParaRPr lang="es-DO"/>
          </a:p>
        </p:txBody>
      </p:sp>
    </p:spTree>
    <p:extLst>
      <p:ext uri="{BB962C8B-B14F-4D97-AF65-F5344CB8AC3E}">
        <p14:creationId xmlns:p14="http://schemas.microsoft.com/office/powerpoint/2010/main" val="4186031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79F96-CD41-18A2-C52D-987B947159A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6AF066B7-CB0A-9195-EFA3-143DD38902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a:extLst>
              <a:ext uri="{FF2B5EF4-FFF2-40B4-BE49-F238E27FC236}">
                <a16:creationId xmlns:a16="http://schemas.microsoft.com/office/drawing/2014/main" id="{83C0976B-AF29-5DBA-AF84-FFE4563C18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9F11D97-8951-2CF3-1B4E-65A7CED9CC48}"/>
              </a:ext>
            </a:extLst>
          </p:cNvPr>
          <p:cNvSpPr>
            <a:spLocks noGrp="1"/>
          </p:cNvSpPr>
          <p:nvPr>
            <p:ph type="dt" sz="half" idx="10"/>
          </p:nvPr>
        </p:nvSpPr>
        <p:spPr/>
        <p:txBody>
          <a:bodyPr/>
          <a:lstStyle/>
          <a:p>
            <a:fld id="{6C43786E-DE05-41D3-8CAB-05F743FB02CE}" type="datetimeFigureOut">
              <a:rPr lang="es-DO" smtClean="0"/>
              <a:t>25/12/2024</a:t>
            </a:fld>
            <a:endParaRPr lang="es-DO"/>
          </a:p>
        </p:txBody>
      </p:sp>
      <p:sp>
        <p:nvSpPr>
          <p:cNvPr id="6" name="Marcador de pie de página 5">
            <a:extLst>
              <a:ext uri="{FF2B5EF4-FFF2-40B4-BE49-F238E27FC236}">
                <a16:creationId xmlns:a16="http://schemas.microsoft.com/office/drawing/2014/main" id="{2BDE705C-92E2-9166-8E40-C5D3BFC80446}"/>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C831DCD1-0904-EA36-A3F3-9A17C1A390F1}"/>
              </a:ext>
            </a:extLst>
          </p:cNvPr>
          <p:cNvSpPr>
            <a:spLocks noGrp="1"/>
          </p:cNvSpPr>
          <p:nvPr>
            <p:ph type="sldNum" sz="quarter" idx="12"/>
          </p:nvPr>
        </p:nvSpPr>
        <p:spPr/>
        <p:txBody>
          <a:bodyPr/>
          <a:lstStyle/>
          <a:p>
            <a:fld id="{0C672A0C-3AC0-4296-8B16-D91BB8DA389A}" type="slidenum">
              <a:rPr lang="es-DO" smtClean="0"/>
              <a:t>‹Nº›</a:t>
            </a:fld>
            <a:endParaRPr lang="es-DO"/>
          </a:p>
        </p:txBody>
      </p:sp>
    </p:spTree>
    <p:extLst>
      <p:ext uri="{BB962C8B-B14F-4D97-AF65-F5344CB8AC3E}">
        <p14:creationId xmlns:p14="http://schemas.microsoft.com/office/powerpoint/2010/main" val="2454512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78B4F51-C077-264D-76EC-EBE7C19122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016D88B2-30F9-E943-A030-0274634588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0B28BDD6-0739-3B83-FA01-8D68C0262D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C43786E-DE05-41D3-8CAB-05F743FB02CE}" type="datetimeFigureOut">
              <a:rPr lang="es-DO" smtClean="0"/>
              <a:t>25/12/2024</a:t>
            </a:fld>
            <a:endParaRPr lang="es-DO"/>
          </a:p>
        </p:txBody>
      </p:sp>
      <p:sp>
        <p:nvSpPr>
          <p:cNvPr id="5" name="Marcador de pie de página 4">
            <a:extLst>
              <a:ext uri="{FF2B5EF4-FFF2-40B4-BE49-F238E27FC236}">
                <a16:creationId xmlns:a16="http://schemas.microsoft.com/office/drawing/2014/main" id="{C6A19014-385B-A61C-B283-9AFC6EA6BE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DO"/>
          </a:p>
        </p:txBody>
      </p:sp>
      <p:sp>
        <p:nvSpPr>
          <p:cNvPr id="6" name="Marcador de número de diapositiva 5">
            <a:extLst>
              <a:ext uri="{FF2B5EF4-FFF2-40B4-BE49-F238E27FC236}">
                <a16:creationId xmlns:a16="http://schemas.microsoft.com/office/drawing/2014/main" id="{C2F7F6A8-2056-CFFB-FEFE-B7837A1A1C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C672A0C-3AC0-4296-8B16-D91BB8DA389A}" type="slidenum">
              <a:rPr lang="es-DO" smtClean="0"/>
              <a:t>‹Nº›</a:t>
            </a:fld>
            <a:endParaRPr lang="es-DO"/>
          </a:p>
        </p:txBody>
      </p:sp>
    </p:spTree>
    <p:extLst>
      <p:ext uri="{BB962C8B-B14F-4D97-AF65-F5344CB8AC3E}">
        <p14:creationId xmlns:p14="http://schemas.microsoft.com/office/powerpoint/2010/main" val="301983888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
            <a:extLst>
              <a:ext uri="{FF2B5EF4-FFF2-40B4-BE49-F238E27FC236}">
                <a16:creationId xmlns:a16="http://schemas.microsoft.com/office/drawing/2014/main" id="{B4CFCFE1-6153-988F-78DE-5380D338C72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17568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0">
            <a:extLst>
              <a:ext uri="{FF2B5EF4-FFF2-40B4-BE49-F238E27FC236}">
                <a16:creationId xmlns:a16="http://schemas.microsoft.com/office/drawing/2014/main" id="{EB189B77-34A6-AB0A-9D73-F22FA6C8472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54F96B0D-3C4C-11EB-CEEF-D4D79FEB0E29}"/>
              </a:ext>
            </a:extLst>
          </p:cNvPr>
          <p:cNvSpPr txBox="1"/>
          <p:nvPr/>
        </p:nvSpPr>
        <p:spPr>
          <a:xfrm>
            <a:off x="5870448" y="335845"/>
            <a:ext cx="5888736" cy="6186309"/>
          </a:xfrm>
          <a:prstGeom prst="rect">
            <a:avLst/>
          </a:prstGeom>
          <a:noFill/>
        </p:spPr>
        <p:txBody>
          <a:bodyPr wrap="square" rtlCol="0">
            <a:spAutoFit/>
          </a:bodyPr>
          <a:lstStyle/>
          <a:p>
            <a:r>
              <a:rPr lang="es-ES" dirty="0">
                <a:solidFill>
                  <a:schemeClr val="bg1"/>
                </a:solidFill>
              </a:rPr>
              <a:t>(Noel despierta lentamente, como quien despierta de una pesadilla. Procure que tenga su celular y su Biblia física cerca)</a:t>
            </a:r>
          </a:p>
          <a:p>
            <a:endParaRPr lang="es-ES" dirty="0">
              <a:solidFill>
                <a:schemeClr val="bg1"/>
              </a:solidFill>
            </a:endParaRPr>
          </a:p>
          <a:p>
            <a:r>
              <a:rPr lang="es-ES" dirty="0">
                <a:solidFill>
                  <a:srgbClr val="FF0000"/>
                </a:solidFill>
              </a:rPr>
              <a:t>Noel: </a:t>
            </a:r>
            <a:r>
              <a:rPr lang="es-ES" dirty="0">
                <a:solidFill>
                  <a:schemeClr val="bg1"/>
                </a:solidFill>
              </a:rPr>
              <a:t>(Despierta alterado) ¡</a:t>
            </a:r>
            <a:r>
              <a:rPr lang="es-ES" dirty="0" err="1">
                <a:solidFill>
                  <a:schemeClr val="bg1"/>
                </a:solidFill>
              </a:rPr>
              <a:t>Nooo</a:t>
            </a:r>
            <a:r>
              <a:rPr lang="es-ES" dirty="0">
                <a:solidFill>
                  <a:schemeClr val="bg1"/>
                </a:solidFill>
              </a:rPr>
              <a:t>... NOOOOOO! (Respira hondo, mira su Biblia por un momento y luego la abre con desesperación y comienza a leer porciones conocidas) «Jehová es mi pastor, nada me faltará...» (Busca otro pasaje) «Dios es nuestro amparo y fortaleza, nuestro pronto auxilio en las tribulaciones» (Busca otro pasaje, ahora más calmado. El siguiente pasaje suena como una nota de voz de parte de Dios) &lt;&lt;Acuérdate de tu Creador en los días de tu juventud, antes que vengan los días malos, y lleguen los años de los cuales digas: "No tengo en ellos contentamiento"». (Noel se arrodilla). Padre celestial, perdóname por mi descuido espiritual. Gracias porque siempre quieres hablar conmigo. Ayúdame a reconocer tu voz al estudiar tu Palabra, y a vivir una vida de constante comunión contigo. En el nombre de Jesús, amén (Se levanta y sale con su Biblia y deja olvidado el celular en la habitación. Procure que todos en la audiencia se den cuenta de eso).</a:t>
            </a:r>
            <a:endParaRPr lang="es-DO" dirty="0">
              <a:solidFill>
                <a:schemeClr val="bg1"/>
              </a:solidFill>
            </a:endParaRPr>
          </a:p>
        </p:txBody>
      </p:sp>
    </p:spTree>
    <p:extLst>
      <p:ext uri="{BB962C8B-B14F-4D97-AF65-F5344CB8AC3E}">
        <p14:creationId xmlns:p14="http://schemas.microsoft.com/office/powerpoint/2010/main" val="2449320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1">
            <a:extLst>
              <a:ext uri="{FF2B5EF4-FFF2-40B4-BE49-F238E27FC236}">
                <a16:creationId xmlns:a16="http://schemas.microsoft.com/office/drawing/2014/main" id="{FAE7EE40-B73F-ADE9-6F36-1CDCF93D57B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C1A3E1FD-2BA1-3E37-E768-812C2427FD08}"/>
              </a:ext>
            </a:extLst>
          </p:cNvPr>
          <p:cNvSpPr txBox="1"/>
          <p:nvPr/>
        </p:nvSpPr>
        <p:spPr>
          <a:xfrm>
            <a:off x="5687568" y="576072"/>
            <a:ext cx="5861304" cy="4832092"/>
          </a:xfrm>
          <a:prstGeom prst="rect">
            <a:avLst/>
          </a:prstGeom>
          <a:noFill/>
        </p:spPr>
        <p:txBody>
          <a:bodyPr wrap="square" rtlCol="0">
            <a:spAutoFit/>
          </a:bodyPr>
          <a:lstStyle/>
          <a:p>
            <a:pPr algn="ctr"/>
            <a:r>
              <a:rPr lang="es-ES" sz="2800">
                <a:solidFill>
                  <a:schemeClr val="bg1"/>
                </a:solidFill>
              </a:rPr>
              <a:t>En nuestro continuo disfrute del Club de Lectura, exploraremos la introducción y el capítulo 6 del libro Siete retratos del Remanente en el tiempo del fin: Puestos a prueba por causa del sábado. Veremos un análisis en paralelo del pueblo de Israel del tiempo del Éxodo y el remanente del tiempo de fin en lo concerniente al cuarto mandamiento de la Ley de Dios.</a:t>
            </a:r>
            <a:endParaRPr lang="es-DO" sz="2800" dirty="0">
              <a:solidFill>
                <a:schemeClr val="bg1"/>
              </a:solidFill>
            </a:endParaRPr>
          </a:p>
        </p:txBody>
      </p:sp>
    </p:spTree>
    <p:extLst>
      <p:ext uri="{BB962C8B-B14F-4D97-AF65-F5344CB8AC3E}">
        <p14:creationId xmlns:p14="http://schemas.microsoft.com/office/powerpoint/2010/main" val="2983894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2">
            <a:extLst>
              <a:ext uri="{FF2B5EF4-FFF2-40B4-BE49-F238E27FC236}">
                <a16:creationId xmlns:a16="http://schemas.microsoft.com/office/drawing/2014/main" id="{8AB7AE74-08FC-6534-6DD3-26EAD44E37B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37510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3">
            <a:extLst>
              <a:ext uri="{FF2B5EF4-FFF2-40B4-BE49-F238E27FC236}">
                <a16:creationId xmlns:a16="http://schemas.microsoft.com/office/drawing/2014/main" id="{A70C743D-4A92-090C-DCE0-0413C1316C5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48785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4">
            <a:extLst>
              <a:ext uri="{FF2B5EF4-FFF2-40B4-BE49-F238E27FC236}">
                <a16:creationId xmlns:a16="http://schemas.microsoft.com/office/drawing/2014/main" id="{E0833F2D-8DD6-60B7-DEE5-BE95955E4CF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DEA7CD59-85B2-13F4-F987-0F32865E6A82}"/>
              </a:ext>
            </a:extLst>
          </p:cNvPr>
          <p:cNvSpPr txBox="1"/>
          <p:nvPr/>
        </p:nvSpPr>
        <p:spPr>
          <a:xfrm>
            <a:off x="5742432" y="658368"/>
            <a:ext cx="5861304" cy="4832092"/>
          </a:xfrm>
          <a:prstGeom prst="rect">
            <a:avLst/>
          </a:prstGeom>
          <a:noFill/>
        </p:spPr>
        <p:txBody>
          <a:bodyPr wrap="square" rtlCol="0">
            <a:spAutoFit/>
          </a:bodyPr>
          <a:lstStyle/>
          <a:p>
            <a:r>
              <a:rPr lang="es-ES" sz="4400" dirty="0">
                <a:solidFill>
                  <a:schemeClr val="bg1"/>
                </a:solidFill>
              </a:rPr>
              <a:t>En esta semana estudiamos cómo Dios insiste con el ser humano en la lección: «¿Qué más pude hacer?» Pasemos al repaso de la lección.</a:t>
            </a:r>
            <a:endParaRPr lang="es-DO" sz="4400" dirty="0">
              <a:solidFill>
                <a:schemeClr val="bg1"/>
              </a:solidFill>
            </a:endParaRPr>
          </a:p>
        </p:txBody>
      </p:sp>
    </p:spTree>
    <p:extLst>
      <p:ext uri="{BB962C8B-B14F-4D97-AF65-F5344CB8AC3E}">
        <p14:creationId xmlns:p14="http://schemas.microsoft.com/office/powerpoint/2010/main" val="1265308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5">
            <a:extLst>
              <a:ext uri="{FF2B5EF4-FFF2-40B4-BE49-F238E27FC236}">
                <a16:creationId xmlns:a16="http://schemas.microsoft.com/office/drawing/2014/main" id="{762C5E5D-3D00-8E7F-3BB2-38588A1DE9E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8965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6">
            <a:extLst>
              <a:ext uri="{FF2B5EF4-FFF2-40B4-BE49-F238E27FC236}">
                <a16:creationId xmlns:a16="http://schemas.microsoft.com/office/drawing/2014/main" id="{A5C16671-1855-A4DC-C9DD-7F6C375E825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95885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7">
            <a:extLst>
              <a:ext uri="{FF2B5EF4-FFF2-40B4-BE49-F238E27FC236}">
                <a16:creationId xmlns:a16="http://schemas.microsoft.com/office/drawing/2014/main" id="{04C90AF6-19EE-7058-768B-25E7B3E08BA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04954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8">
            <a:extLst>
              <a:ext uri="{FF2B5EF4-FFF2-40B4-BE49-F238E27FC236}">
                <a16:creationId xmlns:a16="http://schemas.microsoft.com/office/drawing/2014/main" id="{3E1908B6-7B78-FD24-B46E-0392B3CA157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10346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9">
            <a:extLst>
              <a:ext uri="{FF2B5EF4-FFF2-40B4-BE49-F238E27FC236}">
                <a16:creationId xmlns:a16="http://schemas.microsoft.com/office/drawing/2014/main" id="{6BC41BC1-D440-5F10-FE04-C09F3E02416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69964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id="{E7A71C7E-A37F-4F60-5397-4DD37535B8D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91184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0">
            <a:extLst>
              <a:ext uri="{FF2B5EF4-FFF2-40B4-BE49-F238E27FC236}">
                <a16:creationId xmlns:a16="http://schemas.microsoft.com/office/drawing/2014/main" id="{50F5DDF5-CCCF-17E9-37FE-9BBC31A9A28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84066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1">
            <a:extLst>
              <a:ext uri="{FF2B5EF4-FFF2-40B4-BE49-F238E27FC236}">
                <a16:creationId xmlns:a16="http://schemas.microsoft.com/office/drawing/2014/main" id="{8A56259C-DCD5-CA77-1CB2-57693A516B4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75019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2">
            <a:extLst>
              <a:ext uri="{FF2B5EF4-FFF2-40B4-BE49-F238E27FC236}">
                <a16:creationId xmlns:a16="http://schemas.microsoft.com/office/drawing/2014/main" id="{331A4FA5-65EF-1BCB-E068-DB4E4A5BC3A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90765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3">
            <a:extLst>
              <a:ext uri="{FF2B5EF4-FFF2-40B4-BE49-F238E27FC236}">
                <a16:creationId xmlns:a16="http://schemas.microsoft.com/office/drawing/2014/main" id="{E97FED35-9D32-3D5C-12AF-8CA02513D77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89421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4">
            <a:extLst>
              <a:ext uri="{FF2B5EF4-FFF2-40B4-BE49-F238E27FC236}">
                <a16:creationId xmlns:a16="http://schemas.microsoft.com/office/drawing/2014/main" id="{AAB96809-4535-4DC6-D312-2281456FB3D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94852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5">
            <a:extLst>
              <a:ext uri="{FF2B5EF4-FFF2-40B4-BE49-F238E27FC236}">
                <a16:creationId xmlns:a16="http://schemas.microsoft.com/office/drawing/2014/main" id="{238D1E46-462F-5526-CAF1-D9F0CE9F64B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10922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6">
            <a:extLst>
              <a:ext uri="{FF2B5EF4-FFF2-40B4-BE49-F238E27FC236}">
                <a16:creationId xmlns:a16="http://schemas.microsoft.com/office/drawing/2014/main" id="{9405E67B-2D1E-7944-58DD-79A66F6B44E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37675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7">
            <a:extLst>
              <a:ext uri="{FF2B5EF4-FFF2-40B4-BE49-F238E27FC236}">
                <a16:creationId xmlns:a16="http://schemas.microsoft.com/office/drawing/2014/main" id="{67AD080C-1681-4F39-0C2E-72C86E2FA0B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36544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8">
            <a:extLst>
              <a:ext uri="{FF2B5EF4-FFF2-40B4-BE49-F238E27FC236}">
                <a16:creationId xmlns:a16="http://schemas.microsoft.com/office/drawing/2014/main" id="{7F3837E8-A966-6FDC-217C-750C11CACED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95195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9">
            <a:extLst>
              <a:ext uri="{FF2B5EF4-FFF2-40B4-BE49-F238E27FC236}">
                <a16:creationId xmlns:a16="http://schemas.microsoft.com/office/drawing/2014/main" id="{E3D60D22-54CB-1F0F-AE2F-C7D8EDF9B94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93774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id="{54E81B8A-DF78-40D4-6FFC-1A74EFB0A12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CCD8CC7E-23CF-8917-83F5-04359F188DF9}"/>
              </a:ext>
            </a:extLst>
          </p:cNvPr>
          <p:cNvSpPr txBox="1"/>
          <p:nvPr/>
        </p:nvSpPr>
        <p:spPr>
          <a:xfrm>
            <a:off x="5553777" y="1386038"/>
            <a:ext cx="6638223" cy="5355312"/>
          </a:xfrm>
          <a:prstGeom prst="rect">
            <a:avLst/>
          </a:prstGeom>
          <a:noFill/>
        </p:spPr>
        <p:txBody>
          <a:bodyPr wrap="square" rtlCol="0">
            <a:spAutoFit/>
          </a:bodyPr>
          <a:lstStyle/>
          <a:p>
            <a:r>
              <a:rPr lang="es-ES" sz="1900">
                <a:solidFill>
                  <a:schemeClr val="bg1"/>
                </a:solidFill>
              </a:rPr>
              <a:t>¿Qué pasaría si nuestra comunicación con Dios cambiara radicalmente? Imagina por un momento que, en vez de la oración y la Biblia, Dios usara mensajes directos a nuestro celular para comunicarse con nosotros. En esta mañana, nuestro programa de Escuela Sabática planteará un caso hipotético, en el que la comunicación con Dios funciona mediante mensajería instantánea.(Aparece Noel, o Noelia si su protagonista es chica, despertando y usando el celular desde que se levanta. Puede estar desde el principio en un colchón, o una cama, en un espacio de la plataforma. Si no le es posible, procure que entre desde la parte de atrás haciendo estiramientos de recién levantado)Narrador: Noel es un joven universitario, cristiano de nacimiento. Como todo creyente, ha vivido momentos fuertes en su vida espiritual. Sin embargo, este no es uno de esos momentos. A pesar de eso, Dios quiere comunicarse con él, así que lo hace a través del medio que sabe que Noel no dejará de usar: su teléfono inteligente.</a:t>
            </a:r>
            <a:endParaRPr lang="es-DO" sz="1900" dirty="0">
              <a:solidFill>
                <a:schemeClr val="bg1"/>
              </a:solidFill>
            </a:endParaRPr>
          </a:p>
        </p:txBody>
      </p:sp>
    </p:spTree>
    <p:extLst>
      <p:ext uri="{BB962C8B-B14F-4D97-AF65-F5344CB8AC3E}">
        <p14:creationId xmlns:p14="http://schemas.microsoft.com/office/powerpoint/2010/main" val="701910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0">
            <a:extLst>
              <a:ext uri="{FF2B5EF4-FFF2-40B4-BE49-F238E27FC236}">
                <a16:creationId xmlns:a16="http://schemas.microsoft.com/office/drawing/2014/main" id="{156215F9-03B5-A6EE-1138-B2C3F86641B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90112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1">
            <a:extLst>
              <a:ext uri="{FF2B5EF4-FFF2-40B4-BE49-F238E27FC236}">
                <a16:creationId xmlns:a16="http://schemas.microsoft.com/office/drawing/2014/main" id="{F86BD00B-7B9A-1F13-7BBD-AD9FB7E0EF8E}"/>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15280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2">
            <a:extLst>
              <a:ext uri="{FF2B5EF4-FFF2-40B4-BE49-F238E27FC236}">
                <a16:creationId xmlns:a16="http://schemas.microsoft.com/office/drawing/2014/main" id="{823AF30D-AE84-50AF-F07A-922C849AD02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66625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3">
            <a:extLst>
              <a:ext uri="{FF2B5EF4-FFF2-40B4-BE49-F238E27FC236}">
                <a16:creationId xmlns:a16="http://schemas.microsoft.com/office/drawing/2014/main" id="{427A5C52-19EC-15D2-792B-771BBB595F6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486561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4">
            <a:extLst>
              <a:ext uri="{FF2B5EF4-FFF2-40B4-BE49-F238E27FC236}">
                <a16:creationId xmlns:a16="http://schemas.microsoft.com/office/drawing/2014/main" id="{D0759822-B60E-1FA8-AE55-054CF4C9CC3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065323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5">
            <a:extLst>
              <a:ext uri="{FF2B5EF4-FFF2-40B4-BE49-F238E27FC236}">
                <a16:creationId xmlns:a16="http://schemas.microsoft.com/office/drawing/2014/main" id="{1AC3DDE1-4732-33B0-D01A-3915D914CF1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28839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6">
            <a:extLst>
              <a:ext uri="{FF2B5EF4-FFF2-40B4-BE49-F238E27FC236}">
                <a16:creationId xmlns:a16="http://schemas.microsoft.com/office/drawing/2014/main" id="{A04A699E-F4EF-5264-6DA2-DD98C19743D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35349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id="{DA7ED6EC-1E89-DD7D-F1DF-ED14874817D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5B73ED61-CD73-6434-1FB3-C4B343B5EEBD}"/>
              </a:ext>
            </a:extLst>
          </p:cNvPr>
          <p:cNvSpPr txBox="1"/>
          <p:nvPr/>
        </p:nvSpPr>
        <p:spPr>
          <a:xfrm>
            <a:off x="0" y="1472184"/>
            <a:ext cx="7534656" cy="5047536"/>
          </a:xfrm>
          <a:prstGeom prst="rect">
            <a:avLst/>
          </a:prstGeom>
          <a:noFill/>
        </p:spPr>
        <p:txBody>
          <a:bodyPr wrap="square" rtlCol="0">
            <a:spAutoFit/>
          </a:bodyPr>
          <a:lstStyle/>
          <a:p>
            <a:r>
              <a:rPr lang="es-ES" sz="1400" dirty="0">
                <a:solidFill>
                  <a:srgbClr val="FF0000"/>
                </a:solidFill>
              </a:rPr>
              <a:t>Noel: </a:t>
            </a:r>
            <a:r>
              <a:rPr lang="es-ES" sz="1400" dirty="0">
                <a:solidFill>
                  <a:schemeClr val="bg1"/>
                </a:solidFill>
              </a:rPr>
              <a:t>Déjame ver qué pusieron en el grupo de los </a:t>
            </a:r>
            <a:r>
              <a:rPr lang="es-ES" sz="1400" dirty="0" err="1">
                <a:solidFill>
                  <a:schemeClr val="bg1"/>
                </a:solidFill>
              </a:rPr>
              <a:t>memeristas</a:t>
            </a:r>
            <a:r>
              <a:rPr lang="es-ES" sz="1400" dirty="0">
                <a:solidFill>
                  <a:schemeClr val="bg1"/>
                </a:solidFill>
              </a:rPr>
              <a:t>... (Suena una notificación). ¡Oh!, ¿y este número tan extraño...? (777) 333-7777, </a:t>
            </a:r>
            <a:r>
              <a:rPr lang="es-ES" sz="1400" dirty="0" err="1">
                <a:solidFill>
                  <a:schemeClr val="bg1"/>
                </a:solidFill>
              </a:rPr>
              <a:t>hmmmm</a:t>
            </a:r>
            <a:r>
              <a:rPr lang="es-ES" sz="1400" dirty="0">
                <a:solidFill>
                  <a:schemeClr val="bg1"/>
                </a:solidFill>
              </a:rPr>
              <a:t>, cuidado si es una de esas estafas... ¿Una nota de voz? (La reproduce) </a:t>
            </a:r>
          </a:p>
          <a:p>
            <a:r>
              <a:rPr lang="es-ES" sz="1400" dirty="0">
                <a:solidFill>
                  <a:srgbClr val="FF0000"/>
                </a:solidFill>
              </a:rPr>
              <a:t>Dios: </a:t>
            </a:r>
            <a:r>
              <a:rPr lang="es-ES" sz="1400" dirty="0">
                <a:solidFill>
                  <a:schemeClr val="bg1"/>
                </a:solidFill>
              </a:rPr>
              <a:t>Mi amado hijo (O mi amada hija).Hace mucho tiempo me manifesté a ti diciendo: «Con amor eterno te he amado; por tanto, te he extendido mi misericordia». Te exhorto a que busques mi presencia mientras puedes hallarme, llámame mientras estoy cerca. Yo amo a los que me aman; los que me buscan desde temprano me encuentran. Con amor infinito, Dios.</a:t>
            </a:r>
          </a:p>
          <a:p>
            <a:r>
              <a:rPr lang="es-ES" sz="1400" dirty="0">
                <a:solidFill>
                  <a:srgbClr val="FF0000"/>
                </a:solidFill>
              </a:rPr>
              <a:t>Noel: </a:t>
            </a:r>
            <a:r>
              <a:rPr lang="es-ES" sz="1400" dirty="0">
                <a:solidFill>
                  <a:schemeClr val="bg1"/>
                </a:solidFill>
              </a:rPr>
              <a:t>¿Qué es esto? Seguramente el pastor poniéndose creativo... ¿o será Dios realmente? (Escribe un mensaje y va leyendo por sílabas) «¿Cómo pue-do </a:t>
            </a:r>
            <a:r>
              <a:rPr lang="es-ES" sz="1400" dirty="0" err="1">
                <a:solidFill>
                  <a:schemeClr val="bg1"/>
                </a:solidFill>
              </a:rPr>
              <a:t>sa-ber</a:t>
            </a:r>
            <a:r>
              <a:rPr lang="es-ES" sz="1400" dirty="0">
                <a:solidFill>
                  <a:schemeClr val="bg1"/>
                </a:solidFill>
              </a:rPr>
              <a:t> que e-res Dios </a:t>
            </a:r>
            <a:r>
              <a:rPr lang="es-ES" sz="1400" dirty="0" err="1">
                <a:solidFill>
                  <a:schemeClr val="bg1"/>
                </a:solidFill>
              </a:rPr>
              <a:t>re-al-mente</a:t>
            </a:r>
            <a:r>
              <a:rPr lang="es-ES" sz="1400" dirty="0">
                <a:solidFill>
                  <a:schemeClr val="bg1"/>
                </a:solidFill>
              </a:rPr>
              <a:t>?».Dios: Mis ovejas oyen mi voz, y yo las conozco, y me siguen. Te invito a escuchar atentamente mi voz en medio del ruido del mundo.</a:t>
            </a:r>
          </a:p>
          <a:p>
            <a:r>
              <a:rPr lang="es-ES" sz="1400" dirty="0">
                <a:solidFill>
                  <a:srgbClr val="FF0000"/>
                </a:solidFill>
              </a:rPr>
              <a:t>Noel: </a:t>
            </a:r>
            <a:r>
              <a:rPr lang="es-ES" sz="1400" dirty="0" err="1">
                <a:solidFill>
                  <a:schemeClr val="bg1"/>
                </a:solidFill>
              </a:rPr>
              <a:t>Hmmmm</a:t>
            </a:r>
            <a:r>
              <a:rPr lang="es-ES" sz="1400" dirty="0">
                <a:solidFill>
                  <a:schemeClr val="bg1"/>
                </a:solidFill>
              </a:rPr>
              <a:t>, entonces seguimos el jueguito. (Reflexionando) Pero Noel, de todas maneras tiene razón. Sigue siendo un buen consejo hacer tu devoción personal. Déjame buscar mi Biblia (Toma una Biblia física). ¡Pero... no tiene letras! (Busca en el celular) «A-</a:t>
            </a:r>
            <a:r>
              <a:rPr lang="es-ES" sz="1400" dirty="0" err="1">
                <a:solidFill>
                  <a:schemeClr val="bg1"/>
                </a:solidFill>
              </a:rPr>
              <a:t>pli</a:t>
            </a:r>
            <a:r>
              <a:rPr lang="es-ES" sz="1400" dirty="0">
                <a:solidFill>
                  <a:schemeClr val="bg1"/>
                </a:solidFill>
              </a:rPr>
              <a:t>-ca-</a:t>
            </a:r>
            <a:r>
              <a:rPr lang="es-ES" sz="1400" dirty="0" err="1">
                <a:solidFill>
                  <a:schemeClr val="bg1"/>
                </a:solidFill>
              </a:rPr>
              <a:t>ción</a:t>
            </a:r>
            <a:r>
              <a:rPr lang="es-ES" sz="1400" dirty="0">
                <a:solidFill>
                  <a:schemeClr val="bg1"/>
                </a:solidFill>
              </a:rPr>
              <a:t> de la </a:t>
            </a:r>
            <a:r>
              <a:rPr lang="es-ES" sz="1400" dirty="0" err="1">
                <a:solidFill>
                  <a:schemeClr val="bg1"/>
                </a:solidFill>
              </a:rPr>
              <a:t>Biii-blia</a:t>
            </a:r>
            <a:r>
              <a:rPr lang="es-ES" sz="1400" dirty="0">
                <a:solidFill>
                  <a:schemeClr val="bg1"/>
                </a:solidFill>
              </a:rPr>
              <a:t>...». ¡Tampoco! (Manda un mensaje) &lt;&lt;Mi Biblia no me </a:t>
            </a:r>
            <a:r>
              <a:rPr lang="es-ES" sz="1400" dirty="0" err="1">
                <a:solidFill>
                  <a:schemeClr val="bg1"/>
                </a:solidFill>
              </a:rPr>
              <a:t>fun-cio-na</a:t>
            </a:r>
            <a:r>
              <a:rPr lang="es-ES" sz="1400" dirty="0">
                <a:solidFill>
                  <a:schemeClr val="bg1"/>
                </a:solidFill>
              </a:rPr>
              <a:t>. </a:t>
            </a:r>
            <a:r>
              <a:rPr lang="es-ES" sz="1400" dirty="0" err="1">
                <a:solidFill>
                  <a:schemeClr val="bg1"/>
                </a:solidFill>
              </a:rPr>
              <a:t>Có-mo</a:t>
            </a:r>
            <a:r>
              <a:rPr lang="es-ES" sz="1400" dirty="0">
                <a:solidFill>
                  <a:schemeClr val="bg1"/>
                </a:solidFill>
              </a:rPr>
              <a:t> voy a ha-</a:t>
            </a:r>
            <a:r>
              <a:rPr lang="es-ES" sz="1400" dirty="0" err="1">
                <a:solidFill>
                  <a:schemeClr val="bg1"/>
                </a:solidFill>
              </a:rPr>
              <a:t>cer</a:t>
            </a:r>
            <a:r>
              <a:rPr lang="es-ES" sz="1400" dirty="0">
                <a:solidFill>
                  <a:schemeClr val="bg1"/>
                </a:solidFill>
              </a:rPr>
              <a:t> el </a:t>
            </a:r>
            <a:r>
              <a:rPr lang="es-ES" sz="1400" dirty="0" err="1">
                <a:solidFill>
                  <a:schemeClr val="bg1"/>
                </a:solidFill>
              </a:rPr>
              <a:t>cul-to</a:t>
            </a:r>
            <a:r>
              <a:rPr lang="es-ES" sz="1400" dirty="0">
                <a:solidFill>
                  <a:schemeClr val="bg1"/>
                </a:solidFill>
              </a:rPr>
              <a:t>&gt;&gt;.</a:t>
            </a:r>
          </a:p>
          <a:p>
            <a:r>
              <a:rPr lang="es-ES" sz="1400" dirty="0">
                <a:solidFill>
                  <a:srgbClr val="FF0000"/>
                </a:solidFill>
              </a:rPr>
              <a:t>Dios: </a:t>
            </a:r>
            <a:r>
              <a:rPr lang="es-ES" sz="1400" dirty="0">
                <a:solidFill>
                  <a:schemeClr val="bg1"/>
                </a:solidFill>
              </a:rPr>
              <a:t>En tiempos pasados, hablé muchas veces y de muchas maneras a los patriarcas por medio de los profetas. Luego te hablé por medio de mi Hijo, a quien designé heredero de todas las cosas, y por quien también hice el universo. Pero en estos últimos días lo intentaré por tu celular.</a:t>
            </a:r>
          </a:p>
          <a:p>
            <a:r>
              <a:rPr lang="es-ES" sz="1400" dirty="0">
                <a:solidFill>
                  <a:srgbClr val="FF0000"/>
                </a:solidFill>
              </a:rPr>
              <a:t>Noel: </a:t>
            </a:r>
            <a:r>
              <a:rPr lang="es-ES" sz="1400" dirty="0">
                <a:solidFill>
                  <a:schemeClr val="bg1"/>
                </a:solidFill>
              </a:rPr>
              <a:t>¡Esto es fantástico! Me imagino lo fácil que será comunicarme con Dios en el día. ¡Hasta puedo irme preparando para la universidad mientras hago mi devoción! (Sale a prepararse. En ese momento alguien anuncia el himno 383, Habla a tu Dios de mañana).</a:t>
            </a:r>
            <a:endParaRPr lang="es-DO" sz="1400" dirty="0">
              <a:solidFill>
                <a:schemeClr val="bg1"/>
              </a:solidFill>
            </a:endParaRPr>
          </a:p>
        </p:txBody>
      </p:sp>
    </p:spTree>
    <p:extLst>
      <p:ext uri="{BB962C8B-B14F-4D97-AF65-F5344CB8AC3E}">
        <p14:creationId xmlns:p14="http://schemas.microsoft.com/office/powerpoint/2010/main" val="1459781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5">
            <a:extLst>
              <a:ext uri="{FF2B5EF4-FFF2-40B4-BE49-F238E27FC236}">
                <a16:creationId xmlns:a16="http://schemas.microsoft.com/office/drawing/2014/main" id="{BD808EF8-D8BE-E227-1B61-1EB4307D677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8DC0EEBD-B051-4574-EE9B-D11140D9313F}"/>
              </a:ext>
            </a:extLst>
          </p:cNvPr>
          <p:cNvSpPr txBox="1"/>
          <p:nvPr/>
        </p:nvSpPr>
        <p:spPr>
          <a:xfrm>
            <a:off x="0" y="1600200"/>
            <a:ext cx="7534656" cy="4401205"/>
          </a:xfrm>
          <a:prstGeom prst="rect">
            <a:avLst/>
          </a:prstGeom>
          <a:noFill/>
        </p:spPr>
        <p:txBody>
          <a:bodyPr wrap="square" rtlCol="0">
            <a:spAutoFit/>
          </a:bodyPr>
          <a:lstStyle/>
          <a:p>
            <a:r>
              <a:rPr lang="es-ES" sz="2800" dirty="0">
                <a:solidFill>
                  <a:schemeClr val="bg1"/>
                </a:solidFill>
              </a:rPr>
              <a:t>(Noel llega a la universidad y saluda a sus amigos. Mientras conversan de cualquier tema espontáneo, le llega una notificación)</a:t>
            </a:r>
          </a:p>
          <a:p>
            <a:endParaRPr lang="es-ES" sz="2800" dirty="0">
              <a:solidFill>
                <a:schemeClr val="bg1"/>
              </a:solidFill>
            </a:endParaRPr>
          </a:p>
          <a:p>
            <a:r>
              <a:rPr lang="es-ES" sz="2800" dirty="0">
                <a:solidFill>
                  <a:srgbClr val="FF0000"/>
                </a:solidFill>
              </a:rPr>
              <a:t>Noel: </a:t>
            </a:r>
            <a:r>
              <a:rPr lang="es-ES" sz="2800" dirty="0">
                <a:solidFill>
                  <a:schemeClr val="bg1"/>
                </a:solidFill>
              </a:rPr>
              <a:t>(Mira la pantalla de su teléfono) Es Dios... más tarde le respondo.</a:t>
            </a:r>
          </a:p>
          <a:p>
            <a:endParaRPr lang="es-ES" sz="2800" dirty="0">
              <a:solidFill>
                <a:schemeClr val="bg1"/>
              </a:solidFill>
            </a:endParaRPr>
          </a:p>
          <a:p>
            <a:r>
              <a:rPr lang="es-ES" sz="2800" dirty="0">
                <a:solidFill>
                  <a:schemeClr val="bg1"/>
                </a:solidFill>
              </a:rPr>
              <a:t>(Sigue hablando con los amigos y se van juntos a clase. En ese momento alguien anuncia la lectura bíblica: Isaías 55:6, 7).</a:t>
            </a:r>
            <a:endParaRPr lang="es-DO" sz="2800" dirty="0">
              <a:solidFill>
                <a:schemeClr val="bg1"/>
              </a:solidFill>
            </a:endParaRPr>
          </a:p>
        </p:txBody>
      </p:sp>
    </p:spTree>
    <p:extLst>
      <p:ext uri="{BB962C8B-B14F-4D97-AF65-F5344CB8AC3E}">
        <p14:creationId xmlns:p14="http://schemas.microsoft.com/office/powerpoint/2010/main" val="266668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6">
            <a:extLst>
              <a:ext uri="{FF2B5EF4-FFF2-40B4-BE49-F238E27FC236}">
                <a16:creationId xmlns:a16="http://schemas.microsoft.com/office/drawing/2014/main" id="{39A42258-F0AF-2C8E-3EB8-DDFE0472D5B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8217CA25-47CA-E671-1910-157EB78A8729}"/>
              </a:ext>
            </a:extLst>
          </p:cNvPr>
          <p:cNvSpPr txBox="1"/>
          <p:nvPr/>
        </p:nvSpPr>
        <p:spPr>
          <a:xfrm>
            <a:off x="0" y="1097280"/>
            <a:ext cx="7543800" cy="4154984"/>
          </a:xfrm>
          <a:prstGeom prst="rect">
            <a:avLst/>
          </a:prstGeom>
          <a:noFill/>
        </p:spPr>
        <p:txBody>
          <a:bodyPr wrap="square" rtlCol="0">
            <a:spAutoFit/>
          </a:bodyPr>
          <a:lstStyle/>
          <a:p>
            <a:r>
              <a:rPr lang="es-ES" sz="2400" dirty="0">
                <a:solidFill>
                  <a:schemeClr val="bg1"/>
                </a:solidFill>
              </a:rPr>
              <a:t>(Noel se sienta a comer en un espacio pequeño. Puede ser solitario o entre un grupo grande de personas que se pelean por un lugar, dependiendo de la cantidad de personas que tenga disponible. En el momento que da el primer bocado, le suena la notificación).</a:t>
            </a:r>
          </a:p>
          <a:p>
            <a:endParaRPr lang="es-ES" sz="2400" dirty="0">
              <a:solidFill>
                <a:schemeClr val="bg1"/>
              </a:solidFill>
            </a:endParaRPr>
          </a:p>
          <a:p>
            <a:r>
              <a:rPr lang="es-ES" sz="2400" dirty="0">
                <a:solidFill>
                  <a:srgbClr val="FF0000"/>
                </a:solidFill>
              </a:rPr>
              <a:t>Noel: </a:t>
            </a:r>
            <a:r>
              <a:rPr lang="es-ES" sz="2400" dirty="0">
                <a:solidFill>
                  <a:schemeClr val="bg1"/>
                </a:solidFill>
              </a:rPr>
              <a:t>(Mira la pantalla otra vez) Dios de nuevo... pero es el único momento que tengo para comer... le contesto luego (Suena un timbre/campana de clases y Noel sale de la escena apurado. En ese momento entra la parte especial sin anunciar).</a:t>
            </a:r>
            <a:endParaRPr lang="es-DO" sz="2400" dirty="0">
              <a:solidFill>
                <a:schemeClr val="bg1"/>
              </a:solidFill>
            </a:endParaRPr>
          </a:p>
        </p:txBody>
      </p:sp>
    </p:spTree>
    <p:extLst>
      <p:ext uri="{BB962C8B-B14F-4D97-AF65-F5344CB8AC3E}">
        <p14:creationId xmlns:p14="http://schemas.microsoft.com/office/powerpoint/2010/main" val="4291064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7">
            <a:extLst>
              <a:ext uri="{FF2B5EF4-FFF2-40B4-BE49-F238E27FC236}">
                <a16:creationId xmlns:a16="http://schemas.microsoft.com/office/drawing/2014/main" id="{AC18C935-2C3B-FA82-063A-13326001AC2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D81AE065-2A06-01C8-588A-1E9760BEBC59}"/>
              </a:ext>
            </a:extLst>
          </p:cNvPr>
          <p:cNvSpPr txBox="1"/>
          <p:nvPr/>
        </p:nvSpPr>
        <p:spPr>
          <a:xfrm>
            <a:off x="64008" y="2788920"/>
            <a:ext cx="6537960" cy="4093428"/>
          </a:xfrm>
          <a:prstGeom prst="rect">
            <a:avLst/>
          </a:prstGeom>
          <a:noFill/>
        </p:spPr>
        <p:txBody>
          <a:bodyPr wrap="square" rtlCol="0">
            <a:spAutoFit/>
          </a:bodyPr>
          <a:lstStyle/>
          <a:p>
            <a:r>
              <a:rPr lang="es-ES" sz="2000" dirty="0">
                <a:solidFill>
                  <a:schemeClr val="bg1"/>
                </a:solidFill>
              </a:rPr>
              <a:t>¿Te has sentido perplejo por las intervenciones providenciales de Dios? ¿Te consuela saber que resultarán claras finalmente? Organicen como una iniciativa novedosa para hacer este sábado en la tarde, día de la juventud, para impactar de forma positiva la vida de un grupo particular de personas de la comunidad (por ejemplo, repartir agua fresca a todos los conductores de autobús de tu sector, compartir una nota de agradecimiento a todas las enfermeras que conozcas, u otra idea similar). </a:t>
            </a:r>
          </a:p>
          <a:p>
            <a:r>
              <a:rPr lang="es-ES" sz="2000" dirty="0">
                <a:solidFill>
                  <a:schemeClr val="bg1"/>
                </a:solidFill>
              </a:rPr>
              <a:t>Pueden establecer los grupos en coordinación con la sociedad de jóvenes e impactar como clase al grupo asignado. Compartan las reacciones como clase.</a:t>
            </a:r>
            <a:endParaRPr lang="es-DO" sz="2000" dirty="0">
              <a:solidFill>
                <a:schemeClr val="bg1"/>
              </a:solidFill>
            </a:endParaRPr>
          </a:p>
        </p:txBody>
      </p:sp>
    </p:spTree>
    <p:extLst>
      <p:ext uri="{BB962C8B-B14F-4D97-AF65-F5344CB8AC3E}">
        <p14:creationId xmlns:p14="http://schemas.microsoft.com/office/powerpoint/2010/main" val="3243255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8">
            <a:extLst>
              <a:ext uri="{FF2B5EF4-FFF2-40B4-BE49-F238E27FC236}">
                <a16:creationId xmlns:a16="http://schemas.microsoft.com/office/drawing/2014/main" id="{107C1B7C-A77C-94BF-7E26-E0F9588311B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E1CA5351-9E11-A895-6051-FA0E7E4C3C78}"/>
              </a:ext>
            </a:extLst>
          </p:cNvPr>
          <p:cNvSpPr txBox="1"/>
          <p:nvPr/>
        </p:nvSpPr>
        <p:spPr>
          <a:xfrm>
            <a:off x="146304" y="2176272"/>
            <a:ext cx="7004304" cy="4708981"/>
          </a:xfrm>
          <a:prstGeom prst="rect">
            <a:avLst/>
          </a:prstGeom>
          <a:noFill/>
        </p:spPr>
        <p:txBody>
          <a:bodyPr wrap="square" rtlCol="0">
            <a:spAutoFit/>
          </a:bodyPr>
          <a:lstStyle/>
          <a:p>
            <a:r>
              <a:rPr lang="es-ES" sz="2000" dirty="0">
                <a:solidFill>
                  <a:schemeClr val="bg1"/>
                </a:solidFill>
              </a:rPr>
              <a:t>(Noel entra de nuevo a escena, esta vez caminando por el centro del pasillo como quien regresa de sus clases a su casa. En ese momento suena una notificación. Detrás de Noel, sin este saberlo, lo observan dos ladrones)</a:t>
            </a:r>
          </a:p>
          <a:p>
            <a:r>
              <a:rPr lang="es-ES" sz="2000" dirty="0">
                <a:solidFill>
                  <a:srgbClr val="FF0000"/>
                </a:solidFill>
              </a:rPr>
              <a:t>Noel: </a:t>
            </a:r>
            <a:r>
              <a:rPr lang="es-ES" sz="2000" dirty="0">
                <a:solidFill>
                  <a:schemeClr val="bg1"/>
                </a:solidFill>
              </a:rPr>
              <a:t>(Con cara de sorpresa) </a:t>
            </a:r>
            <a:r>
              <a:rPr lang="es-ES" sz="2000" dirty="0" err="1">
                <a:solidFill>
                  <a:schemeClr val="bg1"/>
                </a:solidFill>
              </a:rPr>
              <a:t>Ufff</a:t>
            </a:r>
            <a:r>
              <a:rPr lang="es-ES" sz="2000" dirty="0">
                <a:solidFill>
                  <a:schemeClr val="bg1"/>
                </a:solidFill>
              </a:rPr>
              <a:t>, había olvidado responderle a Dios. (Empieza a responder con un mensaje) &lt;&lt;Per-do-</a:t>
            </a:r>
            <a:r>
              <a:rPr lang="es-ES" sz="2000" dirty="0" err="1">
                <a:solidFill>
                  <a:schemeClr val="bg1"/>
                </a:solidFill>
              </a:rPr>
              <a:t>na</a:t>
            </a:r>
            <a:r>
              <a:rPr lang="es-ES" sz="2000" dirty="0">
                <a:solidFill>
                  <a:schemeClr val="bg1"/>
                </a:solidFill>
              </a:rPr>
              <a:t> que te </a:t>
            </a:r>
            <a:r>
              <a:rPr lang="es-ES" sz="2000" dirty="0" err="1">
                <a:solidFill>
                  <a:schemeClr val="bg1"/>
                </a:solidFill>
              </a:rPr>
              <a:t>de-ja-ra</a:t>
            </a:r>
            <a:r>
              <a:rPr lang="es-ES" sz="2000" dirty="0">
                <a:solidFill>
                  <a:schemeClr val="bg1"/>
                </a:solidFill>
              </a:rPr>
              <a:t> en vis-</a:t>
            </a:r>
            <a:r>
              <a:rPr lang="es-ES" sz="2000" dirty="0" err="1">
                <a:solidFill>
                  <a:schemeClr val="bg1"/>
                </a:solidFill>
              </a:rPr>
              <a:t>to</a:t>
            </a:r>
            <a:r>
              <a:rPr lang="es-ES" sz="2000" dirty="0">
                <a:solidFill>
                  <a:schemeClr val="bg1"/>
                </a:solidFill>
              </a:rPr>
              <a:t>. Es-</a:t>
            </a:r>
            <a:r>
              <a:rPr lang="es-ES" sz="2000" dirty="0" err="1">
                <a:solidFill>
                  <a:schemeClr val="bg1"/>
                </a:solidFill>
              </a:rPr>
              <a:t>ta</a:t>
            </a:r>
            <a:r>
              <a:rPr lang="es-ES" sz="2000" dirty="0">
                <a:solidFill>
                  <a:schemeClr val="bg1"/>
                </a:solidFill>
              </a:rPr>
              <a:t>-</a:t>
            </a:r>
            <a:r>
              <a:rPr lang="es-ES" sz="2000" dirty="0" err="1">
                <a:solidFill>
                  <a:schemeClr val="bg1"/>
                </a:solidFill>
              </a:rPr>
              <a:t>ba</a:t>
            </a:r>
            <a:r>
              <a:rPr lang="es-ES" sz="2000" dirty="0">
                <a:solidFill>
                  <a:schemeClr val="bg1"/>
                </a:solidFill>
              </a:rPr>
              <a:t> en la U-ni...» (los ladrones se le acercan por la espalda).</a:t>
            </a:r>
          </a:p>
          <a:p>
            <a:r>
              <a:rPr lang="es-ES" sz="2000" dirty="0">
                <a:solidFill>
                  <a:srgbClr val="FF0000"/>
                </a:solidFill>
              </a:rPr>
              <a:t>Ladrón: </a:t>
            </a:r>
            <a:r>
              <a:rPr lang="es-ES" sz="2000" dirty="0">
                <a:solidFill>
                  <a:schemeClr val="bg1"/>
                </a:solidFill>
              </a:rPr>
              <a:t>(Lo interrumpe, pero no hace mucho escándalo) ¡No te muevas ni un centímetro! (Noel se asusta) Levanta las manos lentamente... (Le quitan el celular). Bueno, no es el más moderno de todos, pero... ¡gracias! (Se van corriendo). </a:t>
            </a:r>
            <a:r>
              <a:rPr lang="es-ES" sz="2000" dirty="0">
                <a:solidFill>
                  <a:srgbClr val="FF0000"/>
                </a:solidFill>
              </a:rPr>
              <a:t>Noel: </a:t>
            </a:r>
            <a:r>
              <a:rPr lang="es-ES" sz="2000" dirty="0">
                <a:solidFill>
                  <a:schemeClr val="bg1"/>
                </a:solidFill>
              </a:rPr>
              <a:t>(Los sigue) ¡</a:t>
            </a:r>
            <a:r>
              <a:rPr lang="es-ES" sz="2000" dirty="0" err="1">
                <a:solidFill>
                  <a:schemeClr val="bg1"/>
                </a:solidFill>
              </a:rPr>
              <a:t>Ey</a:t>
            </a:r>
            <a:r>
              <a:rPr lang="es-ES" sz="2000" dirty="0">
                <a:solidFill>
                  <a:schemeClr val="bg1"/>
                </a:solidFill>
              </a:rPr>
              <a:t>, esperen! ¡Debo mandarle un mensaje a Dios, es urgente! (Sale tras ellos. En ese momento, entra el encargado del misionero).</a:t>
            </a:r>
            <a:endParaRPr lang="es-DO" sz="2000" dirty="0">
              <a:solidFill>
                <a:schemeClr val="bg1"/>
              </a:solidFill>
            </a:endParaRPr>
          </a:p>
        </p:txBody>
      </p:sp>
    </p:spTree>
    <p:extLst>
      <p:ext uri="{BB962C8B-B14F-4D97-AF65-F5344CB8AC3E}">
        <p14:creationId xmlns:p14="http://schemas.microsoft.com/office/powerpoint/2010/main" val="2431070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9">
            <a:extLst>
              <a:ext uri="{FF2B5EF4-FFF2-40B4-BE49-F238E27FC236}">
                <a16:creationId xmlns:a16="http://schemas.microsoft.com/office/drawing/2014/main" id="{015E30C4-320E-A487-F694-9B7A86CFCF7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D689689B-BF71-B4CA-FA63-248D5CA4D4AD}"/>
              </a:ext>
            </a:extLst>
          </p:cNvPr>
          <p:cNvSpPr txBox="1"/>
          <p:nvPr/>
        </p:nvSpPr>
        <p:spPr>
          <a:xfrm>
            <a:off x="0" y="2093976"/>
            <a:ext cx="7296912" cy="4693593"/>
          </a:xfrm>
          <a:prstGeom prst="rect">
            <a:avLst/>
          </a:prstGeom>
          <a:noFill/>
        </p:spPr>
        <p:txBody>
          <a:bodyPr wrap="square" rtlCol="0">
            <a:spAutoFit/>
          </a:bodyPr>
          <a:lstStyle/>
          <a:p>
            <a:r>
              <a:rPr lang="es-ES" sz="2300" dirty="0">
                <a:solidFill>
                  <a:schemeClr val="bg1"/>
                </a:solidFill>
              </a:rPr>
              <a:t>(Noel está de regreso en su casa. Actúa desesperado y nervioso mirando perdido hacia todas partes)</a:t>
            </a:r>
          </a:p>
          <a:p>
            <a:endParaRPr lang="es-ES" sz="2300" dirty="0">
              <a:solidFill>
                <a:schemeClr val="bg1"/>
              </a:solidFill>
            </a:endParaRPr>
          </a:p>
          <a:p>
            <a:r>
              <a:rPr lang="es-ES" sz="2300" dirty="0">
                <a:solidFill>
                  <a:srgbClr val="FF0000"/>
                </a:solidFill>
              </a:rPr>
              <a:t>Noel: </a:t>
            </a:r>
            <a:r>
              <a:rPr lang="es-ES" sz="2300" dirty="0">
                <a:solidFill>
                  <a:schemeClr val="bg1"/>
                </a:solidFill>
              </a:rPr>
              <a:t>Dios mío, ¿qué voy a hacer ahora? No puedo hablar con Dios ni contarle cómo me siento, porque no tengo mi celular, ni puedo encontrar paz en mi Biblia porque... (Sollozando) No puedo creer que por primera vez en mi vida siento que Dios está verdaderamente lejos, que no puedo escucharlo ni sentirlo (Se acuesta en el colchón llorando desconsoladamente. Si no tiene el colchón, se recuesta en una silla o se sienta en una esquina y se queda dormido. Mientras eso ocurre, entra el encargado del Nuevo Horizonte).</a:t>
            </a:r>
            <a:endParaRPr lang="es-DO" sz="2300" dirty="0">
              <a:solidFill>
                <a:schemeClr val="bg1"/>
              </a:solidFill>
            </a:endParaRPr>
          </a:p>
        </p:txBody>
      </p:sp>
    </p:spTree>
    <p:extLst>
      <p:ext uri="{BB962C8B-B14F-4D97-AF65-F5344CB8AC3E}">
        <p14:creationId xmlns:p14="http://schemas.microsoft.com/office/powerpoint/2010/main" val="396411836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TotalTime>
  <Words>1502</Words>
  <Application>Microsoft Office PowerPoint</Application>
  <PresentationFormat>Panorámica</PresentationFormat>
  <Paragraphs>28</Paragraphs>
  <Slides>36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36</vt:i4>
      </vt:variant>
    </vt:vector>
  </HeadingPairs>
  <TitlesOfParts>
    <vt:vector size="40" baseType="lpstr">
      <vt:lpstr>Aptos</vt:lpstr>
      <vt:lpstr>Aptos Display</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admin</cp:lastModifiedBy>
  <cp:revision>1</cp:revision>
  <dcterms:created xsi:type="dcterms:W3CDTF">2024-12-26T01:53:33Z</dcterms:created>
  <dcterms:modified xsi:type="dcterms:W3CDTF">2024-12-26T02:33:30Z</dcterms:modified>
</cp:coreProperties>
</file>