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705" r:id="rId2"/>
  </p:sldMasterIdLst>
  <p:sldIdLst>
    <p:sldId id="256" r:id="rId3"/>
    <p:sldId id="259" r:id="rId4"/>
    <p:sldId id="260" r:id="rId5"/>
    <p:sldId id="258" r:id="rId6"/>
    <p:sldId id="266" r:id="rId7"/>
    <p:sldId id="261" r:id="rId8"/>
    <p:sldId id="264" r:id="rId9"/>
    <p:sldId id="282" r:id="rId10"/>
    <p:sldId id="265" r:id="rId11"/>
    <p:sldId id="267" r:id="rId12"/>
    <p:sldId id="257" r:id="rId13"/>
    <p:sldId id="268" r:id="rId14"/>
    <p:sldId id="283" r:id="rId15"/>
    <p:sldId id="269" r:id="rId16"/>
    <p:sldId id="270" r:id="rId17"/>
    <p:sldId id="274" r:id="rId18"/>
    <p:sldId id="276" r:id="rId19"/>
    <p:sldId id="278" r:id="rId20"/>
    <p:sldId id="275"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3619"/>
    <a:srgbClr val="B39061"/>
    <a:srgbClr val="1A2E40"/>
    <a:srgbClr val="69A1AB"/>
    <a:srgbClr val="DFD0A9"/>
    <a:srgbClr val="EFEDE3"/>
    <a:srgbClr val="8C8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showGuides="1">
      <p:cViewPr varScale="1">
        <p:scale>
          <a:sx n="158" d="100"/>
          <a:sy n="158" d="100"/>
        </p:scale>
        <p:origin x="11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97483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279785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34980064"/>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1211403"/>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Ref idx="1001">
        <a:schemeClr val="bg1"/>
      </p:bgRef>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0DA575DC-3E62-4A0D-9ED6-6687B1963A46}"/>
              </a:ext>
            </a:extLst>
          </p:cNvPr>
          <p:cNvPicPr>
            <a:picLocks noChangeAspect="1"/>
          </p:cNvPicPr>
          <p:nvPr userDrawn="1"/>
        </p:nvPicPr>
        <p:blipFill rotWithShape="1">
          <a:blip r:embed="rId2"/>
          <a:srcRect b="1384"/>
          <a:stretch/>
        </p:blipFill>
        <p:spPr>
          <a:xfrm>
            <a:off x="0" y="0"/>
            <a:ext cx="10471653" cy="6858000"/>
          </a:xfrm>
          <a:prstGeom prst="rect">
            <a:avLst/>
          </a:prstGeom>
        </p:spPr>
      </p:pic>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‹Nº›</a:t>
            </a:fld>
            <a:endParaRPr lang="en-US" dirty="0"/>
          </a:p>
        </p:txBody>
      </p:sp>
      <p:sp>
        <p:nvSpPr>
          <p:cNvPr id="12" name="Rectángulo 11">
            <a:extLst>
              <a:ext uri="{FF2B5EF4-FFF2-40B4-BE49-F238E27FC236}">
                <a16:creationId xmlns:a16="http://schemas.microsoft.com/office/drawing/2014/main" id="{04285C9E-F7E7-4006-9F9B-137A34DCAFA1}"/>
              </a:ext>
            </a:extLst>
          </p:cNvPr>
          <p:cNvSpPr/>
          <p:nvPr userDrawn="1"/>
        </p:nvSpPr>
        <p:spPr>
          <a:xfrm>
            <a:off x="10453200" y="0"/>
            <a:ext cx="1738800" cy="6858000"/>
          </a:xfrm>
          <a:prstGeom prst="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7" name="Imagen 16">
            <a:extLst>
              <a:ext uri="{FF2B5EF4-FFF2-40B4-BE49-F238E27FC236}">
                <a16:creationId xmlns:a16="http://schemas.microsoft.com/office/drawing/2014/main" id="{92C0A05D-E5B6-4558-8F4A-0115173C2396}"/>
              </a:ext>
            </a:extLst>
          </p:cNvPr>
          <p:cNvPicPr>
            <a:picLocks noChangeAspect="1"/>
          </p:cNvPicPr>
          <p:nvPr userDrawn="1"/>
        </p:nvPicPr>
        <p:blipFill>
          <a:blip r:embed="rId3"/>
          <a:stretch>
            <a:fillRect/>
          </a:stretch>
        </p:blipFill>
        <p:spPr>
          <a:xfrm>
            <a:off x="213796" y="5490087"/>
            <a:ext cx="1078124" cy="1165606"/>
          </a:xfrm>
          <a:prstGeom prst="rect">
            <a:avLst/>
          </a:prstGeom>
        </p:spPr>
      </p:pic>
      <p:pic>
        <p:nvPicPr>
          <p:cNvPr id="18" name="Picture 7">
            <a:extLst>
              <a:ext uri="{FF2B5EF4-FFF2-40B4-BE49-F238E27FC236}">
                <a16:creationId xmlns:a16="http://schemas.microsoft.com/office/drawing/2014/main" id="{DE1BDB19-809F-48C8-A60F-FC61D85CFE84}"/>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824165" y="5526836"/>
            <a:ext cx="988931" cy="887374"/>
          </a:xfrm>
          <a:prstGeom prst="rect">
            <a:avLst/>
          </a:prstGeom>
        </p:spPr>
      </p:pic>
      <p:pic>
        <p:nvPicPr>
          <p:cNvPr id="3" name="Imagen 2">
            <a:extLst>
              <a:ext uri="{FF2B5EF4-FFF2-40B4-BE49-F238E27FC236}">
                <a16:creationId xmlns:a16="http://schemas.microsoft.com/office/drawing/2014/main" id="{7DBEBC46-1A48-49DA-BF87-686AE527911E}"/>
              </a:ext>
            </a:extLst>
          </p:cNvPr>
          <p:cNvPicPr>
            <a:picLocks noChangeAspect="1"/>
          </p:cNvPicPr>
          <p:nvPr userDrawn="1"/>
        </p:nvPicPr>
        <p:blipFill>
          <a:blip r:embed="rId5"/>
          <a:stretch>
            <a:fillRect/>
          </a:stretch>
        </p:blipFill>
        <p:spPr>
          <a:xfrm>
            <a:off x="2210721" y="1824754"/>
            <a:ext cx="6044840" cy="4042646"/>
          </a:xfrm>
          <a:prstGeom prst="rect">
            <a:avLst/>
          </a:prstGeom>
        </p:spPr>
      </p:pic>
      <p:grpSp>
        <p:nvGrpSpPr>
          <p:cNvPr id="16" name="Grupo 15">
            <a:extLst>
              <a:ext uri="{FF2B5EF4-FFF2-40B4-BE49-F238E27FC236}">
                <a16:creationId xmlns:a16="http://schemas.microsoft.com/office/drawing/2014/main" id="{BFF1FC84-B2F6-4B7D-A95C-F547B43554DF}"/>
              </a:ext>
            </a:extLst>
          </p:cNvPr>
          <p:cNvGrpSpPr/>
          <p:nvPr userDrawn="1"/>
        </p:nvGrpSpPr>
        <p:grpSpPr>
          <a:xfrm>
            <a:off x="4600759" y="400878"/>
            <a:ext cx="1203208" cy="1179443"/>
            <a:chOff x="4428966" y="492133"/>
            <a:chExt cx="1668483" cy="1656608"/>
          </a:xfrm>
        </p:grpSpPr>
        <p:sp>
          <p:nvSpPr>
            <p:cNvPr id="20" name="Elipse 19">
              <a:extLst>
                <a:ext uri="{FF2B5EF4-FFF2-40B4-BE49-F238E27FC236}">
                  <a16:creationId xmlns:a16="http://schemas.microsoft.com/office/drawing/2014/main" id="{3657C00D-511E-4711-81C9-12EFDFD74110}"/>
                </a:ext>
              </a:extLst>
            </p:cNvPr>
            <p:cNvSpPr/>
            <p:nvPr/>
          </p:nvSpPr>
          <p:spPr>
            <a:xfrm>
              <a:off x="4428966" y="492133"/>
              <a:ext cx="1668483" cy="1656608"/>
            </a:xfrm>
            <a:prstGeom prst="ellipse">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21" name="Imagen 20">
              <a:extLst>
                <a:ext uri="{FF2B5EF4-FFF2-40B4-BE49-F238E27FC236}">
                  <a16:creationId xmlns:a16="http://schemas.microsoft.com/office/drawing/2014/main" id="{708A4158-6C8B-4625-B3CE-5C5B404FC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2209" y="933663"/>
              <a:ext cx="901995" cy="773548"/>
            </a:xfrm>
            <a:prstGeom prst="rect">
              <a:avLst/>
            </a:prstGeom>
            <a:effectLst>
              <a:innerShdw blurRad="63500" dist="50800" dir="13500000">
                <a:prstClr val="black">
                  <a:alpha val="50000"/>
                </a:prstClr>
              </a:innerShdw>
            </a:effectLst>
          </p:spPr>
        </p:pic>
      </p:grpSp>
    </p:spTree>
    <p:extLst>
      <p:ext uri="{BB962C8B-B14F-4D97-AF65-F5344CB8AC3E}">
        <p14:creationId xmlns:p14="http://schemas.microsoft.com/office/powerpoint/2010/main" val="3396486647"/>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079101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bg>
      <p:bgPr>
        <a:pattFill prst="dkVert">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grpSp>
        <p:nvGrpSpPr>
          <p:cNvPr id="2" name="Grupo 1">
            <a:extLst>
              <a:ext uri="{FF2B5EF4-FFF2-40B4-BE49-F238E27FC236}">
                <a16:creationId xmlns:a16="http://schemas.microsoft.com/office/drawing/2014/main" id="{BA560176-D42B-4767-9C13-27F3BD58F323}"/>
              </a:ext>
            </a:extLst>
          </p:cNvPr>
          <p:cNvGrpSpPr/>
          <p:nvPr userDrawn="1"/>
        </p:nvGrpSpPr>
        <p:grpSpPr>
          <a:xfrm>
            <a:off x="2120735" y="1389414"/>
            <a:ext cx="7950530" cy="4824873"/>
            <a:chOff x="2120735" y="1389414"/>
            <a:chExt cx="7950530" cy="4824873"/>
          </a:xfrm>
        </p:grpSpPr>
        <p:sp>
          <p:nvSpPr>
            <p:cNvPr id="8" name="Rectángulo: esquinas redondeadas 7">
              <a:extLst>
                <a:ext uri="{FF2B5EF4-FFF2-40B4-BE49-F238E27FC236}">
                  <a16:creationId xmlns:a16="http://schemas.microsoft.com/office/drawing/2014/main" id="{06F4A271-2DB1-4EF9-BDE0-B28E93DE5E72}"/>
                </a:ext>
              </a:extLst>
            </p:cNvPr>
            <p:cNvSpPr/>
            <p:nvPr userDrawn="1"/>
          </p:nvSpPr>
          <p:spPr>
            <a:xfrm>
              <a:off x="2120735" y="1389414"/>
              <a:ext cx="7950530" cy="4079174"/>
            </a:xfrm>
            <a:prstGeom prst="roundRect">
              <a:avLst>
                <a:gd name="adj" fmla="val 8224"/>
              </a:avLst>
            </a:prstGeom>
            <a:ln w="76200">
              <a:solidFill>
                <a:srgbClr val="1A2E4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9" name="Elipse 8">
              <a:extLst>
                <a:ext uri="{FF2B5EF4-FFF2-40B4-BE49-F238E27FC236}">
                  <a16:creationId xmlns:a16="http://schemas.microsoft.com/office/drawing/2014/main" id="{00115F36-148D-445F-8042-291108214D08}"/>
                </a:ext>
              </a:extLst>
            </p:cNvPr>
            <p:cNvSpPr/>
            <p:nvPr userDrawn="1"/>
          </p:nvSpPr>
          <p:spPr>
            <a:xfrm>
              <a:off x="5436280" y="4882287"/>
              <a:ext cx="1332000" cy="1332000"/>
            </a:xfrm>
            <a:prstGeom prst="ellipse">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0" name="Imagen 9">
            <a:extLst>
              <a:ext uri="{FF2B5EF4-FFF2-40B4-BE49-F238E27FC236}">
                <a16:creationId xmlns:a16="http://schemas.microsoft.com/office/drawing/2014/main" id="{4DD02F7D-B08D-4613-975A-3C944B6A23AA}"/>
              </a:ext>
            </a:extLst>
          </p:cNvPr>
          <p:cNvPicPr>
            <a:picLocks noChangeAspect="1"/>
          </p:cNvPicPr>
          <p:nvPr userDrawn="1"/>
        </p:nvPicPr>
        <p:blipFill>
          <a:blip r:embed="rId2"/>
          <a:stretch>
            <a:fillRect/>
          </a:stretch>
        </p:blipFill>
        <p:spPr>
          <a:xfrm>
            <a:off x="5566493" y="5118382"/>
            <a:ext cx="1069254" cy="838953"/>
          </a:xfrm>
          <a:prstGeom prst="rect">
            <a:avLst/>
          </a:prstGeom>
        </p:spPr>
      </p:pic>
      <p:pic>
        <p:nvPicPr>
          <p:cNvPr id="11" name="Imagen 10">
            <a:extLst>
              <a:ext uri="{FF2B5EF4-FFF2-40B4-BE49-F238E27FC236}">
                <a16:creationId xmlns:a16="http://schemas.microsoft.com/office/drawing/2014/main" id="{E43753EA-5102-49B4-B2D3-24113D0889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9602" y="4512162"/>
            <a:ext cx="1898599" cy="606220"/>
          </a:xfrm>
          <a:prstGeom prst="rect">
            <a:avLst/>
          </a:prstGeom>
        </p:spPr>
      </p:pic>
      <p:pic>
        <p:nvPicPr>
          <p:cNvPr id="12" name="Imagen 11">
            <a:extLst>
              <a:ext uri="{FF2B5EF4-FFF2-40B4-BE49-F238E27FC236}">
                <a16:creationId xmlns:a16="http://schemas.microsoft.com/office/drawing/2014/main" id="{BDEF9B94-4DC8-4ACF-9E84-7E4FF35351A6}"/>
              </a:ext>
            </a:extLst>
          </p:cNvPr>
          <p:cNvPicPr>
            <a:picLocks noChangeAspect="1"/>
          </p:cNvPicPr>
          <p:nvPr userDrawn="1"/>
        </p:nvPicPr>
        <p:blipFill>
          <a:blip r:embed="rId4"/>
          <a:stretch>
            <a:fillRect/>
          </a:stretch>
        </p:blipFill>
        <p:spPr>
          <a:xfrm>
            <a:off x="8849128" y="4093029"/>
            <a:ext cx="1078124" cy="1165606"/>
          </a:xfrm>
          <a:prstGeom prst="rect">
            <a:avLst/>
          </a:prstGeom>
        </p:spPr>
      </p:pic>
    </p:spTree>
    <p:extLst>
      <p:ext uri="{BB962C8B-B14F-4D97-AF65-F5344CB8AC3E}">
        <p14:creationId xmlns:p14="http://schemas.microsoft.com/office/powerpoint/2010/main" val="4141472245"/>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9197317"/>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3568337"/>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142326"/>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56682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1599103"/>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B390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upo 9">
            <a:extLst>
              <a:ext uri="{FF2B5EF4-FFF2-40B4-BE49-F238E27FC236}">
                <a16:creationId xmlns:a16="http://schemas.microsoft.com/office/drawing/2014/main" id="{3A52093E-691A-4B35-8F18-AAA471997EA4}"/>
              </a:ext>
            </a:extLst>
          </p:cNvPr>
          <p:cNvGrpSpPr/>
          <p:nvPr userDrawn="1"/>
        </p:nvGrpSpPr>
        <p:grpSpPr>
          <a:xfrm>
            <a:off x="5872791" y="304992"/>
            <a:ext cx="5978537" cy="6248391"/>
            <a:chOff x="319019" y="310630"/>
            <a:chExt cx="5978537" cy="6248391"/>
          </a:xfrm>
          <a:solidFill>
            <a:schemeClr val="bg2">
              <a:lumMod val="25000"/>
            </a:schemeClr>
          </a:solidFill>
        </p:grpSpPr>
        <p:sp>
          <p:nvSpPr>
            <p:cNvPr id="11" name="Freeform 6">
              <a:extLst>
                <a:ext uri="{FF2B5EF4-FFF2-40B4-BE49-F238E27FC236}">
                  <a16:creationId xmlns:a16="http://schemas.microsoft.com/office/drawing/2014/main" id="{C8DC4756-FE2C-4AAE-A8A2-B563325F34CE}"/>
                </a:ext>
              </a:extLst>
            </p:cNvPr>
            <p:cNvSpPr/>
            <p:nvPr/>
          </p:nvSpPr>
          <p:spPr bwMode="auto">
            <a:xfrm>
              <a:off x="4981597" y="4753849"/>
              <a:ext cx="1315959" cy="1805172"/>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grpFill/>
            <a:ln w="0">
              <a:noFill/>
              <a:prstDash val="solid"/>
              <a:round/>
              <a:headEnd/>
              <a:tailEnd/>
            </a:ln>
          </p:spPr>
        </p:sp>
        <p:sp>
          <p:nvSpPr>
            <p:cNvPr id="12" name="Freeform 6">
              <a:extLst>
                <a:ext uri="{FF2B5EF4-FFF2-40B4-BE49-F238E27FC236}">
                  <a16:creationId xmlns:a16="http://schemas.microsoft.com/office/drawing/2014/main" id="{9B80E7B8-911C-4C64-98E9-9D51E30C8ABC}"/>
                </a:ext>
              </a:extLst>
            </p:cNvPr>
            <p:cNvSpPr/>
            <p:nvPr/>
          </p:nvSpPr>
          <p:spPr bwMode="auto">
            <a:xfrm flipH="1" flipV="1">
              <a:off x="319019" y="310630"/>
              <a:ext cx="1316222" cy="1805172"/>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grpFill/>
            <a:ln w="0">
              <a:noFill/>
              <a:prstDash val="solid"/>
              <a:round/>
              <a:headEnd/>
              <a:tailEnd/>
            </a:ln>
          </p:spPr>
        </p:sp>
      </p:grpSp>
    </p:spTree>
    <p:extLst>
      <p:ext uri="{BB962C8B-B14F-4D97-AF65-F5344CB8AC3E}">
        <p14:creationId xmlns:p14="http://schemas.microsoft.com/office/powerpoint/2010/main" val="2943568449"/>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B390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1134232"/>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405462"/>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6562628"/>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352667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rgbClr val="EFED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8" name="Rectángulo 7">
            <a:extLst>
              <a:ext uri="{FF2B5EF4-FFF2-40B4-BE49-F238E27FC236}">
                <a16:creationId xmlns:a16="http://schemas.microsoft.com/office/drawing/2014/main" id="{FC5209BA-66AA-44BF-B26A-F9B8EC336C1A}"/>
              </a:ext>
            </a:extLst>
          </p:cNvPr>
          <p:cNvSpPr/>
          <p:nvPr userDrawn="1"/>
        </p:nvSpPr>
        <p:spPr>
          <a:xfrm>
            <a:off x="0" y="365760"/>
            <a:ext cx="12192000" cy="1229434"/>
          </a:xfrm>
          <a:prstGeom prst="rect">
            <a:avLst/>
          </a:prstGeom>
          <a:solidFill>
            <a:srgbClr val="B39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40742D9B-ED08-48D2-BEFA-9BDF8B4F38EB}"/>
              </a:ext>
            </a:extLst>
          </p:cNvPr>
          <p:cNvSpPr/>
          <p:nvPr userDrawn="1"/>
        </p:nvSpPr>
        <p:spPr>
          <a:xfrm>
            <a:off x="0" y="1604558"/>
            <a:ext cx="12192000" cy="176213"/>
          </a:xfrm>
          <a:prstGeom prst="rect">
            <a:avLst/>
          </a:prstGeom>
          <a:solidFill>
            <a:srgbClr val="41361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267294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82102689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bg>
      <p:bgPr>
        <a:pattFill prst="ltHorz">
          <a:fgClr>
            <a:srgbClr val="69A1AB"/>
          </a:fgClr>
          <a:bgClr>
            <a:schemeClr val="bg1"/>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grpSp>
        <p:nvGrpSpPr>
          <p:cNvPr id="7" name="Grupo 6">
            <a:extLst>
              <a:ext uri="{FF2B5EF4-FFF2-40B4-BE49-F238E27FC236}">
                <a16:creationId xmlns:a16="http://schemas.microsoft.com/office/drawing/2014/main" id="{B245519E-DAE4-445E-9797-2D3FDA343844}"/>
              </a:ext>
            </a:extLst>
          </p:cNvPr>
          <p:cNvGrpSpPr/>
          <p:nvPr userDrawn="1"/>
        </p:nvGrpSpPr>
        <p:grpSpPr>
          <a:xfrm>
            <a:off x="2120735" y="1389414"/>
            <a:ext cx="7950530" cy="4824873"/>
            <a:chOff x="2120735" y="1389414"/>
            <a:chExt cx="7950530" cy="4824873"/>
          </a:xfrm>
        </p:grpSpPr>
        <p:sp>
          <p:nvSpPr>
            <p:cNvPr id="8" name="Rectángulo: esquinas redondeadas 7">
              <a:extLst>
                <a:ext uri="{FF2B5EF4-FFF2-40B4-BE49-F238E27FC236}">
                  <a16:creationId xmlns:a16="http://schemas.microsoft.com/office/drawing/2014/main" id="{682EF16F-7E5F-40E9-8A5C-809F21463CDA}"/>
                </a:ext>
              </a:extLst>
            </p:cNvPr>
            <p:cNvSpPr/>
            <p:nvPr userDrawn="1"/>
          </p:nvSpPr>
          <p:spPr>
            <a:xfrm>
              <a:off x="2120735" y="1389414"/>
              <a:ext cx="7950530" cy="4079174"/>
            </a:xfrm>
            <a:prstGeom prst="roundRect">
              <a:avLst>
                <a:gd name="adj" fmla="val 8224"/>
              </a:avLst>
            </a:prstGeom>
            <a:solidFill>
              <a:sysClr val="window" lastClr="FFFFFF"/>
            </a:solidFill>
            <a:ln w="76200" cap="flat" cmpd="sng" algn="in">
              <a:solidFill>
                <a:srgbClr val="1A2E4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Elipse 8">
              <a:extLst>
                <a:ext uri="{FF2B5EF4-FFF2-40B4-BE49-F238E27FC236}">
                  <a16:creationId xmlns:a16="http://schemas.microsoft.com/office/drawing/2014/main" id="{480024CF-C6DA-4942-B5A1-606554C21CC1}"/>
                </a:ext>
              </a:extLst>
            </p:cNvPr>
            <p:cNvSpPr/>
            <p:nvPr userDrawn="1"/>
          </p:nvSpPr>
          <p:spPr>
            <a:xfrm>
              <a:off x="5436280" y="4882287"/>
              <a:ext cx="1332000" cy="1332000"/>
            </a:xfrm>
            <a:prstGeom prst="ellipse">
              <a:avLst/>
            </a:prstGeom>
            <a:solidFill>
              <a:schemeClr val="bg1"/>
            </a:solidFill>
            <a:ln w="34925" cap="flat" cmpd="sng" algn="in">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grpSp>
      <p:pic>
        <p:nvPicPr>
          <p:cNvPr id="10" name="Picture 31">
            <a:extLst>
              <a:ext uri="{FF2B5EF4-FFF2-40B4-BE49-F238E27FC236}">
                <a16:creationId xmlns:a16="http://schemas.microsoft.com/office/drawing/2014/main" id="{C3840AB5-2E61-4E4E-89C3-9C3D2B603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6329" y="4871769"/>
            <a:ext cx="1347003" cy="1347003"/>
          </a:xfrm>
          <a:prstGeom prst="rect">
            <a:avLst/>
          </a:prstGeom>
        </p:spPr>
      </p:pic>
    </p:spTree>
    <p:extLst>
      <p:ext uri="{BB962C8B-B14F-4D97-AF65-F5344CB8AC3E}">
        <p14:creationId xmlns:p14="http://schemas.microsoft.com/office/powerpoint/2010/main" val="59529787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rgbClr val="EFEDE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Rectangle 7" title="Background Shape">
            <a:extLst>
              <a:ext uri="{FF2B5EF4-FFF2-40B4-BE49-F238E27FC236}">
                <a16:creationId xmlns:a16="http://schemas.microsoft.com/office/drawing/2014/main" id="{79143ADE-4528-4927-B8A4-54754CF80F79}"/>
              </a:ext>
            </a:extLst>
          </p:cNvPr>
          <p:cNvSpPr/>
          <p:nvPr userDrawn="1"/>
        </p:nvSpPr>
        <p:spPr>
          <a:xfrm>
            <a:off x="6888480" y="-376"/>
            <a:ext cx="5303520" cy="6858376"/>
          </a:xfrm>
          <a:prstGeom prst="rect">
            <a:avLst/>
          </a:prstGeom>
          <a:solidFill>
            <a:srgbClr val="B390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title="Divider Bar">
            <a:extLst>
              <a:ext uri="{FF2B5EF4-FFF2-40B4-BE49-F238E27FC236}">
                <a16:creationId xmlns:a16="http://schemas.microsoft.com/office/drawing/2014/main" id="{B5104880-CDB2-40DD-BA1C-6AF2D199156F}"/>
              </a:ext>
            </a:extLst>
          </p:cNvPr>
          <p:cNvSpPr/>
          <p:nvPr userDrawn="1"/>
        </p:nvSpPr>
        <p:spPr>
          <a:xfrm>
            <a:off x="6659880" y="-376"/>
            <a:ext cx="228600" cy="6858376"/>
          </a:xfrm>
          <a:prstGeom prst="rect">
            <a:avLst/>
          </a:prstGeom>
          <a:solidFill>
            <a:srgbClr val="41361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5657673"/>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n blanco">
    <p:bg>
      <p:bgPr>
        <a:solidFill>
          <a:srgbClr val="EFEDE3"/>
        </a:solidFill>
        <a:effectLst/>
      </p:bgPr>
    </p:bg>
    <p:spTree>
      <p:nvGrpSpPr>
        <p:cNvPr id="1" name=""/>
        <p:cNvGrpSpPr/>
        <p:nvPr/>
      </p:nvGrpSpPr>
      <p:grpSpPr>
        <a:xfrm>
          <a:off x="0" y="0"/>
          <a:ext cx="0" cy="0"/>
          <a:chOff x="0" y="0"/>
          <a:chExt cx="0" cy="0"/>
        </a:xfrm>
      </p:grpSpPr>
      <p:sp>
        <p:nvSpPr>
          <p:cNvPr id="5" name="Rectangle 7" title="Background Shape">
            <a:extLst>
              <a:ext uri="{FF2B5EF4-FFF2-40B4-BE49-F238E27FC236}">
                <a16:creationId xmlns:a16="http://schemas.microsoft.com/office/drawing/2014/main" id="{79143ADE-4528-4927-B8A4-54754CF80F79}"/>
              </a:ext>
            </a:extLst>
          </p:cNvPr>
          <p:cNvSpPr/>
          <p:nvPr userDrawn="1"/>
        </p:nvSpPr>
        <p:spPr>
          <a:xfrm>
            <a:off x="6888480" y="-376"/>
            <a:ext cx="5303520" cy="6858376"/>
          </a:xfrm>
          <a:prstGeom prst="rect">
            <a:avLst/>
          </a:prstGeom>
          <a:solidFill>
            <a:srgbClr val="B390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grpSp>
        <p:nvGrpSpPr>
          <p:cNvPr id="6" name="Grupo 5">
            <a:extLst>
              <a:ext uri="{FF2B5EF4-FFF2-40B4-BE49-F238E27FC236}">
                <a16:creationId xmlns:a16="http://schemas.microsoft.com/office/drawing/2014/main" id="{EFE8FA51-2D94-4E99-954B-556885C33590}"/>
              </a:ext>
            </a:extLst>
          </p:cNvPr>
          <p:cNvGrpSpPr/>
          <p:nvPr userDrawn="1"/>
        </p:nvGrpSpPr>
        <p:grpSpPr>
          <a:xfrm>
            <a:off x="319019" y="310630"/>
            <a:ext cx="5978537" cy="6248391"/>
            <a:chOff x="319019" y="310630"/>
            <a:chExt cx="5978537" cy="6248391"/>
          </a:xfrm>
          <a:solidFill>
            <a:srgbClr val="413619"/>
          </a:solidFill>
        </p:grpSpPr>
        <p:sp>
          <p:nvSpPr>
            <p:cNvPr id="8" name="Freeform 6">
              <a:extLst>
                <a:ext uri="{FF2B5EF4-FFF2-40B4-BE49-F238E27FC236}">
                  <a16:creationId xmlns:a16="http://schemas.microsoft.com/office/drawing/2014/main" id="{E346CA13-71AA-4D72-8ABB-3FD08822F67A}"/>
                </a:ext>
              </a:extLst>
            </p:cNvPr>
            <p:cNvSpPr/>
            <p:nvPr/>
          </p:nvSpPr>
          <p:spPr bwMode="auto">
            <a:xfrm>
              <a:off x="4981597" y="4753849"/>
              <a:ext cx="1315959" cy="1805172"/>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grpFill/>
            <a:ln w="0">
              <a:noFill/>
              <a:prstDash val="solid"/>
              <a:round/>
              <a:headEnd/>
              <a:tailEnd/>
            </a:ln>
          </p:spPr>
        </p:sp>
        <p:sp>
          <p:nvSpPr>
            <p:cNvPr id="10" name="Freeform 6">
              <a:extLst>
                <a:ext uri="{FF2B5EF4-FFF2-40B4-BE49-F238E27FC236}">
                  <a16:creationId xmlns:a16="http://schemas.microsoft.com/office/drawing/2014/main" id="{DDED347D-ADCF-4AAA-8AAD-80A6E3F1B274}"/>
                </a:ext>
              </a:extLst>
            </p:cNvPr>
            <p:cNvSpPr/>
            <p:nvPr/>
          </p:nvSpPr>
          <p:spPr bwMode="auto">
            <a:xfrm flipH="1" flipV="1">
              <a:off x="319019" y="310630"/>
              <a:ext cx="1316222" cy="1805172"/>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grpFill/>
            <a:ln w="0">
              <a:noFill/>
              <a:prstDash val="solid"/>
              <a:round/>
              <a:headEnd/>
              <a:tailEnd/>
            </a:ln>
          </p:spPr>
        </p:sp>
      </p:grpSp>
      <p:sp>
        <p:nvSpPr>
          <p:cNvPr id="9" name="Rectangle 8" title="Divider Bar">
            <a:extLst>
              <a:ext uri="{FF2B5EF4-FFF2-40B4-BE49-F238E27FC236}">
                <a16:creationId xmlns:a16="http://schemas.microsoft.com/office/drawing/2014/main" id="{B5104880-CDB2-40DD-BA1C-6AF2D199156F}"/>
              </a:ext>
            </a:extLst>
          </p:cNvPr>
          <p:cNvSpPr/>
          <p:nvPr userDrawn="1"/>
        </p:nvSpPr>
        <p:spPr>
          <a:xfrm>
            <a:off x="6659880" y="-376"/>
            <a:ext cx="228600" cy="6858376"/>
          </a:xfrm>
          <a:prstGeom prst="rect">
            <a:avLst/>
          </a:prstGeom>
          <a:solidFill>
            <a:srgbClr val="41361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2300136"/>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778400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03734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704" r:id="rId8"/>
    <p:sldLayoutId id="2147483676" r:id="rId9"/>
    <p:sldLayoutId id="2147483677" r:id="rId10"/>
    <p:sldLayoutId id="2147483678" r:id="rId11"/>
    <p:sldLayoutId id="2147483679" r:id="rId12"/>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3/22/2018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rgbClr val="41361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24066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fade thruBlk="1"/>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0.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png"/><Relationship Id="rId1" Type="http://schemas.openxmlformats.org/officeDocument/2006/relationships/slideLayout" Target="../slideLayouts/slideLayout21.xml"/><Relationship Id="rId5" Type="http://schemas.microsoft.com/office/2007/relationships/hdphoto" Target="../media/hdphoto8.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9.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08708"/>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5A8508D3-4D55-4F0C-B4B5-0402CD04BAC1}"/>
              </a:ext>
            </a:extLst>
          </p:cNvPr>
          <p:cNvPicPr>
            <a:picLocks noGrp="1" noChangeAspect="1"/>
          </p:cNvPicPr>
          <p:nvPr>
            <p:ph idx="1"/>
          </p:nvPr>
        </p:nvPicPr>
        <p:blipFill>
          <a:blip r:embed="rId2"/>
          <a:stretch>
            <a:fillRect/>
          </a:stretch>
        </p:blipFill>
        <p:spPr>
          <a:xfrm>
            <a:off x="6873960" y="535173"/>
            <a:ext cx="3982961" cy="5781718"/>
          </a:xfrm>
          <a:prstGeom prst="rect">
            <a:avLst/>
          </a:prstGeom>
          <a:ln>
            <a:noFill/>
          </a:ln>
          <a:effectLst/>
        </p:spPr>
      </p:pic>
      <p:pic>
        <p:nvPicPr>
          <p:cNvPr id="5" name="Imagen 4">
            <a:extLst>
              <a:ext uri="{FF2B5EF4-FFF2-40B4-BE49-F238E27FC236}">
                <a16:creationId xmlns:a16="http://schemas.microsoft.com/office/drawing/2014/main" id="{295F3616-2D6D-437A-B5C6-3765E3E4439A}"/>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3871" y="221772"/>
            <a:ext cx="1841038" cy="1048602"/>
          </a:xfrm>
          <a:prstGeom prst="rect">
            <a:avLst/>
          </a:prstGeom>
        </p:spPr>
      </p:pic>
      <p:sp>
        <p:nvSpPr>
          <p:cNvPr id="7" name="Rectángulo 6">
            <a:extLst>
              <a:ext uri="{FF2B5EF4-FFF2-40B4-BE49-F238E27FC236}">
                <a16:creationId xmlns:a16="http://schemas.microsoft.com/office/drawing/2014/main" id="{A65FABF5-5DAA-4B32-8A3C-C4583372691C}"/>
              </a:ext>
            </a:extLst>
          </p:cNvPr>
          <p:cNvSpPr/>
          <p:nvPr/>
        </p:nvSpPr>
        <p:spPr>
          <a:xfrm>
            <a:off x="523374" y="1955131"/>
            <a:ext cx="4403557" cy="4093428"/>
          </a:xfrm>
          <a:prstGeom prst="rect">
            <a:avLst/>
          </a:prstGeom>
        </p:spPr>
        <p:txBody>
          <a:bodyPr wrap="square">
            <a:spAutoFit/>
          </a:bodyPr>
          <a:lstStyle/>
          <a:p>
            <a:pPr algn="just"/>
            <a:r>
              <a:rPr lang="es-MX" sz="2000" dirty="0">
                <a:solidFill>
                  <a:schemeClr val="bg1"/>
                </a:solidFill>
              </a:rPr>
              <a:t>Cada vez que participemos de esta ceremonia hagámoslo con gozo, porque así como los israelitas celebraban la Pascua para conmemorar que fueron liberados de la servidumbre en Egipto, también la Cena del Señor nos recuerda la liberación del pecado gracias a la muerte de Jesús. Por esto debemos celebrarla hasta que Cristo vuelva en gloria. Con un espíritu lleno de gozo y gratitud postrémonos ante nuestro Dios.</a:t>
            </a:r>
          </a:p>
        </p:txBody>
      </p:sp>
    </p:spTree>
    <p:extLst>
      <p:ext uri="{BB962C8B-B14F-4D97-AF65-F5344CB8AC3E}">
        <p14:creationId xmlns:p14="http://schemas.microsoft.com/office/powerpoint/2010/main" val="414501626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60D605-C0BB-48F0-B9D8-D3795037210B}"/>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0835" y="646842"/>
            <a:ext cx="2424580" cy="590603"/>
          </a:xfrm>
          <a:prstGeom prst="rect">
            <a:avLst/>
          </a:prstGeom>
        </p:spPr>
      </p:pic>
      <p:sp>
        <p:nvSpPr>
          <p:cNvPr id="5" name="Rectángulo 4">
            <a:extLst>
              <a:ext uri="{FF2B5EF4-FFF2-40B4-BE49-F238E27FC236}">
                <a16:creationId xmlns:a16="http://schemas.microsoft.com/office/drawing/2014/main" id="{DD55D325-9435-43A4-8DD8-9CDFAD5BC145}"/>
              </a:ext>
            </a:extLst>
          </p:cNvPr>
          <p:cNvSpPr/>
          <p:nvPr/>
        </p:nvSpPr>
        <p:spPr>
          <a:xfrm>
            <a:off x="491290" y="1312449"/>
            <a:ext cx="5650831" cy="4093428"/>
          </a:xfrm>
          <a:prstGeom prst="rect">
            <a:avLst/>
          </a:prstGeom>
        </p:spPr>
        <p:txBody>
          <a:bodyPr wrap="square">
            <a:spAutoFit/>
          </a:bodyPr>
          <a:lstStyle/>
          <a:p>
            <a:pPr algn="ctr"/>
            <a:r>
              <a:rPr lang="es-MX" sz="2000" b="1" i="1" dirty="0">
                <a:latin typeface="Times New Roman" panose="02020603050405020304" pitchFamily="18" charset="0"/>
                <a:cs typeface="Times New Roman" panose="02020603050405020304" pitchFamily="18" charset="0"/>
              </a:rPr>
              <a:t>“Al participar de la ceremonia del lavamiento de los pies estamos dando testimonio de que no nos creemos mejores que nuestros hermanos, y de que nos hemos dedicado al servicio de los santos” (l Corintios 16: 15). “Si no somos humildes y servidores de los demás, no tendremos parte en nuestra herencia futura, que es la salvación” (Isaías 54: 17). </a:t>
            </a:r>
          </a:p>
          <a:p>
            <a:pPr algn="ctr"/>
            <a:endParaRPr lang="es-MX" sz="2000" b="1" i="1" dirty="0">
              <a:latin typeface="Times New Roman" panose="02020603050405020304" pitchFamily="18" charset="0"/>
              <a:cs typeface="Times New Roman" panose="02020603050405020304" pitchFamily="18" charset="0"/>
            </a:endParaRPr>
          </a:p>
          <a:p>
            <a:pPr algn="ctr"/>
            <a:r>
              <a:rPr lang="es-MX" sz="2000" i="1" dirty="0"/>
              <a:t>Al participar del lavamiento de pies estoy admitiendo que, aún cuando no soy perfecto, quiero «tener parte» con Cristo en las moradas eternas» (En esto creemos, p. 179).</a:t>
            </a:r>
          </a:p>
        </p:txBody>
      </p:sp>
      <p:pic>
        <p:nvPicPr>
          <p:cNvPr id="8" name="Imagen 7">
            <a:extLst>
              <a:ext uri="{FF2B5EF4-FFF2-40B4-BE49-F238E27FC236}">
                <a16:creationId xmlns:a16="http://schemas.microsoft.com/office/drawing/2014/main" id="{07E13F0A-CCA3-4AE4-9562-DD86C62B8FF0}"/>
              </a:ext>
            </a:extLst>
          </p:cNvPr>
          <p:cNvPicPr>
            <a:picLocks noChangeAspect="1"/>
          </p:cNvPicPr>
          <p:nvPr/>
        </p:nvPicPr>
        <p:blipFill>
          <a:blip r:embed="rId4"/>
          <a:stretch>
            <a:fillRect/>
          </a:stretch>
        </p:blipFill>
        <p:spPr>
          <a:xfrm>
            <a:off x="6885250" y="0"/>
            <a:ext cx="5306750" cy="6858000"/>
          </a:xfrm>
          <a:prstGeom prst="rect">
            <a:avLst/>
          </a:prstGeom>
        </p:spPr>
      </p:pic>
    </p:spTree>
    <p:extLst>
      <p:ext uri="{BB962C8B-B14F-4D97-AF65-F5344CB8AC3E}">
        <p14:creationId xmlns:p14="http://schemas.microsoft.com/office/powerpoint/2010/main" val="378788899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B6212CB-94B0-4386-A6BE-B6625943A5FF}"/>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35665" y="305068"/>
            <a:ext cx="4434813" cy="731241"/>
          </a:xfrm>
          <a:prstGeom prst="rect">
            <a:avLst/>
          </a:prstGeom>
          <a:effectLst/>
        </p:spPr>
      </p:pic>
      <p:sp>
        <p:nvSpPr>
          <p:cNvPr id="4" name="Rectángulo 3">
            <a:extLst>
              <a:ext uri="{FF2B5EF4-FFF2-40B4-BE49-F238E27FC236}">
                <a16:creationId xmlns:a16="http://schemas.microsoft.com/office/drawing/2014/main" id="{6418A288-3B60-4934-BC53-EC2FC3103648}"/>
              </a:ext>
            </a:extLst>
          </p:cNvPr>
          <p:cNvSpPr/>
          <p:nvPr/>
        </p:nvSpPr>
        <p:spPr>
          <a:xfrm>
            <a:off x="878305" y="305068"/>
            <a:ext cx="5721016" cy="6370975"/>
          </a:xfrm>
          <a:prstGeom prst="rect">
            <a:avLst/>
          </a:prstGeom>
        </p:spPr>
        <p:txBody>
          <a:bodyPr wrap="square">
            <a:spAutoFit/>
          </a:bodyPr>
          <a:lstStyle/>
          <a:p>
            <a:pPr algn="ctr"/>
            <a:r>
              <a:rPr lang="es-MX" sz="2000" b="1" i="1" dirty="0">
                <a:latin typeface="Times New Roman" panose="02020603050405020304" pitchFamily="18" charset="0"/>
                <a:cs typeface="Times New Roman" panose="02020603050405020304" pitchFamily="18" charset="0"/>
              </a:rPr>
              <a:t>«Asimismo, tomó también la copa después de haber cenado, y dijo: "esta copa es el nuevo pacto en mi sangre. Haced esto todas las veces que la bebáis en memoria de mí" » (l Corintios 11: 25). </a:t>
            </a:r>
          </a:p>
          <a:p>
            <a:pPr algn="ctr"/>
            <a:r>
              <a:rPr lang="es-MX" sz="2000" dirty="0"/>
              <a:t>El vino que Jesús utilizó estaba libre de fermentación símbolo del pecado y la muerte, mostrando así que su sacrificio seria sin corrupción y contaminación.</a:t>
            </a:r>
          </a:p>
          <a:p>
            <a:pPr algn="ctr"/>
            <a:endParaRPr lang="es-MX" sz="2000" dirty="0"/>
          </a:p>
          <a:p>
            <a:pPr algn="ctr"/>
            <a:r>
              <a:rPr lang="es-MX" sz="2000" i="1" dirty="0"/>
              <a:t>«Al beber del vino del Señor estamos renovando nuestro pacto con Él, por tanto, cuando Jesús decide invitar a la mesa a sus discípulos es porque quiere confirmar su pacto con ellos, y al mismo tiempo les extiende un gesto de gracia. Como la Cena era un símbolo del pacto, la celebración continúa no es más que la manera que tiene la iglesia de ratificar constantemente la vigencia del pacto en sus miembros» (En esto creemos, p. 181).</a:t>
            </a:r>
          </a:p>
          <a:p>
            <a:pPr algn="ctr"/>
            <a:r>
              <a:rPr lang="es-MX" sz="2400" b="1" i="1" dirty="0"/>
              <a:t>Vamos a celebrar la renovación de nuestro pacto a través de esta alabanza.</a:t>
            </a:r>
          </a:p>
        </p:txBody>
      </p:sp>
      <p:pic>
        <p:nvPicPr>
          <p:cNvPr id="7" name="Imagen 6">
            <a:extLst>
              <a:ext uri="{FF2B5EF4-FFF2-40B4-BE49-F238E27FC236}">
                <a16:creationId xmlns:a16="http://schemas.microsoft.com/office/drawing/2014/main" id="{09846126-BFDF-4598-964A-C9594FB8BE31}"/>
              </a:ext>
            </a:extLst>
          </p:cNvPr>
          <p:cNvPicPr>
            <a:picLocks noChangeAspect="1"/>
          </p:cNvPicPr>
          <p:nvPr/>
        </p:nvPicPr>
        <p:blipFill>
          <a:blip r:embed="rId4"/>
          <a:stretch>
            <a:fillRect/>
          </a:stretch>
        </p:blipFill>
        <p:spPr>
          <a:xfrm>
            <a:off x="7360102" y="1036309"/>
            <a:ext cx="4410376" cy="5703072"/>
          </a:xfrm>
          <a:prstGeom prst="rect">
            <a:avLst/>
          </a:prstGeom>
          <a:effectLst>
            <a:innerShdw blurRad="114300">
              <a:prstClr val="black"/>
            </a:innerShdw>
          </a:effectLst>
        </p:spPr>
      </p:pic>
    </p:spTree>
    <p:extLst>
      <p:ext uri="{BB962C8B-B14F-4D97-AF65-F5344CB8AC3E}">
        <p14:creationId xmlns:p14="http://schemas.microsoft.com/office/powerpoint/2010/main" val="406950793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EA5CF7EE-DC9D-4E7F-8485-B0D1FB3F7F67}"/>
              </a:ext>
            </a:extLst>
          </p:cNvPr>
          <p:cNvPicPr>
            <a:picLocks noGrp="1" noChangeAspect="1"/>
          </p:cNvPicPr>
          <p:nvPr>
            <p:ph idx="1"/>
          </p:nvPr>
        </p:nvPicPr>
        <p:blipFill rotWithShape="1">
          <a:blip r:embed="rId2"/>
          <a:srcRect l="19574"/>
          <a:stretch/>
        </p:blipFill>
        <p:spPr>
          <a:xfrm>
            <a:off x="6256419" y="1284284"/>
            <a:ext cx="5171671" cy="4153990"/>
          </a:xfrm>
          <a:effectLst>
            <a:innerShdw blurRad="114300">
              <a:prstClr val="black"/>
            </a:innerShdw>
          </a:effectLst>
        </p:spPr>
      </p:pic>
      <p:sp>
        <p:nvSpPr>
          <p:cNvPr id="5" name="Rectángulo 4">
            <a:extLst>
              <a:ext uri="{FF2B5EF4-FFF2-40B4-BE49-F238E27FC236}">
                <a16:creationId xmlns:a16="http://schemas.microsoft.com/office/drawing/2014/main" id="{AD6BD61A-3AAB-40E7-8053-9F089080FE11}"/>
              </a:ext>
            </a:extLst>
          </p:cNvPr>
          <p:cNvSpPr/>
          <p:nvPr/>
        </p:nvSpPr>
        <p:spPr>
          <a:xfrm>
            <a:off x="533400" y="368241"/>
            <a:ext cx="4417595" cy="5632311"/>
          </a:xfrm>
          <a:prstGeom prst="rect">
            <a:avLst/>
          </a:prstGeom>
        </p:spPr>
        <p:txBody>
          <a:bodyPr wrap="square">
            <a:spAutoFit/>
          </a:bodyPr>
          <a:lstStyle/>
          <a:p>
            <a:r>
              <a:rPr lang="es-MX" dirty="0">
                <a:solidFill>
                  <a:schemeClr val="bg1"/>
                </a:solidFill>
              </a:rPr>
              <a:t>Otro de los símbolos utilizados en la Santa cena es el Pan sin levadura </a:t>
            </a:r>
            <a:r>
              <a:rPr lang="es-MX" b="1" i="1" dirty="0">
                <a:solidFill>
                  <a:schemeClr val="bg1"/>
                </a:solidFill>
                <a:latin typeface="Times New Roman" panose="02020603050405020304" pitchFamily="18" charset="0"/>
                <a:cs typeface="Times New Roman" panose="02020603050405020304" pitchFamily="18" charset="0"/>
              </a:rPr>
              <a:t>«Que el Señor Jesús, la noche que fue entregado, tomó pan; y habiendo dado gracias, lo partió, y dijo: "Tomad, comed; esto es mi cuerpo que por vosotros es partido; haced esto en memoria de mí"» (1 Corintios 11: 23, 24)</a:t>
            </a:r>
          </a:p>
          <a:p>
            <a:endParaRPr lang="es-MX" b="1" i="1" dirty="0">
              <a:solidFill>
                <a:schemeClr val="bg1"/>
              </a:solidFill>
              <a:latin typeface="Times New Roman" panose="02020603050405020304" pitchFamily="18" charset="0"/>
              <a:cs typeface="Times New Roman" panose="02020603050405020304" pitchFamily="18" charset="0"/>
            </a:endParaRPr>
          </a:p>
          <a:p>
            <a:r>
              <a:rPr lang="es-MX" dirty="0">
                <a:solidFill>
                  <a:schemeClr val="bg1"/>
                </a:solidFill>
                <a:latin typeface="+mj-lt"/>
                <a:cs typeface="Times New Roman" panose="02020603050405020304" pitchFamily="18" charset="0"/>
              </a:rPr>
              <a:t>Al participar del Pan, símbolo del quebrantamiento de Cristo, estamos participando de su sufrimiento físico, emocional y espiritual. </a:t>
            </a:r>
            <a:r>
              <a:rPr lang="es-MX" b="1" i="1" dirty="0">
                <a:solidFill>
                  <a:schemeClr val="bg1"/>
                </a:solidFill>
                <a:latin typeface="Times New Roman" panose="02020603050405020304" pitchFamily="18" charset="0"/>
                <a:cs typeface="Times New Roman" panose="02020603050405020304" pitchFamily="18" charset="0"/>
              </a:rPr>
              <a:t>«Así pues, todas las veces que comáis este pan y bebáis esta copa, la muerte del Señor anunciáis hasta que él venga» (l Corintios 11: 26). </a:t>
            </a:r>
            <a:r>
              <a:rPr lang="es-MX" dirty="0">
                <a:solidFill>
                  <a:schemeClr val="bg1"/>
                </a:solidFill>
                <a:latin typeface="+mj-lt"/>
                <a:cs typeface="Times New Roman" panose="02020603050405020304" pitchFamily="18" charset="0"/>
              </a:rPr>
              <a:t>Es decir que al comer el pan estamos conmemorando la muerte de Jesús en la cruz y al mismo tiempo estamos proclamando la próxima cena que se realizará luego de . su segunda venida.</a:t>
            </a:r>
          </a:p>
        </p:txBody>
      </p:sp>
    </p:spTree>
    <p:extLst>
      <p:ext uri="{BB962C8B-B14F-4D97-AF65-F5344CB8AC3E}">
        <p14:creationId xmlns:p14="http://schemas.microsoft.com/office/powerpoint/2010/main" val="172116230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F74EFA1-9685-4644-9B94-983AA4C0B069}"/>
              </a:ext>
            </a:extLst>
          </p:cNvPr>
          <p:cNvSpPr/>
          <p:nvPr/>
        </p:nvSpPr>
        <p:spPr>
          <a:xfrm>
            <a:off x="3030594" y="496320"/>
            <a:ext cx="6118225" cy="1138773"/>
          </a:xfrm>
          <a:prstGeom prst="rect">
            <a:avLst/>
          </a:prstGeom>
        </p:spPr>
        <p:txBody>
          <a:bodyPr>
            <a:spAutoFit/>
          </a:bodyPr>
          <a:lstStyle/>
          <a:p>
            <a:pPr defTabSz="457200"/>
            <a:endParaRPr lang="es-MX" sz="4000" b="1"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defTabSz="457200"/>
            <a:endParaRPr lang="es-MX" sz="2800" b="1"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73E24FEC-BF5F-47E6-902D-55E76395DB34}"/>
              </a:ext>
            </a:extLst>
          </p:cNvPr>
          <p:cNvSpPr/>
          <p:nvPr/>
        </p:nvSpPr>
        <p:spPr>
          <a:xfrm>
            <a:off x="8435480" y="0"/>
            <a:ext cx="205891" cy="6858000"/>
          </a:xfrm>
          <a:prstGeom prst="rect">
            <a:avLst/>
          </a:prstGeom>
          <a:solidFill>
            <a:srgbClr val="1A2E40"/>
          </a:solidFill>
          <a:ln>
            <a:solidFill>
              <a:srgbClr val="1A2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0732C639-468C-4788-A37A-4B028B2F07ED}"/>
              </a:ext>
            </a:extLst>
          </p:cNvPr>
          <p:cNvSpPr/>
          <p:nvPr/>
        </p:nvSpPr>
        <p:spPr>
          <a:xfrm>
            <a:off x="8748161" y="1045652"/>
            <a:ext cx="3318485" cy="4154984"/>
          </a:xfrm>
          <a:prstGeom prst="rect">
            <a:avLst/>
          </a:prstGeom>
        </p:spPr>
        <p:txBody>
          <a:bodyPr wrap="square">
            <a:spAutoFit/>
          </a:bodyPr>
          <a:lstStyle/>
          <a:p>
            <a:pPr algn="ctr"/>
            <a:r>
              <a:rPr lang="es-MX" sz="2400" dirty="0"/>
              <a:t>Esta ceremonia no es un rito más dentro de los programas de la iglesia, para que pueda tener valor debemos razonar lo que estamos haciendo y conectarlo a nuestro corazón.</a:t>
            </a:r>
          </a:p>
          <a:p>
            <a:pPr algn="ctr"/>
            <a:endParaRPr lang="es-MX" sz="2400" dirty="0"/>
          </a:p>
          <a:p>
            <a:pPr algn="ctr"/>
            <a:r>
              <a:rPr lang="es-MX" sz="2400" b="1" i="1" dirty="0"/>
              <a:t>Escuchemos el informe misionero.</a:t>
            </a:r>
          </a:p>
        </p:txBody>
      </p:sp>
      <p:pic>
        <p:nvPicPr>
          <p:cNvPr id="4" name="Imagen 3">
            <a:extLst>
              <a:ext uri="{FF2B5EF4-FFF2-40B4-BE49-F238E27FC236}">
                <a16:creationId xmlns:a16="http://schemas.microsoft.com/office/drawing/2014/main" id="{7C89E42F-F10E-45F6-86D4-78D7B0622441}"/>
              </a:ext>
            </a:extLst>
          </p:cNvPr>
          <p:cNvPicPr>
            <a:picLocks noChangeAspect="1"/>
          </p:cNvPicPr>
          <p:nvPr/>
        </p:nvPicPr>
        <p:blipFill>
          <a:blip r:embed="rId2"/>
          <a:stretch>
            <a:fillRect/>
          </a:stretch>
        </p:blipFill>
        <p:spPr>
          <a:xfrm>
            <a:off x="0" y="0"/>
            <a:ext cx="8427404" cy="6858000"/>
          </a:xfrm>
          <a:prstGeom prst="rect">
            <a:avLst/>
          </a:prstGeom>
        </p:spPr>
      </p:pic>
      <p:sp>
        <p:nvSpPr>
          <p:cNvPr id="17" name="CuadroTexto 16">
            <a:extLst>
              <a:ext uri="{FF2B5EF4-FFF2-40B4-BE49-F238E27FC236}">
                <a16:creationId xmlns:a16="http://schemas.microsoft.com/office/drawing/2014/main" id="{44BBEC59-1B49-42FD-B2B2-92924BADD33F}"/>
              </a:ext>
            </a:extLst>
          </p:cNvPr>
          <p:cNvSpPr txBox="1"/>
          <p:nvPr/>
        </p:nvSpPr>
        <p:spPr>
          <a:xfrm>
            <a:off x="2953339" y="203816"/>
            <a:ext cx="3787011" cy="461665"/>
          </a:xfrm>
          <a:prstGeom prst="rect">
            <a:avLst/>
          </a:prstGeom>
          <a:noFill/>
        </p:spPr>
        <p:txBody>
          <a:bodyPr wrap="square" rtlCol="0">
            <a:spAutoFit/>
          </a:bodyPr>
          <a:lstStyle/>
          <a:p>
            <a:pPr defTabSz="457200"/>
            <a:r>
              <a:rPr lang="es-MX" sz="2400" dirty="0">
                <a:solidFill>
                  <a:prstClr val="black"/>
                </a:solidFill>
                <a:latin typeface="Garamond" panose="02020404030301010803"/>
              </a:rPr>
              <a:t>JAMAICA              Marzo 24</a:t>
            </a:r>
          </a:p>
        </p:txBody>
      </p:sp>
      <p:sp>
        <p:nvSpPr>
          <p:cNvPr id="18" name="CuadroTexto 17">
            <a:extLst>
              <a:ext uri="{FF2B5EF4-FFF2-40B4-BE49-F238E27FC236}">
                <a16:creationId xmlns:a16="http://schemas.microsoft.com/office/drawing/2014/main" id="{2D762F82-7E68-4763-945D-C28598D221B5}"/>
              </a:ext>
            </a:extLst>
          </p:cNvPr>
          <p:cNvSpPr txBox="1"/>
          <p:nvPr/>
        </p:nvSpPr>
        <p:spPr>
          <a:xfrm>
            <a:off x="3517438" y="2131413"/>
            <a:ext cx="4694558" cy="1015663"/>
          </a:xfrm>
          <a:prstGeom prst="rect">
            <a:avLst/>
          </a:prstGeom>
          <a:noFill/>
        </p:spPr>
        <p:txBody>
          <a:bodyPr wrap="square" rtlCol="0">
            <a:spAutoFit/>
          </a:bodyPr>
          <a:lstStyle/>
          <a:p>
            <a:pPr defTabSz="457200"/>
            <a:r>
              <a:rPr lang="es-MX" sz="2000" dirty="0">
                <a:solidFill>
                  <a:srgbClr val="C67318"/>
                </a:solidFill>
                <a:latin typeface="Garamond" panose="02020404030301010803"/>
              </a:rPr>
              <a:t>Cómo un hombre sin hogar, Raglan Waite, se convirtió en el cuidador de un centro adventista en Jamaica.</a:t>
            </a:r>
          </a:p>
        </p:txBody>
      </p:sp>
      <p:sp>
        <p:nvSpPr>
          <p:cNvPr id="19" name="Rectángulo 18">
            <a:extLst>
              <a:ext uri="{FF2B5EF4-FFF2-40B4-BE49-F238E27FC236}">
                <a16:creationId xmlns:a16="http://schemas.microsoft.com/office/drawing/2014/main" id="{20F0F5CE-68CE-42EB-BEC8-04B37956DF7A}"/>
              </a:ext>
            </a:extLst>
          </p:cNvPr>
          <p:cNvSpPr/>
          <p:nvPr/>
        </p:nvSpPr>
        <p:spPr>
          <a:xfrm>
            <a:off x="5226002" y="613357"/>
            <a:ext cx="3200449" cy="954107"/>
          </a:xfrm>
          <a:prstGeom prst="rect">
            <a:avLst/>
          </a:prstGeom>
          <a:effectLst>
            <a:outerShdw blurRad="50800" dist="38100" dir="8100000" algn="tr" rotWithShape="0">
              <a:prstClr val="black">
                <a:alpha val="40000"/>
              </a:prstClr>
            </a:outerShdw>
          </a:effectLst>
        </p:spPr>
        <p:txBody>
          <a:bodyPr wrap="square">
            <a:spAutoFit/>
          </a:bodyPr>
          <a:lstStyle/>
          <a:p>
            <a:pPr algn="ctr"/>
            <a:r>
              <a:rPr lang="es-MX" sz="28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ADOPTADO</a:t>
            </a:r>
          </a:p>
          <a:p>
            <a:pPr algn="ctr"/>
            <a:r>
              <a:rPr lang="es-MX" sz="28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POR DIOS</a:t>
            </a:r>
            <a:endParaRPr lang="es-MX" sz="20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8EF241B6-C54D-4F6C-8635-2781518C8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20" y="721140"/>
            <a:ext cx="2200660" cy="688849"/>
          </a:xfrm>
          <a:prstGeom prst="rect">
            <a:avLst/>
          </a:prstGeom>
        </p:spPr>
      </p:pic>
      <p:sp>
        <p:nvSpPr>
          <p:cNvPr id="21" name="CuadroTexto 20">
            <a:extLst>
              <a:ext uri="{FF2B5EF4-FFF2-40B4-BE49-F238E27FC236}">
                <a16:creationId xmlns:a16="http://schemas.microsoft.com/office/drawing/2014/main" id="{8654D27D-85CD-44BD-AF08-74B35A465624}"/>
              </a:ext>
            </a:extLst>
          </p:cNvPr>
          <p:cNvSpPr txBox="1"/>
          <p:nvPr/>
        </p:nvSpPr>
        <p:spPr>
          <a:xfrm>
            <a:off x="3030594" y="1602119"/>
            <a:ext cx="5060398" cy="461665"/>
          </a:xfrm>
          <a:prstGeom prst="rect">
            <a:avLst/>
          </a:prstGeom>
          <a:noFill/>
        </p:spPr>
        <p:txBody>
          <a:bodyPr wrap="square" rtlCol="0">
            <a:spAutoFit/>
          </a:bodyPr>
          <a:lstStyle/>
          <a:p>
            <a:pPr defTabSz="457200"/>
            <a:r>
              <a:rPr lang="es-MX" sz="2400" dirty="0">
                <a:solidFill>
                  <a:prstClr val="black"/>
                </a:solidFill>
                <a:latin typeface="Garamond" panose="02020404030301010803"/>
              </a:rPr>
              <a:t>Raglan Waite, 50 años</a:t>
            </a:r>
          </a:p>
        </p:txBody>
      </p:sp>
    </p:spTree>
    <p:extLst>
      <p:ext uri="{BB962C8B-B14F-4D97-AF65-F5344CB8AC3E}">
        <p14:creationId xmlns:p14="http://schemas.microsoft.com/office/powerpoint/2010/main" val="1665467423"/>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1A948AF-2AFE-4A3F-AB19-E914031E7270}"/>
              </a:ext>
            </a:extLst>
          </p:cNvPr>
          <p:cNvSpPr/>
          <p:nvPr/>
        </p:nvSpPr>
        <p:spPr>
          <a:xfrm>
            <a:off x="806496" y="797510"/>
            <a:ext cx="2733174" cy="5262979"/>
          </a:xfrm>
          <a:prstGeom prst="rect">
            <a:avLst/>
          </a:prstGeom>
        </p:spPr>
        <p:txBody>
          <a:bodyPr wrap="square">
            <a:spAutoFit/>
          </a:bodyPr>
          <a:lstStyle/>
          <a:p>
            <a:pPr algn="ctr"/>
            <a:r>
              <a:rPr lang="es-MX" sz="2100" dirty="0"/>
              <a:t>“La Cena del Señor no es para gente que se cree justa, sino para pecadores que anhelan alcanzar una mejor relación con el Dios del pacto.</a:t>
            </a:r>
          </a:p>
          <a:p>
            <a:pPr algn="ctr"/>
            <a:r>
              <a:rPr lang="es-MX" sz="2100" dirty="0"/>
              <a:t>No dejemos de participar de la Cena por causa de nuestros pecados, pidamos perdón por ellos y hagamos reconciliación con el Dios del Calvario” (En esto creemos, p. 184). </a:t>
            </a:r>
          </a:p>
        </p:txBody>
      </p:sp>
      <p:pic>
        <p:nvPicPr>
          <p:cNvPr id="8" name="Imagen 7">
            <a:extLst>
              <a:ext uri="{FF2B5EF4-FFF2-40B4-BE49-F238E27FC236}">
                <a16:creationId xmlns:a16="http://schemas.microsoft.com/office/drawing/2014/main" id="{6844A6BA-90F9-47E4-AC7F-E2A90B7A0669}"/>
              </a:ext>
            </a:extLst>
          </p:cNvPr>
          <p:cNvPicPr>
            <a:picLocks noChangeAspect="1"/>
          </p:cNvPicPr>
          <p:nvPr/>
        </p:nvPicPr>
        <p:blipFill>
          <a:blip r:embed="rId2"/>
          <a:stretch>
            <a:fillRect/>
          </a:stretch>
        </p:blipFill>
        <p:spPr>
          <a:xfrm>
            <a:off x="3764596" y="0"/>
            <a:ext cx="8427404" cy="6858000"/>
          </a:xfrm>
          <a:prstGeom prst="rect">
            <a:avLst/>
          </a:prstGeom>
        </p:spPr>
      </p:pic>
    </p:spTree>
    <p:extLst>
      <p:ext uri="{BB962C8B-B14F-4D97-AF65-F5344CB8AC3E}">
        <p14:creationId xmlns:p14="http://schemas.microsoft.com/office/powerpoint/2010/main" val="261511341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F21897-6889-4BB3-AEA1-59737BF14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39" y="2062925"/>
            <a:ext cx="4058865" cy="2184222"/>
          </a:xfrm>
          <a:prstGeom prst="rect">
            <a:avLst/>
          </a:prstGeom>
        </p:spPr>
      </p:pic>
      <p:pic>
        <p:nvPicPr>
          <p:cNvPr id="25" name="Marcador de contenido 24">
            <a:extLst>
              <a:ext uri="{FF2B5EF4-FFF2-40B4-BE49-F238E27FC236}">
                <a16:creationId xmlns:a16="http://schemas.microsoft.com/office/drawing/2014/main" id="{0D62EC91-1F36-4B25-B8B7-3512F3E8BD36}"/>
              </a:ext>
            </a:extLst>
          </p:cNvPr>
          <p:cNvPicPr>
            <a:picLocks noGrp="1" noChangeAspect="1"/>
          </p:cNvPicPr>
          <p:nvPr>
            <p:ph idx="1"/>
          </p:nvPr>
        </p:nvPicPr>
        <p:blipFill>
          <a:blip r:embed="rId3"/>
          <a:stretch>
            <a:fillRect/>
          </a:stretch>
        </p:blipFill>
        <p:spPr>
          <a:xfrm>
            <a:off x="6307694" y="685800"/>
            <a:ext cx="5109050" cy="5175249"/>
          </a:xfrm>
        </p:spPr>
      </p:pic>
    </p:spTree>
    <p:extLst>
      <p:ext uri="{BB962C8B-B14F-4D97-AF65-F5344CB8AC3E}">
        <p14:creationId xmlns:p14="http://schemas.microsoft.com/office/powerpoint/2010/main" val="3744416833"/>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F74EFA1-9685-4644-9B94-983AA4C0B069}"/>
              </a:ext>
            </a:extLst>
          </p:cNvPr>
          <p:cNvSpPr/>
          <p:nvPr/>
        </p:nvSpPr>
        <p:spPr>
          <a:xfrm>
            <a:off x="3030594" y="496320"/>
            <a:ext cx="6118225" cy="1138773"/>
          </a:xfrm>
          <a:prstGeom prst="rect">
            <a:avLst/>
          </a:prstGeom>
        </p:spPr>
        <p:txBody>
          <a:bodyPr>
            <a:spAutoFit/>
          </a:bodyPr>
          <a:lstStyle/>
          <a:p>
            <a:pPr defTabSz="457200"/>
            <a:endParaRPr lang="es-MX" sz="4000" b="1"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defTabSz="457200"/>
            <a:endParaRPr lang="es-MX" sz="2800" b="1"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73E24FEC-BF5F-47E6-902D-55E76395DB34}"/>
              </a:ext>
            </a:extLst>
          </p:cNvPr>
          <p:cNvSpPr/>
          <p:nvPr/>
        </p:nvSpPr>
        <p:spPr>
          <a:xfrm>
            <a:off x="7701817" y="0"/>
            <a:ext cx="205891" cy="6858000"/>
          </a:xfrm>
          <a:prstGeom prst="rect">
            <a:avLst/>
          </a:prstGeom>
          <a:solidFill>
            <a:srgbClr val="1A2E40"/>
          </a:solidFill>
          <a:ln>
            <a:solidFill>
              <a:srgbClr val="1A2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a:extLst>
              <a:ext uri="{FF2B5EF4-FFF2-40B4-BE49-F238E27FC236}">
                <a16:creationId xmlns:a16="http://schemas.microsoft.com/office/drawing/2014/main" id="{DA80BC0F-B43A-4F3B-B39C-E3EEB3BD9074}"/>
              </a:ext>
            </a:extLst>
          </p:cNvPr>
          <p:cNvPicPr>
            <a:picLocks noChangeAspect="1"/>
          </p:cNvPicPr>
          <p:nvPr/>
        </p:nvPicPr>
        <p:blipFill>
          <a:blip r:embed="rId2"/>
          <a:stretch>
            <a:fillRect/>
          </a:stretch>
        </p:blipFill>
        <p:spPr>
          <a:xfrm>
            <a:off x="0" y="0"/>
            <a:ext cx="7701817" cy="6858000"/>
          </a:xfrm>
          <a:prstGeom prst="rect">
            <a:avLst/>
          </a:prstGeom>
        </p:spPr>
      </p:pic>
      <p:sp>
        <p:nvSpPr>
          <p:cNvPr id="17" name="Rectángulo 16">
            <a:extLst>
              <a:ext uri="{FF2B5EF4-FFF2-40B4-BE49-F238E27FC236}">
                <a16:creationId xmlns:a16="http://schemas.microsoft.com/office/drawing/2014/main" id="{0DEC07F4-B007-44F5-9E9F-6FA0396BF23C}"/>
              </a:ext>
            </a:extLst>
          </p:cNvPr>
          <p:cNvSpPr/>
          <p:nvPr/>
        </p:nvSpPr>
        <p:spPr>
          <a:xfrm>
            <a:off x="8073189" y="1734488"/>
            <a:ext cx="3904248" cy="4708981"/>
          </a:xfrm>
          <a:prstGeom prst="rect">
            <a:avLst/>
          </a:prstGeom>
        </p:spPr>
        <p:txBody>
          <a:bodyPr wrap="square">
            <a:spAutoFit/>
          </a:bodyPr>
          <a:lstStyle/>
          <a:p>
            <a:pPr algn="ctr"/>
            <a:endParaRPr lang="es-MX" sz="2000" dirty="0">
              <a:solidFill>
                <a:srgbClr val="000000"/>
              </a:solidFill>
              <a:latin typeface="Calibri" panose="020F0502020204030204" pitchFamily="34" charset="0"/>
            </a:endParaRPr>
          </a:p>
          <a:p>
            <a:pPr algn="ctr"/>
            <a:r>
              <a:rPr lang="es-MX" sz="2000" dirty="0">
                <a:solidFill>
                  <a:srgbClr val="000000"/>
                </a:solidFill>
                <a:latin typeface="Calibri" panose="020F0502020204030204" pitchFamily="34" charset="0"/>
              </a:rPr>
              <a:t>La Cena del Señor también representa la unidad que como miembros de iglesia debemos experimentar. El apóstol Pablo expreso: </a:t>
            </a:r>
            <a:r>
              <a:rPr lang="es-MX" sz="2000" b="1" i="1" dirty="0">
                <a:solidFill>
                  <a:srgbClr val="000000"/>
                </a:solidFill>
                <a:latin typeface="Times New Roman" panose="02020603050405020304" pitchFamily="18" charset="0"/>
                <a:cs typeface="Times New Roman" panose="02020603050405020304" pitchFamily="18" charset="0"/>
              </a:rPr>
              <a:t>«La copa de bendición que bendecimos, ¿no es la comunión de la sangre de Cristo! El pan que partimos, ¿no es la comunión del cuerpo de Cristo? Siendo uno solo el pan, nosotros, con ser muchos, somos un cuerpo, pues todos participamos de aquel mismo pan»</a:t>
            </a:r>
          </a:p>
          <a:p>
            <a:pPr algn="ctr"/>
            <a:r>
              <a:rPr lang="es-MX" sz="2000" b="1" i="1" dirty="0">
                <a:solidFill>
                  <a:srgbClr val="000000"/>
                </a:solidFill>
                <a:latin typeface="Times New Roman" panose="02020603050405020304" pitchFamily="18" charset="0"/>
                <a:cs typeface="Times New Roman" panose="02020603050405020304" pitchFamily="18" charset="0"/>
              </a:rPr>
              <a:t>1 Corintios 10: 16,17.</a:t>
            </a:r>
            <a:endParaRPr lang="es-MX" sz="2000" b="1" i="1" dirty="0">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03A4A9F4-03DC-4010-A40B-F7F6B8C36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730" y="217387"/>
            <a:ext cx="2311166" cy="1316373"/>
          </a:xfrm>
          <a:prstGeom prst="rect">
            <a:avLst/>
          </a:prstGeom>
        </p:spPr>
      </p:pic>
    </p:spTree>
    <p:extLst>
      <p:ext uri="{BB962C8B-B14F-4D97-AF65-F5344CB8AC3E}">
        <p14:creationId xmlns:p14="http://schemas.microsoft.com/office/powerpoint/2010/main" val="143143594"/>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D13C58-0AFC-4A7C-83BF-4ADD9FD279AD}"/>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538850" y="2716061"/>
            <a:ext cx="1285789" cy="803129"/>
          </a:xfrm>
          <a:prstGeom prst="rect">
            <a:avLst/>
          </a:prstGeom>
        </p:spPr>
      </p:pic>
      <p:pic>
        <p:nvPicPr>
          <p:cNvPr id="5" name="Imagen 4">
            <a:extLst>
              <a:ext uri="{FF2B5EF4-FFF2-40B4-BE49-F238E27FC236}">
                <a16:creationId xmlns:a16="http://schemas.microsoft.com/office/drawing/2014/main" id="{97C4EFD0-B5EA-41F3-9D7A-38779FC26A57}"/>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963002" y="2716062"/>
            <a:ext cx="2729858" cy="803129"/>
          </a:xfrm>
          <a:prstGeom prst="rect">
            <a:avLst/>
          </a:prstGeom>
        </p:spPr>
      </p:pic>
      <p:sp>
        <p:nvSpPr>
          <p:cNvPr id="6" name="Rectángulo 5">
            <a:extLst>
              <a:ext uri="{FF2B5EF4-FFF2-40B4-BE49-F238E27FC236}">
                <a16:creationId xmlns:a16="http://schemas.microsoft.com/office/drawing/2014/main" id="{DB4D7C5D-BE61-4B8C-AB62-98F9C23772C1}"/>
              </a:ext>
            </a:extLst>
          </p:cNvPr>
          <p:cNvSpPr/>
          <p:nvPr/>
        </p:nvSpPr>
        <p:spPr>
          <a:xfrm>
            <a:off x="5723584" y="1503253"/>
            <a:ext cx="6151585" cy="4031873"/>
          </a:xfrm>
          <a:prstGeom prst="rect">
            <a:avLst/>
          </a:prstGeom>
        </p:spPr>
        <p:txBody>
          <a:bodyPr wrap="square">
            <a:spAutoFit/>
          </a:bodyPr>
          <a:lstStyle/>
          <a:p>
            <a:pPr algn="ctr"/>
            <a:r>
              <a:rPr lang="es-MX" sz="3200" dirty="0">
                <a:latin typeface="Times New Roman" panose="02020603050405020304" pitchFamily="18" charset="0"/>
                <a:cs typeface="Times New Roman" panose="02020603050405020304" pitchFamily="18" charset="0"/>
              </a:rPr>
              <a:t>“¿Con qué limpiará el joven su camino? Con guardar tu palabra. Con todo mi corazón te he buscado; no me dejes desviarme de tus mandamientos. En mi corazón he guardado tus dichos, para no pecar contra ti” </a:t>
            </a:r>
          </a:p>
          <a:p>
            <a:pPr algn="ctr"/>
            <a:r>
              <a:rPr lang="es-MX" sz="3200" dirty="0">
                <a:latin typeface="Times New Roman" panose="02020603050405020304" pitchFamily="18" charset="0"/>
                <a:cs typeface="Times New Roman" panose="02020603050405020304" pitchFamily="18" charset="0"/>
              </a:rPr>
              <a:t>(Sal. 119:9-11).</a:t>
            </a:r>
          </a:p>
        </p:txBody>
      </p:sp>
    </p:spTree>
    <p:extLst>
      <p:ext uri="{BB962C8B-B14F-4D97-AF65-F5344CB8AC3E}">
        <p14:creationId xmlns:p14="http://schemas.microsoft.com/office/powerpoint/2010/main" val="1818662486"/>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516CF4-F388-4660-ACFC-0C9EB4E5691A}"/>
              </a:ext>
            </a:extLst>
          </p:cNvPr>
          <p:cNvPicPr>
            <a:picLocks noChangeAspect="1"/>
          </p:cNvPicPr>
          <p:nvPr/>
        </p:nvPicPr>
        <p:blipFill rotWithShape="1">
          <a:blip r:embed="rId2"/>
          <a:srcRect b="1893"/>
          <a:stretch/>
        </p:blipFill>
        <p:spPr>
          <a:xfrm>
            <a:off x="673768" y="1"/>
            <a:ext cx="11528651" cy="6858000"/>
          </a:xfrm>
          <a:prstGeom prst="rect">
            <a:avLst/>
          </a:prstGeom>
        </p:spPr>
      </p:pic>
      <p:pic>
        <p:nvPicPr>
          <p:cNvPr id="6" name="Imagen 5">
            <a:extLst>
              <a:ext uri="{FF2B5EF4-FFF2-40B4-BE49-F238E27FC236}">
                <a16:creationId xmlns:a16="http://schemas.microsoft.com/office/drawing/2014/main" id="{93EDBC0F-75B3-496E-920D-00EA8CED6E44}"/>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5450" y="5296535"/>
            <a:ext cx="2155988" cy="1423114"/>
          </a:xfrm>
          <a:prstGeom prst="rect">
            <a:avLst/>
          </a:prstGeom>
        </p:spPr>
      </p:pic>
    </p:spTree>
    <p:extLst>
      <p:ext uri="{BB962C8B-B14F-4D97-AF65-F5344CB8AC3E}">
        <p14:creationId xmlns:p14="http://schemas.microsoft.com/office/powerpoint/2010/main" val="315329677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FA1EA4-F449-4AE9-97CD-FADE140FAD2B}"/>
              </a:ext>
            </a:extLst>
          </p:cNvPr>
          <p:cNvPicPr>
            <a:picLocks noChangeAspect="1"/>
          </p:cNvPicPr>
          <p:nvPr/>
        </p:nvPicPr>
        <p:blipFill>
          <a:blip r:embed="rId2"/>
          <a:stretch>
            <a:fillRect/>
          </a:stretch>
        </p:blipFill>
        <p:spPr>
          <a:xfrm>
            <a:off x="944479" y="529526"/>
            <a:ext cx="10303661" cy="5798950"/>
          </a:xfrm>
          <a:prstGeom prst="rect">
            <a:avLst/>
          </a:prstGeom>
        </p:spPr>
      </p:pic>
      <p:pic>
        <p:nvPicPr>
          <p:cNvPr id="8" name="Imagen 7">
            <a:extLst>
              <a:ext uri="{FF2B5EF4-FFF2-40B4-BE49-F238E27FC236}">
                <a16:creationId xmlns:a16="http://schemas.microsoft.com/office/drawing/2014/main" id="{C74420B4-2989-4CA2-8A57-17AF7A81381C}"/>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9927" y="386420"/>
            <a:ext cx="4801108" cy="12013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272155"/>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04B9524F-698F-4E97-ACB1-6E525E9897E6}"/>
              </a:ext>
            </a:extLst>
          </p:cNvPr>
          <p:cNvPicPr>
            <a:picLocks noGrp="1" noChangeAspect="1"/>
          </p:cNvPicPr>
          <p:nvPr>
            <p:ph sz="half" idx="2"/>
          </p:nvPr>
        </p:nvPicPr>
        <p:blipFill>
          <a:blip r:embed="rId2"/>
          <a:stretch>
            <a:fillRect/>
          </a:stretch>
        </p:blipFill>
        <p:spPr>
          <a:xfrm>
            <a:off x="6063916" y="2578408"/>
            <a:ext cx="5787189" cy="3258187"/>
          </a:xfrm>
          <a:prstGeom prst="rect">
            <a:avLst/>
          </a:prstGeom>
          <a:ln w="88900" cap="sq" cmpd="thickThin">
            <a:solidFill>
              <a:srgbClr val="000000"/>
            </a:solidFill>
            <a:prstDash val="solid"/>
            <a:miter lim="800000"/>
          </a:ln>
          <a:effectLst>
            <a:innerShdw blurRad="76200">
              <a:srgbClr val="000000"/>
            </a:innerShdw>
          </a:effectLst>
        </p:spPr>
      </p:pic>
      <p:sp>
        <p:nvSpPr>
          <p:cNvPr id="5" name="Rectángulo 4">
            <a:extLst>
              <a:ext uri="{FF2B5EF4-FFF2-40B4-BE49-F238E27FC236}">
                <a16:creationId xmlns:a16="http://schemas.microsoft.com/office/drawing/2014/main" id="{446C5491-57DC-4E1B-BB7D-E10938098AD6}"/>
              </a:ext>
            </a:extLst>
          </p:cNvPr>
          <p:cNvSpPr/>
          <p:nvPr/>
        </p:nvSpPr>
        <p:spPr>
          <a:xfrm>
            <a:off x="4017531" y="512893"/>
            <a:ext cx="3940374"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CONCLUSIÓN</a:t>
            </a:r>
          </a:p>
        </p:txBody>
      </p:sp>
      <p:sp>
        <p:nvSpPr>
          <p:cNvPr id="7" name="Rectángulo 6">
            <a:extLst>
              <a:ext uri="{FF2B5EF4-FFF2-40B4-BE49-F238E27FC236}">
                <a16:creationId xmlns:a16="http://schemas.microsoft.com/office/drawing/2014/main" id="{3BA830BD-C94F-4021-9026-381767E3FDFD}"/>
              </a:ext>
            </a:extLst>
          </p:cNvPr>
          <p:cNvSpPr/>
          <p:nvPr/>
        </p:nvSpPr>
        <p:spPr>
          <a:xfrm>
            <a:off x="389022" y="2468564"/>
            <a:ext cx="5007141" cy="3477875"/>
          </a:xfrm>
          <a:prstGeom prst="rect">
            <a:avLst/>
          </a:prstGeom>
        </p:spPr>
        <p:txBody>
          <a:bodyPr wrap="square">
            <a:spAutoFit/>
          </a:bodyPr>
          <a:lstStyle/>
          <a:p>
            <a:pPr algn="ctr"/>
            <a:r>
              <a:rPr lang="es-MX" sz="2000" dirty="0"/>
              <a:t>La preparación para la Cena incluye un examen de conciencia, el arrepentimiento y la confesión» (Manual de iglesia 2000, p. 13). Es por esto que debe ser anunciada una semana antes de su celebración, tomando en cuenta que hay en medio nuestro visitas, recién bautizados y niños, que deben ser instruidos respecto al significado de este rito y también se debe estimular a los hermanos a resolver cualquier diferencia que tengan con alguna persona</a:t>
            </a:r>
          </a:p>
        </p:txBody>
      </p:sp>
    </p:spTree>
    <p:extLst>
      <p:ext uri="{BB962C8B-B14F-4D97-AF65-F5344CB8AC3E}">
        <p14:creationId xmlns:p14="http://schemas.microsoft.com/office/powerpoint/2010/main" val="3661710299"/>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E47765D-F2C5-43D4-B359-A7CF5D7F2F72}"/>
              </a:ext>
            </a:extLst>
          </p:cNvPr>
          <p:cNvSpPr txBox="1">
            <a:spLocks/>
          </p:cNvSpPr>
          <p:nvPr/>
        </p:nvSpPr>
        <p:spPr>
          <a:xfrm>
            <a:off x="8659774" y="2159219"/>
            <a:ext cx="3305660" cy="2203668"/>
          </a:xfrm>
          <a:prstGeom prst="rect">
            <a:avLst/>
          </a:prstGeom>
          <a:effectLst/>
        </p:spPr>
        <p:txBody>
          <a:bodyPr vert="horz" lIns="91440" tIns="45720" rIns="91440" bIns="45720" rtlCol="0" anchor="b">
            <a:normAutofit fontScale="82500" lnSpcReduction="10000"/>
          </a:bodyPr>
          <a:lstStyle>
            <a:lvl1pPr algn="l" defTabSz="917966" rtl="0" eaLnBrk="1" latinLnBrk="0" hangingPunct="1">
              <a:lnSpc>
                <a:spcPct val="90000"/>
              </a:lnSpc>
              <a:spcBef>
                <a:spcPct val="0"/>
              </a:spcBef>
              <a:buNone/>
              <a:defRPr lang="en-US" sz="2811" b="0" kern="1200" cap="none" spc="0" baseline="0">
                <a:solidFill>
                  <a:schemeClr val="tx1"/>
                </a:solidFill>
                <a:effectLst/>
                <a:latin typeface="+mj-lt"/>
                <a:ea typeface="+mn-ea"/>
                <a:cs typeface="+mn-cs"/>
              </a:defRPr>
            </a:lvl1pPr>
          </a:lstStyle>
          <a:p>
            <a:pPr algn="ctr"/>
            <a:r>
              <a:rPr lang="es-MX" sz="6500" b="1" dirty="0"/>
              <a:t>¡Cantemos con júbilo!</a:t>
            </a:r>
            <a:br>
              <a:rPr lang="es-MX" sz="2800" b="1" dirty="0"/>
            </a:br>
            <a:endParaRPr lang="es-MX" sz="2800" b="1" dirty="0"/>
          </a:p>
        </p:txBody>
      </p:sp>
      <p:pic>
        <p:nvPicPr>
          <p:cNvPr id="5" name="Imagen 4">
            <a:extLst>
              <a:ext uri="{FF2B5EF4-FFF2-40B4-BE49-F238E27FC236}">
                <a16:creationId xmlns:a16="http://schemas.microsoft.com/office/drawing/2014/main" id="{EBBC54B0-726A-47D0-A9FD-2BCD83835A2A}"/>
              </a:ext>
            </a:extLst>
          </p:cNvPr>
          <p:cNvPicPr>
            <a:picLocks noChangeAspect="1"/>
          </p:cNvPicPr>
          <p:nvPr/>
        </p:nvPicPr>
        <p:blipFill>
          <a:blip r:embed="rId2"/>
          <a:stretch>
            <a:fillRect/>
          </a:stretch>
        </p:blipFill>
        <p:spPr>
          <a:xfrm>
            <a:off x="717704" y="568986"/>
            <a:ext cx="7757555" cy="5818166"/>
          </a:xfrm>
          <a:prstGeom prst="rect">
            <a:avLst/>
          </a:prstGeom>
          <a:effectLst>
            <a:innerShdw blurRad="114300">
              <a:prstClr val="black"/>
            </a:innerShdw>
          </a:effectLst>
        </p:spPr>
      </p:pic>
    </p:spTree>
    <p:extLst>
      <p:ext uri="{BB962C8B-B14F-4D97-AF65-F5344CB8AC3E}">
        <p14:creationId xmlns:p14="http://schemas.microsoft.com/office/powerpoint/2010/main" val="3533550734"/>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E836CC-A1B1-4B59-BDBB-21B019D00883}"/>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r="31409"/>
          <a:stretch/>
        </p:blipFill>
        <p:spPr>
          <a:xfrm>
            <a:off x="3840949" y="2505526"/>
            <a:ext cx="4545062" cy="1658115"/>
          </a:xfrm>
          <a:prstGeom prst="rect">
            <a:avLst/>
          </a:prstGeom>
          <a:effectLst/>
        </p:spPr>
      </p:pic>
    </p:spTree>
    <p:extLst>
      <p:ext uri="{BB962C8B-B14F-4D97-AF65-F5344CB8AC3E}">
        <p14:creationId xmlns:p14="http://schemas.microsoft.com/office/powerpoint/2010/main" val="246951699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B679F9-180D-4942-9CDC-B7115FD130DB}"/>
              </a:ext>
            </a:extLst>
          </p:cNvPr>
          <p:cNvPicPr>
            <a:picLocks noChangeAspect="1"/>
          </p:cNvPicPr>
          <p:nvPr/>
        </p:nvPicPr>
        <p:blipFill>
          <a:blip r:embed="rId2"/>
          <a:stretch>
            <a:fillRect/>
          </a:stretch>
        </p:blipFill>
        <p:spPr>
          <a:xfrm>
            <a:off x="1016112" y="463046"/>
            <a:ext cx="10153311" cy="5929534"/>
          </a:xfrm>
          <a:prstGeom prst="rect">
            <a:avLst/>
          </a:prstGeom>
        </p:spPr>
      </p:pic>
      <p:pic>
        <p:nvPicPr>
          <p:cNvPr id="5" name="Imagen 4">
            <a:extLst>
              <a:ext uri="{FF2B5EF4-FFF2-40B4-BE49-F238E27FC236}">
                <a16:creationId xmlns:a16="http://schemas.microsoft.com/office/drawing/2014/main" id="{BFCC1FF7-7F03-4C0A-94C1-C7DA58082D46}"/>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44660" y="601660"/>
            <a:ext cx="4434813" cy="73124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74708408"/>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342629-AFA7-48DA-B07B-A289339AFA44}"/>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2516268" y="1654301"/>
            <a:ext cx="7258920" cy="983749"/>
          </a:xfrm>
          <a:prstGeom prst="rect">
            <a:avLst/>
          </a:prstGeom>
          <a:noFill/>
        </p:spPr>
      </p:pic>
      <p:sp>
        <p:nvSpPr>
          <p:cNvPr id="3" name="Rectángulo 2">
            <a:extLst>
              <a:ext uri="{FF2B5EF4-FFF2-40B4-BE49-F238E27FC236}">
                <a16:creationId xmlns:a16="http://schemas.microsoft.com/office/drawing/2014/main" id="{20557DCD-8D29-408E-AA4A-F125B07D4854}"/>
              </a:ext>
            </a:extLst>
          </p:cNvPr>
          <p:cNvSpPr/>
          <p:nvPr/>
        </p:nvSpPr>
        <p:spPr>
          <a:xfrm>
            <a:off x="2516268" y="2824934"/>
            <a:ext cx="7188386" cy="1200329"/>
          </a:xfrm>
          <a:prstGeom prst="rect">
            <a:avLst/>
          </a:prstGeom>
        </p:spPr>
        <p:txBody>
          <a:bodyPr wrap="square">
            <a:spAutoFit/>
          </a:bodyPr>
          <a:lstStyle/>
          <a:p>
            <a:pPr algn="ctr"/>
            <a:r>
              <a:rPr lang="es-MX" sz="2400" dirty="0">
                <a:solidFill>
                  <a:srgbClr val="000000"/>
                </a:solidFill>
                <a:latin typeface="Calibri" panose="020F0502020204030204" pitchFamily="34" charset="0"/>
              </a:rPr>
              <a:t>Enseñar el verdadero significado de la “Cena del Señor” y estimular a los hermanos a conmemorarla con un espíritu de gozo y gratitud. </a:t>
            </a:r>
            <a:endParaRPr lang="es-MX" sz="2400" dirty="0"/>
          </a:p>
        </p:txBody>
      </p:sp>
    </p:spTree>
    <p:extLst>
      <p:ext uri="{BB962C8B-B14F-4D97-AF65-F5344CB8AC3E}">
        <p14:creationId xmlns:p14="http://schemas.microsoft.com/office/powerpoint/2010/main" val="55738247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05FAC8-8B23-41DE-B46B-69451ECA1D41}"/>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31923" y="403058"/>
            <a:ext cx="4328153" cy="1100889"/>
          </a:xfrm>
          <a:prstGeom prst="rect">
            <a:avLst/>
          </a:prstGeom>
          <a:ln>
            <a:noFill/>
          </a:ln>
        </p:spPr>
      </p:pic>
      <p:sp>
        <p:nvSpPr>
          <p:cNvPr id="6" name="Rectángulo 5">
            <a:extLst>
              <a:ext uri="{FF2B5EF4-FFF2-40B4-BE49-F238E27FC236}">
                <a16:creationId xmlns:a16="http://schemas.microsoft.com/office/drawing/2014/main" id="{F169BA80-BF71-42C1-A5FC-229B822793E2}"/>
              </a:ext>
            </a:extLst>
          </p:cNvPr>
          <p:cNvSpPr/>
          <p:nvPr/>
        </p:nvSpPr>
        <p:spPr>
          <a:xfrm>
            <a:off x="1113563" y="2178378"/>
            <a:ext cx="9974298" cy="3908762"/>
          </a:xfrm>
          <a:prstGeom prst="rect">
            <a:avLst/>
          </a:prstGeom>
        </p:spPr>
        <p:txBody>
          <a:bodyPr wrap="square">
            <a:spAutoFit/>
          </a:bodyPr>
          <a:lstStyle/>
          <a:p>
            <a:pPr algn="ctr"/>
            <a:r>
              <a:rPr lang="es-MX" sz="2800" i="1" dirty="0">
                <a:solidFill>
                  <a:srgbClr val="000000"/>
                </a:solidFill>
                <a:latin typeface="Times New Roman" panose="02020603050405020304" pitchFamily="18" charset="0"/>
                <a:cs typeface="Times New Roman" panose="02020603050405020304" pitchFamily="18" charset="0"/>
              </a:rPr>
              <a:t>“Haced esto en memoria de mi”</a:t>
            </a:r>
          </a:p>
          <a:p>
            <a:pPr algn="ctr"/>
            <a:r>
              <a:rPr lang="es-MX" sz="2800" dirty="0">
                <a:solidFill>
                  <a:srgbClr val="000000"/>
                </a:solidFill>
                <a:cs typeface="Times New Roman" panose="02020603050405020304" pitchFamily="18" charset="0"/>
              </a:rPr>
              <a:t>(</a:t>
            </a:r>
            <a:r>
              <a:rPr lang="es-MX" sz="2400" dirty="0">
                <a:solidFill>
                  <a:srgbClr val="000000"/>
                </a:solidFill>
                <a:latin typeface="Calibri" panose="020F0502020204030204" pitchFamily="34" charset="0"/>
              </a:rPr>
              <a:t>Luc. 22:29)</a:t>
            </a:r>
          </a:p>
          <a:p>
            <a:pPr algn="ctr"/>
            <a:r>
              <a:rPr lang="es-MX" sz="2400" dirty="0">
                <a:solidFill>
                  <a:srgbClr val="000000"/>
                </a:solidFill>
                <a:latin typeface="Calibri" panose="020F0502020204030204" pitchFamily="34" charset="0"/>
              </a:rPr>
              <a:t>Éstas fueron las palabras pronunciadas por Jesús mientras celebraba la pascua con sus discípulos. Con este mandato se establece lo que hoy conocemos como la Cena del Señor o Santa Cena. En nuestra iglesia se recomienda que se celebre trimestralmente, conjuntamente al rito del lavamiento de pies. Este rito tiene el propósito de estimular a la hermandad a tener un espíritu de servicio y humildad, después de este rito se realiza la ceremonia de la Cena del Señor, participando de los emblemas que representan el cuerpo y la sangre de nuestro Señor Jesús; el pan sin levadura y el vino sin fermentar.  </a:t>
            </a:r>
            <a:endParaRPr lang="es-MX" sz="2400" dirty="0"/>
          </a:p>
        </p:txBody>
      </p:sp>
    </p:spTree>
    <p:extLst>
      <p:ext uri="{BB962C8B-B14F-4D97-AF65-F5344CB8AC3E}">
        <p14:creationId xmlns:p14="http://schemas.microsoft.com/office/powerpoint/2010/main" val="1091933875"/>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A3BC48B-3E7D-4E33-B90E-C4B4E6F72D54}"/>
              </a:ext>
            </a:extLst>
          </p:cNvPr>
          <p:cNvSpPr/>
          <p:nvPr/>
        </p:nvSpPr>
        <p:spPr>
          <a:xfrm>
            <a:off x="2286000" y="1715367"/>
            <a:ext cx="7609974" cy="2677656"/>
          </a:xfrm>
          <a:prstGeom prst="rect">
            <a:avLst/>
          </a:prstGeom>
        </p:spPr>
        <p:txBody>
          <a:bodyPr wrap="square">
            <a:spAutoFit/>
          </a:bodyPr>
          <a:lstStyle/>
          <a:p>
            <a:pPr algn="ctr"/>
            <a:r>
              <a:rPr lang="es-MX" sz="2400" dirty="0"/>
              <a:t>La Cena del Señor es una de las celebraciones más significativas y sagradas para los cristianos, tiene el objeto de que renovemos nuestro pacto con el Señor. Sin embargo hay algunos hermanos que no comprenden el significado y la importancia de ella. Por estos motivos dedicamos este programa a la enseñanza del verdadero significado de la Santa Cena. </a:t>
            </a:r>
          </a:p>
        </p:txBody>
      </p:sp>
    </p:spTree>
    <p:extLst>
      <p:ext uri="{BB962C8B-B14F-4D97-AF65-F5344CB8AC3E}">
        <p14:creationId xmlns:p14="http://schemas.microsoft.com/office/powerpoint/2010/main" val="346486918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509F26-B5DC-4BA7-B476-4CB044237A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 name="Rectangle 19">
            <a:extLst>
              <a:ext uri="{FF2B5EF4-FFF2-40B4-BE49-F238E27FC236}">
                <a16:creationId xmlns:a16="http://schemas.microsoft.com/office/drawing/2014/main" id="{DB103EB1-B135-4526-B883-33228FC27F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6" name="Marcador de contenido 4">
            <a:extLst>
              <a:ext uri="{FF2B5EF4-FFF2-40B4-BE49-F238E27FC236}">
                <a16:creationId xmlns:a16="http://schemas.microsoft.com/office/drawing/2014/main" id="{86FA7E1D-270B-473F-ABDB-E04041260352}"/>
              </a:ext>
            </a:extLst>
          </p:cNvPr>
          <p:cNvPicPr>
            <a:picLocks noChangeAspect="1"/>
          </p:cNvPicPr>
          <p:nvPr/>
        </p:nvPicPr>
        <p:blipFill>
          <a:blip r:embed="rId2"/>
          <a:stretch>
            <a:fillRect/>
          </a:stretch>
        </p:blipFill>
        <p:spPr>
          <a:xfrm rot="21480000">
            <a:off x="1602154" y="982991"/>
            <a:ext cx="8988623" cy="4764396"/>
          </a:xfrm>
          <a:prstGeom prst="rect">
            <a:avLst/>
          </a:prstGeom>
        </p:spPr>
      </p:pic>
      <p:pic>
        <p:nvPicPr>
          <p:cNvPr id="3" name="Imagen 2">
            <a:extLst>
              <a:ext uri="{FF2B5EF4-FFF2-40B4-BE49-F238E27FC236}">
                <a16:creationId xmlns:a16="http://schemas.microsoft.com/office/drawing/2014/main" id="{A9BFBFFE-F96E-4A11-9845-8C0E50434162}"/>
              </a:ext>
            </a:extLst>
          </p:cNvPr>
          <p:cNvPicPr>
            <a:picLocks noChangeAspect="1"/>
          </p:cNvPicPr>
          <p:nvPr/>
        </p:nvPicPr>
        <p:blipFill rotWithShape="1">
          <a:blip r:embed="rId3"/>
          <a:srcRect t="25746" b="38134"/>
          <a:stretch/>
        </p:blipFill>
        <p:spPr>
          <a:xfrm>
            <a:off x="581815" y="151748"/>
            <a:ext cx="4283981" cy="1034877"/>
          </a:xfrm>
          <a:prstGeom prst="rect">
            <a:avLst/>
          </a:prstGeom>
        </p:spPr>
      </p:pic>
    </p:spTree>
    <p:extLst>
      <p:ext uri="{BB962C8B-B14F-4D97-AF65-F5344CB8AC3E}">
        <p14:creationId xmlns:p14="http://schemas.microsoft.com/office/powerpoint/2010/main" val="70615038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81DEB8E-2896-41BA-96B1-925A7934995B}"/>
              </a:ext>
            </a:extLst>
          </p:cNvPr>
          <p:cNvPicPr>
            <a:picLocks noChangeAspect="1"/>
          </p:cNvPicPr>
          <p:nvPr/>
        </p:nvPicPr>
        <p:blipFill>
          <a:blip r:embed="rId2"/>
          <a:stretch>
            <a:fillRect/>
          </a:stretch>
        </p:blipFill>
        <p:spPr>
          <a:xfrm>
            <a:off x="312942" y="417704"/>
            <a:ext cx="5920333" cy="5887442"/>
          </a:xfrm>
          <a:prstGeom prst="rect">
            <a:avLst/>
          </a:prstGeom>
          <a:effectLst>
            <a:innerShdw blurRad="114300">
              <a:prstClr val="black"/>
            </a:innerShdw>
          </a:effectLst>
        </p:spPr>
      </p:pic>
      <p:sp>
        <p:nvSpPr>
          <p:cNvPr id="4" name="Rectángulo 3">
            <a:extLst>
              <a:ext uri="{FF2B5EF4-FFF2-40B4-BE49-F238E27FC236}">
                <a16:creationId xmlns:a16="http://schemas.microsoft.com/office/drawing/2014/main" id="{41F19415-AD12-4EFF-B4C5-369214B70909}"/>
              </a:ext>
            </a:extLst>
          </p:cNvPr>
          <p:cNvSpPr/>
          <p:nvPr/>
        </p:nvSpPr>
        <p:spPr>
          <a:xfrm>
            <a:off x="7196537" y="479006"/>
            <a:ext cx="4749258" cy="5878532"/>
          </a:xfrm>
          <a:prstGeom prst="rect">
            <a:avLst/>
          </a:prstGeom>
        </p:spPr>
        <p:txBody>
          <a:bodyPr wrap="square">
            <a:spAutoFit/>
          </a:bodyPr>
          <a:lstStyle/>
          <a:p>
            <a:pPr algn="just"/>
            <a:r>
              <a:rPr lang="es-MX" sz="2000" dirty="0">
                <a:solidFill>
                  <a:schemeClr val="bg1"/>
                </a:solidFill>
              </a:rPr>
              <a:t>En una ocasión Jesús dijo a sus discípulos</a:t>
            </a:r>
            <a:r>
              <a:rPr lang="es-MX" sz="2000" dirty="0">
                <a:solidFill>
                  <a:schemeClr val="bg1"/>
                </a:solidFill>
                <a:latin typeface="Times New Roman" panose="02020603050405020304" pitchFamily="18" charset="0"/>
                <a:cs typeface="Times New Roman" panose="02020603050405020304" pitchFamily="18" charset="0"/>
              </a:rPr>
              <a:t>:</a:t>
            </a:r>
            <a:r>
              <a:rPr lang="es-MX" sz="2000" b="1" i="1" dirty="0">
                <a:solidFill>
                  <a:schemeClr val="bg1"/>
                </a:solidFill>
                <a:latin typeface="Times New Roman" panose="02020603050405020304" pitchFamily="18" charset="0"/>
                <a:cs typeface="Times New Roman" panose="02020603050405020304" pitchFamily="18" charset="0"/>
              </a:rPr>
              <a:t>¡Cuánto he deseado comer con vosotros esta Pascua antes que padezca!, porque os digo que no la comeré más hasta que se cumpla en el reino de Dios” </a:t>
            </a:r>
            <a:r>
              <a:rPr lang="es-MX" sz="2000" i="1" dirty="0">
                <a:solidFill>
                  <a:schemeClr val="bg1"/>
                </a:solidFill>
                <a:latin typeface="Times New Roman" panose="02020603050405020304" pitchFamily="18" charset="0"/>
                <a:cs typeface="Times New Roman" panose="02020603050405020304" pitchFamily="18" charset="0"/>
              </a:rPr>
              <a:t>Luc. 22:15,16.  </a:t>
            </a:r>
          </a:p>
          <a:p>
            <a:pPr algn="just"/>
            <a:r>
              <a:rPr lang="es-MX" sz="2000" dirty="0">
                <a:solidFill>
                  <a:schemeClr val="bg1"/>
                </a:solidFill>
              </a:rPr>
              <a:t>Estas palabras nos muestran el anhelo que tenía Jesús de compartir con ellos la última cena.</a:t>
            </a:r>
          </a:p>
          <a:p>
            <a:pPr algn="just"/>
            <a:r>
              <a:rPr lang="es-MX" sz="2000" dirty="0">
                <a:solidFill>
                  <a:schemeClr val="bg1"/>
                </a:solidFill>
              </a:rPr>
              <a:t>Jesús tiene hoy el mismo anhelo que le embargaba en aquella última cena.</a:t>
            </a:r>
          </a:p>
          <a:p>
            <a:pPr algn="just"/>
            <a:endParaRPr lang="es-MX" sz="2000" dirty="0">
              <a:solidFill>
                <a:schemeClr val="bg1"/>
              </a:solidFill>
            </a:endParaRPr>
          </a:p>
          <a:p>
            <a:pPr algn="just"/>
            <a:r>
              <a:rPr lang="es-MX" sz="2000" dirty="0">
                <a:solidFill>
                  <a:schemeClr val="bg1"/>
                </a:solidFill>
              </a:rPr>
              <a:t>Les invitamos a hacer los preparativos para participar de la Cena del Señor en el reino de los cielos.</a:t>
            </a:r>
          </a:p>
          <a:p>
            <a:pPr algn="just"/>
            <a:endParaRPr lang="es-MX" sz="2000" dirty="0">
              <a:solidFill>
                <a:schemeClr val="bg1"/>
              </a:solidFill>
            </a:endParaRPr>
          </a:p>
          <a:p>
            <a:pPr algn="ctr"/>
            <a:r>
              <a:rPr lang="es-MX" sz="2800" b="1" i="1" dirty="0">
                <a:solidFill>
                  <a:srgbClr val="413619"/>
                </a:solidFill>
              </a:rPr>
              <a:t>¡Sean bienvenidos a la casa de nuestro Dios!</a:t>
            </a:r>
          </a:p>
        </p:txBody>
      </p:sp>
    </p:spTree>
    <p:extLst>
      <p:ext uri="{BB962C8B-B14F-4D97-AF65-F5344CB8AC3E}">
        <p14:creationId xmlns:p14="http://schemas.microsoft.com/office/powerpoint/2010/main" val="206917200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6E3106E-5753-44DA-81F5-EB78EEA7CFCA}"/>
              </a:ext>
            </a:extLst>
          </p:cNvPr>
          <p:cNvSpPr/>
          <p:nvPr/>
        </p:nvSpPr>
        <p:spPr>
          <a:xfrm>
            <a:off x="380729" y="498963"/>
            <a:ext cx="4619126" cy="5678478"/>
          </a:xfrm>
          <a:prstGeom prst="rect">
            <a:avLst/>
          </a:prstGeom>
        </p:spPr>
        <p:txBody>
          <a:bodyPr wrap="square">
            <a:spAutoFit/>
          </a:bodyPr>
          <a:lstStyle/>
          <a:p>
            <a:pPr algn="ctr"/>
            <a:r>
              <a:rPr lang="es-MX" sz="2100" i="1" dirty="0">
                <a:solidFill>
                  <a:schemeClr val="bg1"/>
                </a:solidFill>
                <a:latin typeface="Calibri" panose="020F0502020204030204" pitchFamily="34" charset="0"/>
              </a:rPr>
              <a:t>«Durante el siglo XVII muchos cristianos fueron perseguidos en Escocia, lo cual los obligó a celebrar reuniones en secreto. En cierta ocasión, una joven se dirigía a uno de esos encuentros clandestinos cuando se encontró con opositores de la fe evangélica. ¿A dónde vas?-, le preguntaron, mientras la sujetaban violentamente. Voy a una cena donde escucharé la voluntad y el testamento de mi hermano mayor-, respondió valientemente. Esta mujer es inofensiva. Dejémosla ir, sugirió uno del grupo. Aquella muchacha creía que la Cena del Señor era una gozosa celebración; </a:t>
            </a:r>
            <a:r>
              <a:rPr lang="es-MX" sz="2400" i="1" dirty="0">
                <a:solidFill>
                  <a:schemeClr val="accent3">
                    <a:lumMod val="50000"/>
                  </a:schemeClr>
                </a:solidFill>
                <a:latin typeface="Calibri" panose="020F0502020204030204" pitchFamily="34" charset="0"/>
              </a:rPr>
              <a:t>y nosotros, ¿cómo la consideramos?</a:t>
            </a:r>
            <a:r>
              <a:rPr lang="es-MX" sz="2100" i="1" dirty="0">
                <a:solidFill>
                  <a:schemeClr val="bg1"/>
                </a:solidFill>
                <a:latin typeface="Calibri" panose="020F0502020204030204" pitchFamily="34" charset="0"/>
              </a:rPr>
              <a:t> (En esto creemos, p. 177).</a:t>
            </a:r>
            <a:endParaRPr lang="es-MX" sz="2100" dirty="0">
              <a:solidFill>
                <a:schemeClr val="bg1"/>
              </a:solidFill>
            </a:endParaRPr>
          </a:p>
        </p:txBody>
      </p:sp>
      <p:pic>
        <p:nvPicPr>
          <p:cNvPr id="6" name="Imagen 5">
            <a:extLst>
              <a:ext uri="{FF2B5EF4-FFF2-40B4-BE49-F238E27FC236}">
                <a16:creationId xmlns:a16="http://schemas.microsoft.com/office/drawing/2014/main" id="{BF21BBF9-8AEA-4F35-8910-63358458278B}"/>
              </a:ext>
            </a:extLst>
          </p:cNvPr>
          <p:cNvPicPr>
            <a:picLocks noChangeAspect="1"/>
          </p:cNvPicPr>
          <p:nvPr/>
        </p:nvPicPr>
        <p:blipFill rotWithShape="1">
          <a:blip r:embed="rId2"/>
          <a:srcRect t="30121"/>
          <a:stretch/>
        </p:blipFill>
        <p:spPr>
          <a:xfrm>
            <a:off x="5852489" y="1243388"/>
            <a:ext cx="6016664" cy="5405666"/>
          </a:xfrm>
          <a:prstGeom prst="rect">
            <a:avLst/>
          </a:prstGeom>
          <a:effectLst>
            <a:innerShdw blurRad="114300">
              <a:prstClr val="black"/>
            </a:innerShdw>
          </a:effectLst>
        </p:spPr>
      </p:pic>
      <p:sp>
        <p:nvSpPr>
          <p:cNvPr id="2" name="Rectángulo 1">
            <a:extLst>
              <a:ext uri="{FF2B5EF4-FFF2-40B4-BE49-F238E27FC236}">
                <a16:creationId xmlns:a16="http://schemas.microsoft.com/office/drawing/2014/main" id="{F69A59CE-BA90-4C2D-A8CE-E6B8A703512F}"/>
              </a:ext>
            </a:extLst>
          </p:cNvPr>
          <p:cNvSpPr/>
          <p:nvPr/>
        </p:nvSpPr>
        <p:spPr>
          <a:xfrm>
            <a:off x="6624471" y="183340"/>
            <a:ext cx="4472699" cy="830997"/>
          </a:xfrm>
          <a:prstGeom prst="rect">
            <a:avLst/>
          </a:prstGeom>
        </p:spPr>
        <p:txBody>
          <a:bodyPr wrap="none">
            <a:spAutoFit/>
          </a:bodyPr>
          <a:lstStyle/>
          <a:p>
            <a:pPr algn="ctr"/>
            <a:r>
              <a:rPr lang="es-MX" sz="2400" i="1" dirty="0">
                <a:solidFill>
                  <a:srgbClr val="87492C">
                    <a:lumMod val="50000"/>
                  </a:srgbClr>
                </a:solidFill>
                <a:latin typeface="Calibri" panose="020F0502020204030204" pitchFamily="34" charset="0"/>
              </a:rPr>
              <a:t>Cantemos con mucho gozo vamos </a:t>
            </a:r>
          </a:p>
          <a:p>
            <a:pPr algn="ctr"/>
            <a:r>
              <a:rPr lang="es-MX" sz="2400" i="1" dirty="0">
                <a:solidFill>
                  <a:srgbClr val="87492C">
                    <a:lumMod val="50000"/>
                  </a:srgbClr>
                </a:solidFill>
                <a:latin typeface="Calibri" panose="020F0502020204030204" pitchFamily="34" charset="0"/>
              </a:rPr>
              <a:t>las notas del himno </a:t>
            </a:r>
            <a:r>
              <a:rPr lang="es-MX" sz="2400" i="1" dirty="0" err="1">
                <a:solidFill>
                  <a:srgbClr val="87492C">
                    <a:lumMod val="50000"/>
                  </a:srgbClr>
                </a:solidFill>
                <a:latin typeface="Calibri" panose="020F0502020204030204" pitchFamily="34" charset="0"/>
              </a:rPr>
              <a:t>nº</a:t>
            </a:r>
            <a:r>
              <a:rPr lang="es-MX" sz="2400" i="1" dirty="0">
                <a:solidFill>
                  <a:srgbClr val="87492C">
                    <a:lumMod val="50000"/>
                  </a:srgbClr>
                </a:solidFill>
                <a:latin typeface="Calibri" panose="020F0502020204030204" pitchFamily="34" charset="0"/>
              </a:rPr>
              <a:t> 582 </a:t>
            </a:r>
            <a:endParaRPr lang="es-MX" dirty="0"/>
          </a:p>
        </p:txBody>
      </p:sp>
    </p:spTree>
    <p:extLst>
      <p:ext uri="{BB962C8B-B14F-4D97-AF65-F5344CB8AC3E}">
        <p14:creationId xmlns:p14="http://schemas.microsoft.com/office/powerpoint/2010/main" val="1125136406"/>
      </p:ext>
    </p:extLst>
  </p:cSld>
  <p:clrMapOvr>
    <a:masterClrMapping/>
  </p:clrMapOvr>
  <p:transition spd="slow">
    <p:fade thruBlk="1"/>
  </p:transition>
</p:sld>
</file>

<file path=ppt/theme/theme1.xml><?xml version="1.0" encoding="utf-8"?>
<a:theme xmlns:a="http://schemas.openxmlformats.org/drawingml/2006/main" name="HDOfficeLightV0">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TM02892315[[fn=Whisp]]</Template>
  <TotalTime>835</TotalTime>
  <Words>1323</Words>
  <Application>Microsoft Office PowerPoint</Application>
  <PresentationFormat>Panorámica</PresentationFormat>
  <Paragraphs>45</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22</vt:i4>
      </vt:variant>
    </vt:vector>
  </HeadingPairs>
  <TitlesOfParts>
    <vt:vector size="32" baseType="lpstr">
      <vt:lpstr>Arial</vt:lpstr>
      <vt:lpstr>Calibri</vt:lpstr>
      <vt:lpstr>Calibri Light</vt:lpstr>
      <vt:lpstr>Franklin Gothic Book</vt:lpstr>
      <vt:lpstr>Garamond</vt:lpstr>
      <vt:lpstr>Impact</vt:lpstr>
      <vt:lpstr>Times New Roman</vt:lpstr>
      <vt:lpstr>Wingdings 2</vt:lpstr>
      <vt:lpstr>HDOfficeLightV0</vt:lpstr>
      <vt:lpstr>Crop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LJ RE</dc:creator>
  <cp:lastModifiedBy>LJ RE</cp:lastModifiedBy>
  <cp:revision>70</cp:revision>
  <dcterms:created xsi:type="dcterms:W3CDTF">2018-02-01T02:04:42Z</dcterms:created>
  <dcterms:modified xsi:type="dcterms:W3CDTF">2018-03-23T01:39:04Z</dcterms:modified>
</cp:coreProperties>
</file>