
<file path=[Content_Types].xml><?xml version="1.0" encoding="utf-8"?>
<Types xmlns="http://schemas.openxmlformats.org/package/2006/content-types"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1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theme+xml" PartName="/ppt/theme/theme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presentationml.tableStyles+xml" PartName="/ppt/tableStyles.xml"/>
  <Override ContentType="application/vnd.openxmlformats-officedocument.presentationml.slide+xml" PartName="/ppt/slides/slide1.xml"/>
  <Default ContentType="image/jpg" Extension="jpg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</Types>
</file>

<file path=_rels/.rels><?xml version="1.0" encoding="UTF-8" standalone="yes"?>
<Relationships xmlns="http://schemas.openxmlformats.org/package/2006/relationships"><Relationship Id="rId1" Target="ppt/presentation.xml" Type="http://schemas.openxmlformats.org/officeDocument/2006/relationships/officeDocument"/><Relationship Id="rId2" Target="docProps/app.xml" Type="http://schemas.openxmlformats.org/officeDocument/2006/relationships/extended-properties"/><Relationship Id="rId3" Target="docProps/core.xml" Type="http://schemas.openxmlformats.org/package/2006/relationships/metadata/core-properties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viewProps.xml" Type="http://schemas.openxmlformats.org/officeDocument/2006/relationships/viewProps"/><Relationship Id="rId4" Target="presProps.xml" Type="http://schemas.openxmlformats.org/officeDocument/2006/relationships/presProps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.jpg" Type="http://schemas.openxmlformats.org/officeDocument/2006/relationships/image"/></Relationships>

</file>

<file path=ppt/slides/_rels/slide10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0.jpg" Type="http://schemas.openxmlformats.org/officeDocument/2006/relationships/image"/></Relationships>

</file>

<file path=ppt/slides/_rels/slide1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1.jpg" Type="http://schemas.openxmlformats.org/officeDocument/2006/relationships/image"/></Relationships>

</file>

<file path=ppt/slides/_rels/slide12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2.jpg" Type="http://schemas.openxmlformats.org/officeDocument/2006/relationships/image"/></Relationships>

</file>

<file path=ppt/slides/_rels/slide13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3.jpg" Type="http://schemas.openxmlformats.org/officeDocument/2006/relationships/image"/></Relationships>

</file>

<file path=ppt/slides/_rels/slide14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4.jpg" Type="http://schemas.openxmlformats.org/officeDocument/2006/relationships/image"/></Relationships>

</file>

<file path=ppt/slides/_rels/slide15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5.jpg" Type="http://schemas.openxmlformats.org/officeDocument/2006/relationships/image"/></Relationships>

</file>

<file path=ppt/slides/_rels/slide16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6.jpg" Type="http://schemas.openxmlformats.org/officeDocument/2006/relationships/image"/></Relationships>

</file>

<file path=ppt/slides/_rels/slide17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7.jpg" Type="http://schemas.openxmlformats.org/officeDocument/2006/relationships/image"/></Relationships>

</file>

<file path=ppt/slides/_rels/slide18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8.jpg" Type="http://schemas.openxmlformats.org/officeDocument/2006/relationships/image"/></Relationships>

</file>

<file path=ppt/slides/_rels/slide19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19.jpg" Type="http://schemas.openxmlformats.org/officeDocument/2006/relationships/image"/></Relationships>

</file>

<file path=ppt/slides/_rels/slide2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.jpg" Type="http://schemas.openxmlformats.org/officeDocument/2006/relationships/image"/></Relationships>

</file>

<file path=ppt/slides/_rels/slide20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0.jpg" Type="http://schemas.openxmlformats.org/officeDocument/2006/relationships/image"/></Relationships>

</file>

<file path=ppt/slides/_rels/slide2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1.jpg" Type="http://schemas.openxmlformats.org/officeDocument/2006/relationships/image"/></Relationships>

</file>

<file path=ppt/slides/_rels/slide22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2.jpg" Type="http://schemas.openxmlformats.org/officeDocument/2006/relationships/image"/></Relationships>

</file>

<file path=ppt/slides/_rels/slide23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3.jpg" Type="http://schemas.openxmlformats.org/officeDocument/2006/relationships/image"/></Relationships>

</file>

<file path=ppt/slides/_rels/slide24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4.jpg" Type="http://schemas.openxmlformats.org/officeDocument/2006/relationships/image"/></Relationships>

</file>

<file path=ppt/slides/_rels/slide25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5.jpg" Type="http://schemas.openxmlformats.org/officeDocument/2006/relationships/image"/></Relationships>

</file>

<file path=ppt/slides/_rels/slide26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6.jpg" Type="http://schemas.openxmlformats.org/officeDocument/2006/relationships/image"/></Relationships>

</file>

<file path=ppt/slides/_rels/slide27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27.jpg" Type="http://schemas.openxmlformats.org/officeDocument/2006/relationships/image"/></Relationships>

</file>

<file path=ppt/slides/_rels/slide3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3.jpg" Type="http://schemas.openxmlformats.org/officeDocument/2006/relationships/image"/></Relationships>

</file>

<file path=ppt/slides/_rels/slide4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4.jpg" Type="http://schemas.openxmlformats.org/officeDocument/2006/relationships/image"/></Relationships>

</file>

<file path=ppt/slides/_rels/slide5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5.jpg" Type="http://schemas.openxmlformats.org/officeDocument/2006/relationships/image"/></Relationships>

</file>

<file path=ppt/slides/_rels/slide6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6.jpg" Type="http://schemas.openxmlformats.org/officeDocument/2006/relationships/image"/></Relationships>

</file>

<file path=ppt/slides/_rels/slide7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7.jpg" Type="http://schemas.openxmlformats.org/officeDocument/2006/relationships/image"/></Relationships>

</file>

<file path=ppt/slides/_rels/slide8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8.jpg" Type="http://schemas.openxmlformats.org/officeDocument/2006/relationships/image"/></Relationships>

</file>

<file path=ppt/slides/_rels/slide9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media/image9.jpg" Type="http://schemas.openxmlformats.org/officeDocument/2006/relationships/image"/></Relationships>
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custGeom>
            <a:avLst/>
            <a:gdLst/>
            <a:ahLst/>
            <a:cxnLst/>
            <a:rect b="b" l="l" r="r" t="t"/>
            <a:pathLst>
              <a:path h="6857998" w="12192000">
                <a:moveTo>
                  <a:pt x="12192000" y="6857998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>
            <a:noAutofit/>
          </a:bodyPr>
          <a:lstStyle/>
          <a:p/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xsi="http://www.w3.org/2001/XMLSchema-instance"/>
</file>