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8" r:id="rId5"/>
    <p:sldId id="270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9" r:id="rId15"/>
    <p:sldId id="271" r:id="rId16"/>
    <p:sldId id="292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8" r:id="rId31"/>
    <p:sldId id="282" r:id="rId32"/>
    <p:sldId id="291" r:id="rId33"/>
    <p:sldId id="287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mgonzalez_61@hotmail.com" initials="j" lastIdx="1" clrIdx="0">
    <p:extLst>
      <p:ext uri="{19B8F6BF-5375-455C-9EA6-DF929625EA0E}">
        <p15:presenceInfo xmlns:p15="http://schemas.microsoft.com/office/powerpoint/2012/main" userId="jmgonzalez_61@hotmail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66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788" autoAdjust="0"/>
  </p:normalViewPr>
  <p:slideViewPr>
    <p:cSldViewPr snapToGrid="0">
      <p:cViewPr varScale="1">
        <p:scale>
          <a:sx n="63" d="100"/>
          <a:sy n="63" d="100"/>
        </p:scale>
        <p:origin x="15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6T13:03:45.729" idx="1">
    <p:pos x="5760" y="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209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30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963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549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94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197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5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27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2456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66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10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8E79E-D19E-49A2-A181-350772721125}" type="datetimeFigureOut">
              <a:rPr lang="es-MX" smtClean="0"/>
              <a:t>26/08/2021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1CC47-E728-46C4-B3E7-0183D60938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62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</a:t>
            </a:r>
            <a:r>
              <a:rPr lang="es-MX" sz="3200" b="1" dirty="0" smtClean="0">
                <a:latin typeface="Arial Black" panose="020B0A04020102020204" pitchFamily="34" charset="0"/>
              </a:rPr>
              <a:t>NUESTRA ÚNICA SALVAGUARDIA”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5691115"/>
            <a:ext cx="1024151" cy="10241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691115"/>
            <a:ext cx="9280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29"/>
            <a:ext cx="9144000" cy="504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285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Tal cual lo menciona Isaías 8:20 “A la ley y al testimonio, si no hablan conforme a esto es porque no les ha </a:t>
            </a:r>
            <a:r>
              <a:rPr lang="es-MX" sz="2400" b="1" dirty="0" smtClean="0">
                <a:latin typeface="Arial Black" panose="020B0A04020102020204" pitchFamily="34" charset="0"/>
              </a:rPr>
              <a:t>amanecido</a:t>
            </a:r>
            <a:r>
              <a:rPr lang="es-MX" sz="2400" b="1" dirty="0">
                <a:latin typeface="Arial Black" panose="020B0A04020102020204" pitchFamily="34" charset="0"/>
              </a:rPr>
              <a:t>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32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6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4735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“Las profecías nos anuncian el porvenir con la misma claridad con que Cristo predijo su propia muerte a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discípulos. Los acontecimientos relacionados con el fin del tiempo de gracia y la preparación para el tiempo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angustia han sido presentados con claridad.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57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hay miles de personas que comprenden estás </a:t>
            </a:r>
            <a:r>
              <a:rPr lang="es-MX" sz="2000" b="1" dirty="0" smtClean="0">
                <a:latin typeface="Arial Black" panose="020B0A04020102020204" pitchFamily="34" charset="0"/>
              </a:rPr>
              <a:t>importantes </a:t>
            </a:r>
            <a:r>
              <a:rPr lang="es-MX" sz="2000" b="1" dirty="0">
                <a:latin typeface="Arial Black" panose="020B0A04020102020204" pitchFamily="34" charset="0"/>
              </a:rPr>
              <a:t>verdades de modo tan incompleto como si nunca hubiesen sido reveladas. Satanás procura arrebatar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toda impresión que podría llevar a los hombres por el camino de la salvación, y el tiempo de angustia no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encontrará listos”. Eventos de los últimos días, p.5.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59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#207 </a:t>
            </a:r>
            <a:r>
              <a:rPr lang="es-MX" sz="2400" b="1" dirty="0" smtClean="0">
                <a:latin typeface="Arial Black" panose="020B0A04020102020204" pitchFamily="34" charset="0"/>
              </a:rPr>
              <a:t>“¡DIOS NOS HABLA!”.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03" y="1046440"/>
            <a:ext cx="6268951" cy="5811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46440"/>
            <a:ext cx="1538003" cy="58115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806954" y="1046440"/>
            <a:ext cx="1337046" cy="59685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8095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391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Ya hemos entrado de lleno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ese tiempo. Las multitudes se niegan a recibir las verdades bíblicas porque 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contrarían los deseos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corazones pecaminosos, y Satanás les proporciona los engaños en que </a:t>
            </a:r>
            <a:r>
              <a:rPr lang="es-MX" sz="2000" b="1" dirty="0" smtClean="0">
                <a:latin typeface="Arial Black" panose="020B0A04020102020204" pitchFamily="34" charset="0"/>
              </a:rPr>
              <a:t>éstas se </a:t>
            </a:r>
            <a:r>
              <a:rPr lang="es-MX" sz="2000" b="1" dirty="0">
                <a:latin typeface="Arial Black" panose="020B0A04020102020204" pitchFamily="34" charset="0"/>
              </a:rPr>
              <a:t>complacen. Pero Dios tendrá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tierra un pueblo que sostendrá la Biblia y la Biblia sola, como piedra de toque de todas las doctrinas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base de todas las reformas.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39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28561" y="0"/>
            <a:ext cx="1615439" cy="1341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071360" y="0"/>
            <a:ext cx="45720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55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Deberíamos hacer nuestra la petición del salmista</a:t>
            </a:r>
            <a:r>
              <a:rPr lang="es-MX" sz="2400" b="1" dirty="0" smtClean="0">
                <a:latin typeface="Arial Black" panose="020B0A04020102020204" pitchFamily="34" charset="0"/>
              </a:rPr>
              <a:t>: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41960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INFORME SECRETARIAL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735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Muchas veces las tentaciones parecen irresistibles, y es porque se ha descuidado la oración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el estudio de la Biblia, y por ende no se puede recordar luego las promesas de Dios ni oponerse a Satanás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las armas de las Sagradas Escrituras.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" y="6150114"/>
            <a:ext cx="914399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La tercera edad y la misión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0" y="707886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0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400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más alto deber de toda criatura racional es el de escudriñar la verdad de las Sagradas Escrituras y luego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andar en la luz y exhortar a otros a que sigan su ejemplo. Día tras día deberíamos estudiar diligentemente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Biblia, pesando cada pensamiento y comparando texto con texto” Reflejemos a Jesús, p. 103.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408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#399 “En estos tiempos”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906"/>
            <a:ext cx="9144000" cy="59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5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735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El lenguaje de la Biblia debe explicarse de acuerdo con su significado manifiesto, a no ser que se trate de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símbolo o figura. Cristo prometió: “Si alguno quiere hacer su voluntad [del Padre], conocerá de mi enseñanza,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es de Dios” (S. Juan 7:17).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761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“No deberíamos ponernos a estudiar la Biblia con esa confianza en nosotros mismos con la cual tantos </a:t>
            </a:r>
            <a:r>
              <a:rPr lang="es-MX" sz="2000" b="1" dirty="0" smtClean="0">
                <a:latin typeface="Arial Black" panose="020B0A04020102020204" pitchFamily="34" charset="0"/>
              </a:rPr>
              <a:t>abordan </a:t>
            </a:r>
            <a:r>
              <a:rPr lang="es-MX" sz="2000" b="1" dirty="0">
                <a:latin typeface="Arial Black" panose="020B0A04020102020204" pitchFamily="34" charset="0"/>
              </a:rPr>
              <a:t>los dominios de la ciencia, sino en el espíritu de oración y dependencia filial hacia Dios y con un deseo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sincero de conocer su voluntad.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735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Debemos acercarnos con espíritu humilde y dócil para obtener </a:t>
            </a:r>
            <a:r>
              <a:rPr lang="es-MX" sz="2000" b="1" dirty="0" smtClean="0">
                <a:latin typeface="Arial Black" panose="020B0A04020102020204" pitchFamily="34" charset="0"/>
              </a:rPr>
              <a:t>conocimiento </a:t>
            </a:r>
            <a:r>
              <a:rPr lang="es-MX" sz="2000" b="1" dirty="0">
                <a:latin typeface="Arial Black" panose="020B0A04020102020204" pitchFamily="34" charset="0"/>
              </a:rPr>
              <a:t>del gran YO SOY. De lo contrario vendrán ángeles malos a oscurecer nuestras mentes y a endurecer </a:t>
            </a:r>
            <a:r>
              <a:rPr lang="es-MX" sz="2000" b="1" dirty="0" smtClean="0">
                <a:latin typeface="Arial Black" panose="020B0A04020102020204" pitchFamily="34" charset="0"/>
              </a:rPr>
              <a:t>nuestros </a:t>
            </a:r>
            <a:r>
              <a:rPr lang="es-MX" sz="2000" b="1" dirty="0">
                <a:latin typeface="Arial Black" panose="020B0A04020102020204" pitchFamily="34" charset="0"/>
              </a:rPr>
              <a:t>corazones al punto que la verdad ya no nos impresionará”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conflicto de los siglos, p.584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151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“Jesús prometió a sus discípulos “el Consolador, es decir el Espíritu Santo, a quien –dijo- el Padre enviará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 nombre” y agregó: “Él os enseñará todas las cosas, y os recordará todo cuanto ha dicho” (Juan 14:26).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0"/>
            <a:ext cx="530352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7936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“Pero </a:t>
            </a:r>
            <a:r>
              <a:rPr lang="es-MX" sz="2000" b="1" dirty="0" smtClean="0">
                <a:latin typeface="Arial Black" panose="020B0A04020102020204" pitchFamily="34" charset="0"/>
              </a:rPr>
              <a:t>primero </a:t>
            </a:r>
            <a:r>
              <a:rPr lang="es-MX" sz="2000" b="1" dirty="0">
                <a:latin typeface="Arial Black" panose="020B0A04020102020204" pitchFamily="34" charset="0"/>
              </a:rPr>
              <a:t>es preciso que las enseñanzas de Cristo hayan sido atesoradas en el entendimiento, si queremos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el Espíritu de Dios nos las recuerde en el momento de Peligro” Reflejemos a Jesús, p. 103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27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“Hasta los jóvenes de poca experiencia se atreven a insinuar dudas al respecto de los principios </a:t>
            </a:r>
            <a:r>
              <a:rPr lang="es-MX" sz="2000" b="1" dirty="0" smtClean="0">
                <a:latin typeface="Arial Black" panose="020B0A04020102020204" pitchFamily="34" charset="0"/>
              </a:rPr>
              <a:t>fundamentales </a:t>
            </a:r>
            <a:r>
              <a:rPr lang="es-MX" sz="2000" b="1" dirty="0">
                <a:latin typeface="Arial Black" panose="020B0A04020102020204" pitchFamily="34" charset="0"/>
              </a:rPr>
              <a:t>del cristianismo. Y esta incredulidad por juvenil, por superficial que sea, no deja de ejercer su influencia.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Muchos se dejan arrastrar así al punto de mofarse de la piedad de sus padres y desafían al Espíritu de gracia”.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conflicto de los siglos, p. 576.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0" y="0"/>
            <a:ext cx="391668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0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898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“Vivimos en el período más solemne de la historia de este mundo. La suerte de las innumerables </a:t>
            </a:r>
            <a:r>
              <a:rPr lang="es-MX" sz="2000" b="1" dirty="0" smtClean="0">
                <a:latin typeface="Arial Black" panose="020B0A04020102020204" pitchFamily="34" charset="0"/>
              </a:rPr>
              <a:t>multitudes </a:t>
            </a:r>
            <a:r>
              <a:rPr lang="es-MX" sz="2000" b="1" dirty="0">
                <a:latin typeface="Arial Black" panose="020B0A04020102020204" pitchFamily="34" charset="0"/>
              </a:rPr>
              <a:t>que pueblan la tierra está por decidirse. Tanto nuestra dicha futura como la salvación de otras almas </a:t>
            </a:r>
            <a:r>
              <a:rPr lang="es-MX" sz="2000" b="1" dirty="0" smtClean="0">
                <a:latin typeface="Arial Black" panose="020B0A04020102020204" pitchFamily="34" charset="0"/>
              </a:rPr>
              <a:t>dependen </a:t>
            </a:r>
            <a:r>
              <a:rPr lang="es-MX" sz="2000" b="1" dirty="0">
                <a:latin typeface="Arial Black" panose="020B0A04020102020204" pitchFamily="34" charset="0"/>
              </a:rPr>
              <a:t>de nuestra conducta actual. Necesitamos ser guiados por el Espíritu de Verdad.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5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1104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humillarnos ante el Señor, ayunar, orar y meditar mucho en su Palabra, especialmente acerca de las escenas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juicio. Debemos tratar de adquirir actualmente una experiencia profunda y viva en las cosas de Dios, sin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perder un solo instante”.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Seguridad </a:t>
            </a:r>
            <a:r>
              <a:rPr lang="es-MX" sz="2000" b="1" dirty="0">
                <a:latin typeface="Arial Black" panose="020B0A04020102020204" pitchFamily="34" charset="0"/>
              </a:rPr>
              <a:t>y Paz en el Conflicto de los Siglos, p.659.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“Muchos se engañan con respecto a su verdadera condición ante Dios. Se felicitan por los actos reprensibles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no cometen, y se olvidan de enumerar las obras buenas y nobles que Dios requiere, pero que ellos </a:t>
            </a:r>
            <a:r>
              <a:rPr lang="es-MX" sz="2000" b="1" dirty="0" smtClean="0">
                <a:latin typeface="Arial Black" panose="020B0A04020102020204" pitchFamily="34" charset="0"/>
              </a:rPr>
              <a:t>descuidan </a:t>
            </a:r>
            <a:r>
              <a:rPr lang="es-MX" sz="2000" b="1" dirty="0">
                <a:latin typeface="Arial Black" panose="020B0A04020102020204" pitchFamily="34" charset="0"/>
              </a:rPr>
              <a:t>de hacer.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basta que sean árboles en el huerto del Señor. Deben corresponder a lo que Dios espera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ellos, llevando frutos</a:t>
            </a:r>
            <a:r>
              <a:rPr lang="es-MX" sz="2000" b="1" dirty="0" smtClean="0">
                <a:latin typeface="Arial Black" panose="020B0A04020102020204" pitchFamily="34" charset="0"/>
              </a:rPr>
              <a:t>” Exaltad a Jesús pág. 342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Enfatizar la importancia del estudio personal de las Escrituras como nuestra única salvaguarda espiritual </a:t>
            </a:r>
            <a:r>
              <a:rPr lang="es-MX" sz="2800" b="1" dirty="0" smtClean="0">
                <a:latin typeface="Arial Black" panose="020B0A04020102020204" pitchFamily="34" charset="0"/>
              </a:rPr>
              <a:t>tanto </a:t>
            </a:r>
            <a:r>
              <a:rPr lang="es-MX" sz="2800" b="1" dirty="0">
                <a:latin typeface="Arial Black" panose="020B0A04020102020204" pitchFamily="34" charset="0"/>
              </a:rPr>
              <a:t>en el presente como en las pruebas que vendrán antes del </a:t>
            </a:r>
            <a:r>
              <a:rPr lang="es-MX" sz="2800" b="1" dirty="0" smtClean="0">
                <a:latin typeface="Arial Black" panose="020B0A04020102020204" pitchFamily="34" charset="0"/>
              </a:rPr>
              <a:t>regreso de Cristo.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PROPÓSITO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39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7457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“Dejad que la oposición se levante, que el fanatismo y la intolerancia vuelvan a empuñar el cetro, que el </a:t>
            </a:r>
            <a:r>
              <a:rPr lang="es-MX" sz="2000" b="1" dirty="0" smtClean="0">
                <a:latin typeface="Arial Black" panose="020B0A04020102020204" pitchFamily="34" charset="0"/>
              </a:rPr>
              <a:t>espíritu </a:t>
            </a:r>
            <a:r>
              <a:rPr lang="es-MX" sz="2000" b="1" dirty="0">
                <a:latin typeface="Arial Black" panose="020B0A04020102020204" pitchFamily="34" charset="0"/>
              </a:rPr>
              <a:t>de persecución se encienda, y entonces los tibios e hipócritas vacilarán y abandonarán la fe; pero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verdadero cristiano permanecerá firme como una roca,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</a:t>
            </a:r>
            <a:r>
              <a:rPr lang="es-MX" sz="2000" b="1" dirty="0">
                <a:latin typeface="Arial Black" panose="020B0A04020102020204" pitchFamily="34" charset="0"/>
              </a:rPr>
              <a:t>más fe y esperanza que en días de prosperidad”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</a:t>
            </a:r>
            <a:r>
              <a:rPr lang="es-MX" sz="2000" b="1" dirty="0" err="1">
                <a:latin typeface="Arial Black" panose="020B0A04020102020204" pitchFamily="34" charset="0"/>
              </a:rPr>
              <a:t>Maranata</a:t>
            </a:r>
            <a:r>
              <a:rPr lang="es-MX" sz="2000" b="1" dirty="0">
                <a:latin typeface="Arial Black" panose="020B0A04020102020204" pitchFamily="34" charset="0"/>
              </a:rPr>
              <a:t>: El Señor Viene!, p. 202.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7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6436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10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4022" y="707886"/>
            <a:ext cx="9547163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4484022" y="335279"/>
            <a:ext cx="4484022" cy="65240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5063141" y="707886"/>
            <a:ext cx="4080859" cy="2308324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DESCANSO SABÁTICO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141" y="3016210"/>
            <a:ext cx="4091997" cy="304931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063142" y="6065520"/>
            <a:ext cx="4091996" cy="79248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824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278 “¿PUEDE EL MUNDO VER A JESÚS EN MÍ?”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107995"/>
            <a:ext cx="6736080" cy="56886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07995"/>
            <a:ext cx="1203960" cy="57500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940040" y="1107995"/>
            <a:ext cx="1203960" cy="56886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21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353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para que nos mantengamos anclados en la Palabra de Dios, llevando frutos, de modo que cuando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lleguen los momentos de prueba finales, mantengamos firme nuestra fe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47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529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2 Timoteo 4:3 dice: “Porque vendrá un tiempo en que no soportarán la sana doctrina, sino que aun teniendo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comezón de oír se amontonarán maestros conforme a sus propios malos deseos”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47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9560"/>
            <a:ext cx="9166860" cy="71475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16040" y="-289560"/>
            <a:ext cx="3962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67640" y="2314724"/>
            <a:ext cx="3337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99FF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000" b="1" dirty="0" smtClean="0">
                <a:solidFill>
                  <a:srgbClr val="FF99FF"/>
                </a:solidFill>
                <a:latin typeface="Arial Black" panose="020B0A04020102020204" pitchFamily="34" charset="0"/>
              </a:rPr>
              <a:t>DE </a:t>
            </a:r>
          </a:p>
          <a:p>
            <a:pPr algn="ctr"/>
            <a:r>
              <a:rPr lang="es-MX" sz="4000" b="1" dirty="0" smtClean="0">
                <a:solidFill>
                  <a:srgbClr val="FF99FF"/>
                </a:solidFill>
                <a:latin typeface="Arial Black" panose="020B0A04020102020204" pitchFamily="34" charset="0"/>
              </a:rPr>
              <a:t>RODILLAS</a:t>
            </a:r>
            <a:endParaRPr lang="es-MX" sz="4000" b="1" dirty="0">
              <a:solidFill>
                <a:srgbClr val="FF99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“Al pueblo de Dios se le indica que busque en las Sagradas Escrituras su salvaguardia contra las influencias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falsos maestros y el poder seductor de los espíritus tenebrosos.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05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Satanás emplea cuantos medios puede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impedir que los hombres conozcan la Biblia, cuyo claro lenguaje revela sus engaños” Reavivamientos </a:t>
            </a:r>
            <a:r>
              <a:rPr lang="es-MX" sz="2400" b="1" dirty="0" smtClean="0">
                <a:latin typeface="Arial Black" panose="020B0A04020102020204" pitchFamily="34" charset="0"/>
              </a:rPr>
              <a:t>Modernos</a:t>
            </a:r>
            <a:r>
              <a:rPr lang="es-MX" sz="2400" b="1" dirty="0">
                <a:latin typeface="Arial Black" panose="020B0A04020102020204" pitchFamily="34" charset="0"/>
              </a:rPr>
              <a:t>, p. 44.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actualidad está haciendo esfuerzos desesperados preparándose para la lucha final contra Cristo y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discípulos. El último gran engaño se desplegará pronto ante nosotros.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3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6477" y="366173"/>
            <a:ext cx="244294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“Se hará oposición y se ridiculizará a los que traten de obedecer a todos los mandamientos de Dios. Ellos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podrán subsistir sino en Dios. Para poder soportar la prueba que les espera deben comprender la voluntad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tal cual está revelada en su palabra.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426" y="0"/>
            <a:ext cx="6564574" cy="489005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79426" y="4890052"/>
            <a:ext cx="65645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Pues no pueden honrarle sino en la medida del conocimiento que tengan de su carácter, gobierno y propósitos divinos y en la medida en que obren conforme a las luces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 hayan sido concedidas” El conflicto de los siglos, p. 40.</a:t>
            </a:r>
          </a:p>
        </p:txBody>
      </p:sp>
    </p:spTree>
    <p:extLst>
      <p:ext uri="{BB962C8B-B14F-4D97-AF65-F5344CB8AC3E}">
        <p14:creationId xmlns:p14="http://schemas.microsoft.com/office/powerpoint/2010/main" val="29765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</TotalTime>
  <Words>1252</Words>
  <Application>Microsoft Office PowerPoint</Application>
  <PresentationFormat>Presentación en pantalla (4:3)</PresentationFormat>
  <Paragraphs>87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2021-08-26T14:51:21Z</dcterms:created>
  <dcterms:modified xsi:type="dcterms:W3CDTF">2021-08-26T22:15:38Z</dcterms:modified>
</cp:coreProperties>
</file>