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93" r:id="rId8"/>
    <p:sldId id="263" r:id="rId9"/>
    <p:sldId id="294" r:id="rId10"/>
    <p:sldId id="264" r:id="rId11"/>
    <p:sldId id="265" r:id="rId12"/>
    <p:sldId id="266" r:id="rId13"/>
    <p:sldId id="267" r:id="rId14"/>
    <p:sldId id="268" r:id="rId15"/>
    <p:sldId id="286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8" r:id="rId27"/>
    <p:sldId id="284" r:id="rId28"/>
    <p:sldId id="280" r:id="rId29"/>
    <p:sldId id="281" r:id="rId30"/>
    <p:sldId id="282" r:id="rId31"/>
    <p:sldId id="283" r:id="rId32"/>
    <p:sldId id="285" r:id="rId33"/>
    <p:sldId id="287" r:id="rId34"/>
    <p:sldId id="290" r:id="rId35"/>
    <p:sldId id="289" r:id="rId36"/>
    <p:sldId id="292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9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0207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404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668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57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20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220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821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734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895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442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82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59D89-1010-4533-BF68-168BADAD57BC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729C4-0C3C-48CA-AE64-04D5B6B7B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722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MOISÉS, INSTRUMENTO DE DIOS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" y="5749119"/>
            <a:ext cx="979796" cy="9797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25454" y="5820769"/>
            <a:ext cx="7918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6331"/>
            <a:ext cx="9143999" cy="51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1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744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Luego la madre hace una canasta para que pueda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flotar en el agua, en ella coloca al bebé y echa la canasta en el río.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51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9461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la hija de faraón va al río, ve la canasta, la saca del agua, y decide quedarse con el bebé.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 pone por nombre Moisés cuando lo adopta.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7421" y="0"/>
            <a:ext cx="277049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00113" algn="l"/>
              </a:tabLst>
            </a:pPr>
            <a:r>
              <a:rPr lang="es-MX" sz="2400" b="1" dirty="0" smtClean="0">
                <a:latin typeface="Arial Black" panose="020B0A04020102020204" pitchFamily="34" charset="0"/>
              </a:rPr>
              <a:t>María, la hermana del bebé, se acerca y le pregunta a la princesa si quiere que le busque una nodriza que lo críe y la princesa le pide que le consiga una.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María busca a su mamá, quien lleva al bebé a su casa y lo cría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16" y="0"/>
            <a:ext cx="619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2829" y="428346"/>
            <a:ext cx="337099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“Dios ha oído mis oraciones fui premiada por mi fe, con profunda gratitud emprendí mi tarea. Aprovecho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fielmente la oportunidad de educar a mi hijo para Dios.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Estoy segura de que había sido preservado para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gran obra, y sabía que pronto debería entregarlo a su madre adoptiva, y Moisés se vería rodeado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influencias que tenderían a apartarlo de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360" y="0"/>
            <a:ext cx="5554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906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 eso me hizo más diligente y cuidadosa en la instrucción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Moisés, que en mis otros hijos. Traté de inculcarle la reverencia a Dios y el amor a la verdad y a la justicia,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oré fervorosamente para que fuera preservado de toda influencia corruptora. Le mostré la insensatez y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pecado de la idolatría y desde muy temprana edad le enseñé a postrarse y orar al Dios viviente, el único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podía oírlo y ayudarlo en cualquier emergencia”.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90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61815" y="3889610"/>
            <a:ext cx="2715904" cy="2994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34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16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Ya soy un adulto y he sido llamado por Dios para sacar a los israelitas de Egipto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llevarlos a hacia la tierra prometida; no fue una tarea fácil, pero Dios siempre estuvo a mi lado.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El corazón del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Faraón estaba endurecido, pero para mi Dios, que es el Dios de lo imposible siempre me acompañó y me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dirigió.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7380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Dios siempre estuvo con nosotros; ¿quién se puede imaginar ver el mar abrirse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 dos y nosotros poder caminar en tierra?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6954"/>
            <a:ext cx="350490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latin typeface="Arial Black" panose="020B0A04020102020204" pitchFamily="34" charset="0"/>
              </a:rPr>
              <a:t>¿cómo dudar de su amor si en el día nos acompañaba en una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columna de nube, y durante la noche en una columna de fuego?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03" y="0"/>
            <a:ext cx="563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480 QUIERO CANTAR, # 477 LOS QUE AMAN AL SEÑOR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64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745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Hoy también tú puedes ver sus maravillas;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siempre te está sustentando en todo momento. Alabamos a Dios por su cuidado.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234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—¡Hola, querido pueblo de Israel! Qué viaje tan largo ha sido desde Egipto. Pero hemos llegado ahora a la frontera con Canaán. Dios ha sido bueno con nosotros durante estos 40 años.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09112" y="674400"/>
            <a:ext cx="4034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Nos dio sus 10 secretos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 la felicidad, las 10 reglas que nos permiten vivir felices y también nos permite demostrar cuanto le amamos.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8964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¡Qué felicidad llena nuestros corazones!, saber que desde siempre su preocupación es librarnos del dolor y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del sufrimiento.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896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28848" y="1364776"/>
            <a:ext cx="1815152" cy="3411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84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 desde ahora Josué tú eres el que guiará a este pueblo a la Tierra Prometida. El Señor mismo te guiará y estará contigo. Él no te abandonará ni te fallará, así que ten valor y no tengas miedo.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04012" y="331082"/>
            <a:ext cx="43399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Ahora debo irme. Dios me ha pedido que suba al monte </a:t>
            </a:r>
            <a:r>
              <a:rPr lang="es-MX" sz="4000" b="1" dirty="0" err="1" smtClean="0">
                <a:latin typeface="Arial Black" panose="020B0A04020102020204" pitchFamily="34" charset="0"/>
              </a:rPr>
              <a:t>Nebo</a:t>
            </a:r>
            <a:r>
              <a:rPr lang="es-MX" sz="4000" b="1" dirty="0" smtClean="0">
                <a:latin typeface="Arial Black" panose="020B0A04020102020204" pitchFamily="34" charset="0"/>
              </a:rPr>
              <a:t>. Josué va con él. Moisés le da un apretón de manos a Josué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804012" cy="68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8" y="4858602"/>
            <a:ext cx="9144397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3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¿QUIERE MEJORAR SU SALUD?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1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53025" y="671690"/>
            <a:ext cx="399097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Dios había hecho maravillas en favor de los israelitas y había partido las aguas del Mar Rojo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cuando salieron de Egipto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153025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3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760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ahora, 40 años más tarde, cuando había llegado el tiempo de entrar a la tierra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Canaán, Dios hizo otro milagro en su favor. Secó las aguas del río Jordán para que su pueblo lo pudiera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cruzar sin problemas.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60906"/>
            <a:ext cx="43307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¡Buenos días hermanos y apreciadas visitas que nos acompañan!, yo soy </a:t>
            </a:r>
            <a:r>
              <a:rPr lang="es-MX" sz="2800" b="1" dirty="0" err="1" smtClean="0">
                <a:latin typeface="Arial Black" panose="020B0A04020102020204" pitchFamily="34" charset="0"/>
              </a:rPr>
              <a:t>Jocabed</a:t>
            </a:r>
            <a:r>
              <a:rPr lang="es-MX" sz="2800" b="1" dirty="0" smtClean="0">
                <a:latin typeface="Arial Black" panose="020B0A04020102020204" pitchFamily="34" charset="0"/>
              </a:rPr>
              <a:t>, les presento a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mi pequeño Moisés y mi pequeña Miriam; esta mañana hemos venido a adorar a nuestro Creador y Protector.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65" y="0"/>
            <a:ext cx="4813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82890" y="1582341"/>
            <a:ext cx="650998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Moisés, nosotros también adoramos a Dios cuando le buscamos y pedimos su dirección;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</a:t>
            </a:r>
            <a:r>
              <a:rPr lang="es-MX" sz="2000" b="1" dirty="0">
                <a:latin typeface="Arial Black" panose="020B0A04020102020204" pitchFamily="34" charset="0"/>
              </a:rPr>
              <a:t>igual que </a:t>
            </a:r>
            <a:r>
              <a:rPr lang="es-MX" sz="2000" b="1" dirty="0" smtClean="0">
                <a:latin typeface="Arial Black" panose="020B0A04020102020204" pitchFamily="34" charset="0"/>
              </a:rPr>
              <a:t>Moisés </a:t>
            </a:r>
            <a:r>
              <a:rPr lang="es-MX" sz="2000" b="1" dirty="0">
                <a:latin typeface="Arial Black" panose="020B0A04020102020204" pitchFamily="34" charset="0"/>
              </a:rPr>
              <a:t>tendremos que enfrentar dificultades, situaciones dolorosas quizá, pero debemos estar seguros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podemos hermanos, porque el Dios de los tiempos de Moisés es el mismo de hoy, si ponemos nuestras vidas </a:t>
            </a:r>
            <a:r>
              <a:rPr lang="es-MX" sz="2000" b="1" dirty="0" smtClean="0">
                <a:latin typeface="Arial Black" panose="020B0A04020102020204" pitchFamily="34" charset="0"/>
              </a:rPr>
              <a:t>al </a:t>
            </a:r>
            <a:r>
              <a:rPr lang="es-MX" sz="2000" b="1" dirty="0">
                <a:latin typeface="Arial Black" panose="020B0A04020102020204" pitchFamily="34" charset="0"/>
              </a:rPr>
              <a:t>servicio de Dios y le buscamos incansablemente nuestro rostro también irradiará luz y paz para que otros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decidan </a:t>
            </a:r>
            <a:r>
              <a:rPr lang="es-MX" sz="2000" b="1" dirty="0" smtClean="0">
                <a:latin typeface="Arial Black" panose="020B0A04020102020204" pitchFamily="34" charset="0"/>
              </a:rPr>
              <a:t>seguirle.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71625" y="1391960"/>
            <a:ext cx="5943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Agradecemos a todos los niños por su participación, y a los padres que los motivan y </a:t>
            </a:r>
            <a:r>
              <a:rPr lang="es-MX" sz="2800" b="1" dirty="0" smtClean="0">
                <a:latin typeface="Arial Black" panose="020B0A04020102020204" pitchFamily="34" charset="0"/>
              </a:rPr>
              <a:t>apoyan</a:t>
            </a:r>
            <a:r>
              <a:rPr lang="es-MX" sz="2800" b="1" dirty="0">
                <a:latin typeface="Arial Black" panose="020B0A04020102020204" pitchFamily="34" charset="0"/>
              </a:rPr>
              <a:t>. Los padres son clave importante para ayudar a los niños a fortalecerse espiritualmente, a través del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estudio diario de sus lecciones. </a:t>
            </a:r>
          </a:p>
        </p:txBody>
      </p:sp>
    </p:spTree>
    <p:extLst>
      <p:ext uri="{BB962C8B-B14F-4D97-AF65-F5344CB8AC3E}">
        <p14:creationId xmlns:p14="http://schemas.microsoft.com/office/powerpoint/2010/main" val="29596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211135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 LECCIÓN # 13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7923" y="707886"/>
            <a:ext cx="9547163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4527923" y="245659"/>
            <a:ext cx="4527923" cy="66136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5047732" y="707885"/>
            <a:ext cx="4096268" cy="230832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DESCANSO SUPREMO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732" y="3016209"/>
            <a:ext cx="4096268" cy="38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598 CRISTO, YO TE SEGUIRÉ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54420" cy="56884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8364" y="1415772"/>
            <a:ext cx="1951630" cy="6723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78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0824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54423" y="2274837"/>
            <a:ext cx="3389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12883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00549" y="6318914"/>
            <a:ext cx="304345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63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09" y="122829"/>
            <a:ext cx="8104599" cy="50223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26342" y="269082"/>
            <a:ext cx="8559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B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I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E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V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E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I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D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O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14520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—Nos sentimos muy contentos y gozosos que ustedes también nos acompañen esta mañana, cuando agradecemos a Dios y venimos ante su presencia a adorarle los ángeles también adoran con nosotros.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</a:t>
            </a:r>
            <a:r>
              <a:rPr lang="es-MX" b="1" dirty="0">
                <a:latin typeface="Arial Black" panose="020B0A04020102020204" pitchFamily="34" charset="0"/>
              </a:rPr>
              <a:t>eso es motivo de felicidad; es por eso que hoy les damos una cordial ¡BIENVENIDA!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588155" y="395785"/>
            <a:ext cx="873457" cy="887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36979" y="269082"/>
            <a:ext cx="928048" cy="8909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843648" y="3971498"/>
            <a:ext cx="617964" cy="8461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5182332" y="0"/>
            <a:ext cx="986455" cy="600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41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04764" y="907409"/>
            <a:ext cx="33300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“Cuando el niño creció, ella lo llevó a la hija del Faraón, y vino a ser hijo suyo; y le puso por nombre Moisés, diciendo: Pues lo he sacado de las aguas” Éxodo 2:10.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5595582" cy="63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2067"/>
            <a:ext cx="32681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—Esta lección trata sobre la adoración. Dios todavía vigila a los niños y a las niñas de hoy. Cuando le agradecemos por su protección y cuidado lo estamos adorando.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113" y="0"/>
            <a:ext cx="587588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68114" y="6373504"/>
            <a:ext cx="145401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4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328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Faraón ordena que maten a todos los niños varones de los israelitas en Egipto.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513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 una familia israelita le nace un bebé y lo esconden durante tres meses en su casa,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1026</Words>
  <Application>Microsoft Office PowerPoint</Application>
  <PresentationFormat>Presentación en pantalla (4:3)</PresentationFormat>
  <Paragraphs>83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2021-09-21T11:19:10Z</dcterms:created>
  <dcterms:modified xsi:type="dcterms:W3CDTF">2021-09-22T12:39:18Z</dcterms:modified>
</cp:coreProperties>
</file>