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8" r:id="rId4"/>
    <p:sldId id="268" r:id="rId5"/>
    <p:sldId id="267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70" r:id="rId17"/>
    <p:sldId id="272" r:id="rId18"/>
    <p:sldId id="273" r:id="rId19"/>
    <p:sldId id="275" r:id="rId20"/>
    <p:sldId id="276" r:id="rId21"/>
    <p:sldId id="277" r:id="rId22"/>
    <p:sldId id="278" r:id="rId23"/>
    <p:sldId id="283" r:id="rId24"/>
    <p:sldId id="279" r:id="rId25"/>
    <p:sldId id="280" r:id="rId26"/>
    <p:sldId id="281" r:id="rId27"/>
    <p:sldId id="282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390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129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213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66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68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282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291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301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098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85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4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2CFF1-22D7-4E13-A60C-3841DDBDD225}" type="datetimeFigureOut">
              <a:rPr lang="es-MX" smtClean="0"/>
              <a:t>25/08/2021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2A68E-D637-47D8-8771-AF520A57A8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408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39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CORONA DE VIDA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7" y="5718411"/>
            <a:ext cx="996855" cy="9968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4" y="5718411"/>
            <a:ext cx="966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707886"/>
            <a:ext cx="9144001" cy="48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839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latin typeface="Arial Black" panose="020B0A04020102020204" pitchFamily="34" charset="0"/>
              </a:rPr>
              <a:t>• Las coronas representan la victoria de Cristo en nosotros, y somos receptores de esa victoria.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85129" y="305068"/>
            <a:ext cx="405887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• En la Biblia se compara la vida eterna con la diadema (corona) que se entregaba en las victorias atléticas.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5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059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¡Queridos hermanos! Hoy reunidos todos, podemos contemplar el anhelo y deseo de nuestro Señor </a:t>
            </a:r>
            <a:r>
              <a:rPr lang="es-MX" sz="2800" b="1" dirty="0" smtClean="0">
                <a:latin typeface="Arial Black" panose="020B0A04020102020204" pitchFamily="34" charset="0"/>
              </a:rPr>
              <a:t>Jesucristo </a:t>
            </a:r>
            <a:r>
              <a:rPr lang="es-MX" sz="2800" b="1" dirty="0">
                <a:latin typeface="Arial Black" panose="020B0A04020102020204" pitchFamily="34" charset="0"/>
              </a:rPr>
              <a:t>de estar con sus </a:t>
            </a:r>
            <a:r>
              <a:rPr lang="es-MX" sz="2800" b="1" dirty="0" smtClean="0">
                <a:latin typeface="Arial Black" panose="020B0A04020102020204" pitchFamily="34" charset="0"/>
              </a:rPr>
              <a:t>hijos</a:t>
            </a:r>
            <a:r>
              <a:rPr lang="es-MX" sz="2800" b="1" dirty="0"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8178"/>
            <a:ext cx="38847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“Vi un gran número de ángeles que traían de la ciudad gloriosas coronas: Una </a:t>
            </a:r>
            <a:r>
              <a:rPr lang="es-MX" sz="2400" b="1" dirty="0" smtClean="0">
                <a:latin typeface="Arial Black" panose="020B0A04020102020204" pitchFamily="34" charset="0"/>
              </a:rPr>
              <a:t>corona </a:t>
            </a:r>
            <a:r>
              <a:rPr lang="es-MX" sz="2400" b="1" dirty="0">
                <a:latin typeface="Arial Black" panose="020B0A04020102020204" pitchFamily="34" charset="0"/>
              </a:rPr>
              <a:t>para cada santo, con su nombre escrito.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medida que Jesús requería las coronas, los ángeles se 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presentaban, y con su propia mano derecha el amante Jesús colocaba las coronas sobre las cabezas de sus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santos” SVC, p.59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798" y="0"/>
            <a:ext cx="5259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371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 algunas veces nos hemos sentido tentados por el enemigo de Dios, podemos confiadamente elevar una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a Dios, solicitar su ayuda oportuna.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Sin </a:t>
            </a:r>
            <a:r>
              <a:rPr lang="es-MX" sz="2400" b="1" dirty="0">
                <a:latin typeface="Arial Black" panose="020B0A04020102020204" pitchFamily="34" charset="0"/>
              </a:rPr>
              <a:t>importar el lugar, el momento, nuestro Señor nos escucha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513696"/>
            <a:ext cx="1692322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316406" y="6441743"/>
            <a:ext cx="29752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3737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800" b="1" dirty="0" smtClean="0">
                <a:latin typeface="Arial Black" panose="020B0A04020102020204" pitchFamily="34" charset="0"/>
              </a:rPr>
              <a:t> </a:t>
            </a:r>
            <a:r>
              <a:rPr lang="es-MX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830997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46209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 MODELO DE  EVANGELISMO EXITOSO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1"/>
            <a:ext cx="9144000" cy="505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12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 cuando aparezca el Príncipe de los pastores, vosotros recibiréis la corona incorruptible de gloria” 1 </a:t>
            </a:r>
            <a:r>
              <a:rPr lang="es-MX" sz="2400" b="1" dirty="0" smtClean="0">
                <a:latin typeface="Arial Black" panose="020B0A04020102020204" pitchFamily="34" charset="0"/>
              </a:rPr>
              <a:t>Pedro </a:t>
            </a:r>
            <a:r>
              <a:rPr lang="es-MX" sz="2400" b="1" dirty="0">
                <a:latin typeface="Arial Black" panose="020B0A04020102020204" pitchFamily="34" charset="0"/>
              </a:rPr>
              <a:t>5:4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4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#154 “Dad gloria al cordero Rey”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ESPECIAL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5"/>
            <a:ext cx="9144000" cy="56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76965" y="544198"/>
            <a:ext cx="39578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“…De la misma manera los ángeles trajeron las arpas, y Jesús las presentó también a los santos.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ángeles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dirigían dieron el tono primeramente, y luego toda voz se elevó en alabanza agradecida y feliz, y toda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mano se deslizó diestramente sobre las cuerdas de las arpas, arrancando melodiosa música en ricos y </a:t>
            </a:r>
            <a:r>
              <a:rPr lang="es-MX" sz="2000" b="1" dirty="0" smtClean="0">
                <a:latin typeface="Arial Black" panose="020B0A04020102020204" pitchFamily="34" charset="0"/>
              </a:rPr>
              <a:t>perfectos </a:t>
            </a:r>
            <a:r>
              <a:rPr lang="es-MX" sz="2000" b="1" dirty="0">
                <a:latin typeface="Arial Black" panose="020B0A04020102020204" pitchFamily="34" charset="0"/>
              </a:rPr>
              <a:t>acentos. . .”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SVC </a:t>
            </a:r>
            <a:r>
              <a:rPr lang="es-MX" sz="2000" b="1" dirty="0">
                <a:latin typeface="Arial Black" panose="020B0A04020102020204" pitchFamily="34" charset="0"/>
              </a:rPr>
              <a:t>p.59.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076965" cy="68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6261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508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“Bendito el Dios y Padre de nuestro Señor Jesucristo, que según su grande misericordia nos hizo renacer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una esperanza viva, por la resurrección de Jesucristo de los muertos, para una herencia incorruptible,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incontaminada e inmarcesible, reservada en los cielos para vosotros” 1 Pedro 1: 3-4.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0211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“Vi un gran número de ángeles que traían de la ciudad gloriosas coronas, una corona para cada santo,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nombre escrito encima. Cuando Jesús pedía las coronas,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ángeles se las presentaban, y con su propia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mano derecha, el amante Salvador las colocaba sobre las cabezas de los santos” SVC 390 (</a:t>
            </a:r>
            <a:r>
              <a:rPr lang="es-MX" sz="2000" b="1" dirty="0" err="1">
                <a:latin typeface="Arial Black" panose="020B0A04020102020204" pitchFamily="34" charset="0"/>
              </a:rPr>
              <a:t>Apoc</a:t>
            </a:r>
            <a:r>
              <a:rPr lang="es-MX" sz="2000" b="1" dirty="0">
                <a:latin typeface="Arial Black" panose="020B0A04020102020204" pitchFamily="34" charset="0"/>
              </a:rPr>
              <a:t> 3:11-12)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04011"/>
            <a:ext cx="91443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2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 # 9 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979" y="707886"/>
            <a:ext cx="9547163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4486979" y="707886"/>
            <a:ext cx="4486979" cy="615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-4514207" y="707885"/>
            <a:ext cx="4514207" cy="633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-4486979" y="707884"/>
            <a:ext cx="4514207" cy="6334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5060184" y="707884"/>
            <a:ext cx="4083816" cy="212365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LOS RITMOS DEL DESCANSO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412" y="2831542"/>
            <a:ext cx="4056588" cy="40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641444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182 “VEREMOS A CRISTO”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108"/>
            <a:ext cx="9144000" cy="57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66969" y="1719618"/>
            <a:ext cx="3389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516385"/>
            <a:ext cx="9144000" cy="3416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312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03829"/>
            <a:ext cx="9144000" cy="83099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#156 “A Cristo coronad”, #282 “¡Brilla Jesús!”,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63 “Al Rey adorad”.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SERVICIO DE CANTO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905" y="1534826"/>
            <a:ext cx="3888190" cy="53262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" y="1534826"/>
            <a:ext cx="2627904" cy="5323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516095" y="1534826"/>
            <a:ext cx="2627905" cy="5323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16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058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Reafirmar nuestra fe en la segunda venida de nuestro Señor Jesucristo y anhelar la corona de la vida eterna </a:t>
            </a:r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>
                <a:latin typeface="Arial Black" panose="020B0A04020102020204" pitchFamily="34" charset="0"/>
              </a:rPr>
              <a:t>nos colocará, cuando nos llame por </a:t>
            </a:r>
            <a:r>
              <a:rPr lang="es-MX" sz="2400" b="1" dirty="0" smtClean="0">
                <a:latin typeface="Arial Black" panose="020B0A04020102020204" pitchFamily="34" charset="0"/>
              </a:rPr>
              <a:t>nombre.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5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030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conoce nuestra fuerza, sabe que deseamos conservar su palabra y que la hemos guardado, que no </a:t>
            </a:r>
            <a:r>
              <a:rPr lang="es-MX" sz="2000" b="1" dirty="0" smtClean="0">
                <a:latin typeface="Arial Black" panose="020B0A04020102020204" pitchFamily="34" charset="0"/>
              </a:rPr>
              <a:t>negamos </a:t>
            </a:r>
            <a:r>
              <a:rPr lang="es-MX" sz="2000" b="1" dirty="0">
                <a:latin typeface="Arial Black" panose="020B0A04020102020204" pitchFamily="34" charset="0"/>
              </a:rPr>
              <a:t>su nombre, y desea que hoy reafirmemos la promesa de su segunda venida reteniendo lo que hemos </a:t>
            </a:r>
            <a:r>
              <a:rPr lang="es-MX" sz="2000" b="1" dirty="0" smtClean="0">
                <a:latin typeface="Arial Black" panose="020B0A04020102020204" pitchFamily="34" charset="0"/>
              </a:rPr>
              <a:t>creído</a:t>
            </a:r>
            <a:r>
              <a:rPr lang="es-MX" sz="2000" b="1" dirty="0">
                <a:latin typeface="Arial Black" panose="020B0A04020102020204" pitchFamily="34" charset="0"/>
              </a:rPr>
              <a:t>, para que ninguno tome nuestra corona.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1296" cy="50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109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• La Biblia nos habla cinco veces acerca de coronas para los creyentes y las cuales recibirán según Dios las </a:t>
            </a:r>
            <a:r>
              <a:rPr lang="es-MX" sz="2400" b="1" dirty="0" smtClean="0">
                <a:latin typeface="Arial Black" panose="020B0A04020102020204" pitchFamily="34" charset="0"/>
              </a:rPr>
              <a:t>conceda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4920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• La corona se da a quien vence; a quien supera la prueba, pero siempre en el ámbito de la victoria que es </a:t>
            </a:r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Cristo Jesús, y jamás fuera de ese contexto.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848" cy="54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</TotalTime>
  <Words>594</Words>
  <Application>Microsoft Office PowerPoint</Application>
  <PresentationFormat>Presentación en pantalla (4:3)</PresentationFormat>
  <Paragraphs>51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23</cp:revision>
  <dcterms:created xsi:type="dcterms:W3CDTF">2021-08-24T21:42:38Z</dcterms:created>
  <dcterms:modified xsi:type="dcterms:W3CDTF">2021-08-25T21:29:47Z</dcterms:modified>
</cp:coreProperties>
</file>