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Now Bold" charset="1" panose="00000800000000000000"/>
      <p:regular r:id="rId16"/>
    </p:embeddedFont>
    <p:embeddedFont>
      <p:font typeface="Glacial Indifference" charset="1" panose="00000000000000000000"/>
      <p:regular r:id="rId17"/>
    </p:embeddedFont>
    <p:embeddedFont>
      <p:font typeface="Glacial Indifference Bold" charset="1" panose="00000800000000000000"/>
      <p:regular r:id="rId18"/>
    </p:embeddedFont>
    <p:embeddedFont>
      <p:font typeface="Now Heavy" charset="1" panose="00000A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jpeg" Type="http://schemas.openxmlformats.org/officeDocument/2006/relationships/image"/><Relationship Id="rId4" Target="../media/image29.jpeg" Type="http://schemas.openxmlformats.org/officeDocument/2006/relationships/image"/><Relationship Id="rId5" Target="../media/image30.jpeg" Type="http://schemas.openxmlformats.org/officeDocument/2006/relationships/image"/><Relationship Id="rId6" Target="../media/image31.png" Type="http://schemas.openxmlformats.org/officeDocument/2006/relationships/image"/><Relationship Id="rId7" Target="../media/image3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jpeg" Type="http://schemas.openxmlformats.org/officeDocument/2006/relationships/image"/><Relationship Id="rId4"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 Id="rId4" Target="../media/image11.jpeg" Type="http://schemas.openxmlformats.org/officeDocument/2006/relationships/image"/><Relationship Id="rId5" Target="../media/image12.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jpeg" Type="http://schemas.openxmlformats.org/officeDocument/2006/relationships/image"/><Relationship Id="rId4" Target="../media/image15.jpeg" Type="http://schemas.openxmlformats.org/officeDocument/2006/relationships/image"/><Relationship Id="rId5" Target="../media/image16.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jpeg" Type="http://schemas.openxmlformats.org/officeDocument/2006/relationships/image"/><Relationship Id="rId4" Target="../media/image19.jpeg" Type="http://schemas.openxmlformats.org/officeDocument/2006/relationships/image"/><Relationship Id="rId5" Target="../media/image20.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2.jpeg" Type="http://schemas.openxmlformats.org/officeDocument/2006/relationships/image"/><Relationship Id="rId4" Target="../media/image23.jpeg" Type="http://schemas.openxmlformats.org/officeDocument/2006/relationships/image"/><Relationship Id="rId5" Target="../media/image24.jpeg" Type="http://schemas.openxmlformats.org/officeDocument/2006/relationships/image"/><Relationship Id="rId6" Target="../media/image25.jpeg" Type="http://schemas.openxmlformats.org/officeDocument/2006/relationships/image"/><Relationship Id="rId7" Target="../media/image26.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22000" r="0" b="0"/>
            </a:stretch>
          </a:blipFill>
        </p:spPr>
      </p:sp>
      <p:grpSp>
        <p:nvGrpSpPr>
          <p:cNvPr name="Group 4" id="4"/>
          <p:cNvGrpSpPr/>
          <p:nvPr/>
        </p:nvGrpSpPr>
        <p:grpSpPr>
          <a:xfrm rot="0">
            <a:off x="0" y="0"/>
            <a:ext cx="7008480" cy="10287000"/>
            <a:chOff x="0" y="0"/>
            <a:chExt cx="1845855" cy="2709333"/>
          </a:xfrm>
        </p:grpSpPr>
        <p:sp>
          <p:nvSpPr>
            <p:cNvPr name="Freeform 5" id="5"/>
            <p:cNvSpPr/>
            <p:nvPr/>
          </p:nvSpPr>
          <p:spPr>
            <a:xfrm flipH="false" flipV="false" rot="0">
              <a:off x="0" y="0"/>
              <a:ext cx="1845855" cy="2709333"/>
            </a:xfrm>
            <a:custGeom>
              <a:avLst/>
              <a:gdLst/>
              <a:ahLst/>
              <a:cxnLst/>
              <a:rect r="r" b="b" t="t" l="l"/>
              <a:pathLst>
                <a:path h="2709333" w="1845855">
                  <a:moveTo>
                    <a:pt x="0" y="0"/>
                  </a:moveTo>
                  <a:lnTo>
                    <a:pt x="1845855" y="0"/>
                  </a:lnTo>
                  <a:lnTo>
                    <a:pt x="1845855" y="2709333"/>
                  </a:lnTo>
                  <a:lnTo>
                    <a:pt x="0" y="2709333"/>
                  </a:lnTo>
                  <a:close/>
                </a:path>
              </a:pathLst>
            </a:custGeom>
            <a:solidFill>
              <a:srgbClr val="000000">
                <a:alpha val="49804"/>
              </a:srgbClr>
            </a:solidFill>
          </p:spPr>
        </p:sp>
        <p:sp>
          <p:nvSpPr>
            <p:cNvPr name="TextBox 6" id="6"/>
            <p:cNvSpPr txBox="true"/>
            <p:nvPr/>
          </p:nvSpPr>
          <p:spPr>
            <a:xfrm>
              <a:off x="0" y="-47625"/>
              <a:ext cx="1845855" cy="2756958"/>
            </a:xfrm>
            <a:prstGeom prst="rect">
              <a:avLst/>
            </a:prstGeom>
          </p:spPr>
          <p:txBody>
            <a:bodyPr anchor="ctr" rtlCol="false" tIns="50800" lIns="50800" bIns="50800" rIns="50800"/>
            <a:lstStyle/>
            <a:p>
              <a:pPr algn="ctr">
                <a:lnSpc>
                  <a:spcPts val="2587"/>
                </a:lnSpc>
              </a:pPr>
            </a:p>
          </p:txBody>
        </p:sp>
      </p:grpSp>
      <p:grpSp>
        <p:nvGrpSpPr>
          <p:cNvPr name="Group 7" id="7"/>
          <p:cNvGrpSpPr/>
          <p:nvPr/>
        </p:nvGrpSpPr>
        <p:grpSpPr>
          <a:xfrm rot="0">
            <a:off x="0" y="2432156"/>
            <a:ext cx="12719810" cy="6161343"/>
            <a:chOff x="0" y="0"/>
            <a:chExt cx="3350073" cy="1622740"/>
          </a:xfrm>
        </p:grpSpPr>
        <p:sp>
          <p:nvSpPr>
            <p:cNvPr name="Freeform 8" id="8"/>
            <p:cNvSpPr/>
            <p:nvPr/>
          </p:nvSpPr>
          <p:spPr>
            <a:xfrm flipH="false" flipV="false" rot="0">
              <a:off x="0" y="0"/>
              <a:ext cx="3350073" cy="1622740"/>
            </a:xfrm>
            <a:custGeom>
              <a:avLst/>
              <a:gdLst/>
              <a:ahLst/>
              <a:cxnLst/>
              <a:rect r="r" b="b" t="t" l="l"/>
              <a:pathLst>
                <a:path h="1622740" w="3350073">
                  <a:moveTo>
                    <a:pt x="0" y="0"/>
                  </a:moveTo>
                  <a:lnTo>
                    <a:pt x="3350073" y="0"/>
                  </a:lnTo>
                  <a:lnTo>
                    <a:pt x="3350073" y="1622740"/>
                  </a:lnTo>
                  <a:lnTo>
                    <a:pt x="0" y="1622740"/>
                  </a:lnTo>
                  <a:close/>
                </a:path>
              </a:pathLst>
            </a:custGeom>
            <a:solidFill>
              <a:srgbClr val="788D08"/>
            </a:solidFill>
          </p:spPr>
        </p:sp>
        <p:sp>
          <p:nvSpPr>
            <p:cNvPr name="TextBox 9" id="9"/>
            <p:cNvSpPr txBox="true"/>
            <p:nvPr/>
          </p:nvSpPr>
          <p:spPr>
            <a:xfrm>
              <a:off x="0" y="-47625"/>
              <a:ext cx="3350073" cy="1670365"/>
            </a:xfrm>
            <a:prstGeom prst="rect">
              <a:avLst/>
            </a:prstGeom>
          </p:spPr>
          <p:txBody>
            <a:bodyPr anchor="ctr" rtlCol="false" tIns="50800" lIns="50800" bIns="50800" rIns="50800"/>
            <a:lstStyle/>
            <a:p>
              <a:pPr algn="ctr">
                <a:lnSpc>
                  <a:spcPts val="2587"/>
                </a:lnSpc>
              </a:pPr>
            </a:p>
          </p:txBody>
        </p:sp>
      </p:grpSp>
      <p:sp>
        <p:nvSpPr>
          <p:cNvPr name="TextBox 10" id="10"/>
          <p:cNvSpPr txBox="true"/>
          <p:nvPr/>
        </p:nvSpPr>
        <p:spPr>
          <a:xfrm rot="0">
            <a:off x="3739922" y="3917305"/>
            <a:ext cx="8140144" cy="1178245"/>
          </a:xfrm>
          <a:prstGeom prst="rect">
            <a:avLst/>
          </a:prstGeom>
        </p:spPr>
        <p:txBody>
          <a:bodyPr anchor="t" rtlCol="false" tIns="0" lIns="0" bIns="0" rIns="0">
            <a:spAutoFit/>
          </a:bodyPr>
          <a:lstStyle/>
          <a:p>
            <a:pPr algn="l">
              <a:lnSpc>
                <a:spcPts val="9074"/>
              </a:lnSpc>
            </a:pPr>
            <a:r>
              <a:rPr lang="en-US" b="true" sz="8480">
                <a:solidFill>
                  <a:srgbClr val="FFFDFD"/>
                </a:solidFill>
                <a:latin typeface="Now Bold"/>
                <a:ea typeface="Now Bold"/>
                <a:cs typeface="Now Bold"/>
                <a:sym typeface="Now Bold"/>
              </a:rPr>
              <a:t>TRIMESTRE</a:t>
            </a:r>
          </a:p>
        </p:txBody>
      </p:sp>
      <p:sp>
        <p:nvSpPr>
          <p:cNvPr name="TextBox 11" id="11"/>
          <p:cNvSpPr txBox="true"/>
          <p:nvPr/>
        </p:nvSpPr>
        <p:spPr>
          <a:xfrm rot="0">
            <a:off x="489390" y="6392114"/>
            <a:ext cx="12230419" cy="2201385"/>
          </a:xfrm>
          <a:prstGeom prst="rect">
            <a:avLst/>
          </a:prstGeom>
        </p:spPr>
        <p:txBody>
          <a:bodyPr anchor="t" rtlCol="false" tIns="0" lIns="0" bIns="0" rIns="0">
            <a:spAutoFit/>
          </a:bodyPr>
          <a:lstStyle/>
          <a:p>
            <a:pPr algn="l">
              <a:lnSpc>
                <a:spcPts val="8523"/>
              </a:lnSpc>
            </a:pPr>
            <a:r>
              <a:rPr lang="en-US" b="true" sz="7966">
                <a:solidFill>
                  <a:srgbClr val="FFFDFD"/>
                </a:solidFill>
                <a:latin typeface="Now Bold"/>
                <a:ea typeface="Now Bold"/>
                <a:cs typeface="Now Bold"/>
                <a:sym typeface="Now Bold"/>
              </a:rPr>
              <a:t>DIVISIÓN SUDASIÁTICA DEL PACÍFICO </a:t>
            </a:r>
          </a:p>
        </p:txBody>
      </p:sp>
      <p:sp>
        <p:nvSpPr>
          <p:cNvPr name="TextBox 12" id="12"/>
          <p:cNvSpPr txBox="true"/>
          <p:nvPr/>
        </p:nvSpPr>
        <p:spPr>
          <a:xfrm rot="0">
            <a:off x="1311290" y="3003656"/>
            <a:ext cx="2428632" cy="3992945"/>
          </a:xfrm>
          <a:prstGeom prst="rect">
            <a:avLst/>
          </a:prstGeom>
        </p:spPr>
        <p:txBody>
          <a:bodyPr anchor="t" rtlCol="false" tIns="0" lIns="0" bIns="0" rIns="0">
            <a:spAutoFit/>
          </a:bodyPr>
          <a:lstStyle/>
          <a:p>
            <a:pPr algn="l">
              <a:lnSpc>
                <a:spcPts val="29702"/>
              </a:lnSpc>
            </a:pPr>
            <a:r>
              <a:rPr lang="en-US" sz="29702" b="true">
                <a:solidFill>
                  <a:srgbClr val="FFFDFD"/>
                </a:solidFill>
                <a:latin typeface="Now Bold"/>
                <a:ea typeface="Now Bold"/>
                <a:cs typeface="Now Bold"/>
                <a:sym typeface="Now Bold"/>
              </a:rPr>
              <a:t>2</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DFD"/>
        </a:solidFill>
      </p:bgPr>
    </p:bg>
    <p:spTree>
      <p:nvGrpSpPr>
        <p:cNvPr id="1" name=""/>
        <p:cNvGrpSpPr/>
        <p:nvPr/>
      </p:nvGrpSpPr>
      <p:grpSpPr>
        <a:xfrm>
          <a:off x="0" y="0"/>
          <a:ext cx="0" cy="0"/>
          <a:chOff x="0" y="0"/>
          <a:chExt cx="0" cy="0"/>
        </a:xfrm>
      </p:grpSpPr>
      <p:grpSp>
        <p:nvGrpSpPr>
          <p:cNvPr name="Group 2" id="2"/>
          <p:cNvGrpSpPr/>
          <p:nvPr/>
        </p:nvGrpSpPr>
        <p:grpSpPr>
          <a:xfrm rot="0">
            <a:off x="-385645" y="7092738"/>
            <a:ext cx="19209263" cy="3463045"/>
            <a:chOff x="0" y="0"/>
            <a:chExt cx="5059230" cy="912078"/>
          </a:xfrm>
        </p:grpSpPr>
        <p:sp>
          <p:nvSpPr>
            <p:cNvPr name="Freeform 3" id="3"/>
            <p:cNvSpPr/>
            <p:nvPr/>
          </p:nvSpPr>
          <p:spPr>
            <a:xfrm flipH="false" flipV="false" rot="0">
              <a:off x="0" y="0"/>
              <a:ext cx="5059230" cy="912078"/>
            </a:xfrm>
            <a:custGeom>
              <a:avLst/>
              <a:gdLst/>
              <a:ahLst/>
              <a:cxnLst/>
              <a:rect r="r" b="b" t="t" l="l"/>
              <a:pathLst>
                <a:path h="912078" w="5059230">
                  <a:moveTo>
                    <a:pt x="0" y="0"/>
                  </a:moveTo>
                  <a:lnTo>
                    <a:pt x="5059230" y="0"/>
                  </a:lnTo>
                  <a:lnTo>
                    <a:pt x="5059230" y="912078"/>
                  </a:lnTo>
                  <a:lnTo>
                    <a:pt x="0" y="912078"/>
                  </a:lnTo>
                  <a:close/>
                </a:path>
              </a:pathLst>
            </a:custGeom>
            <a:solidFill>
              <a:srgbClr val="FFFFFF"/>
            </a:solidFill>
          </p:spPr>
        </p:sp>
        <p:sp>
          <p:nvSpPr>
            <p:cNvPr name="TextBox 4" id="4"/>
            <p:cNvSpPr txBox="true"/>
            <p:nvPr/>
          </p:nvSpPr>
          <p:spPr>
            <a:xfrm>
              <a:off x="0" y="-47625"/>
              <a:ext cx="5059230" cy="959703"/>
            </a:xfrm>
            <a:prstGeom prst="rect">
              <a:avLst/>
            </a:prstGeom>
          </p:spPr>
          <p:txBody>
            <a:bodyPr anchor="ctr" rtlCol="false" tIns="50800" lIns="50800" bIns="50800" rIns="50800"/>
            <a:lstStyle/>
            <a:p>
              <a:pPr algn="ctr">
                <a:lnSpc>
                  <a:spcPts val="2587"/>
                </a:lnSpc>
              </a:pPr>
            </a:p>
          </p:txBody>
        </p:sp>
      </p:grpSp>
      <p:sp>
        <p:nvSpPr>
          <p:cNvPr name="Freeform 5" id="5"/>
          <p:cNvSpPr/>
          <p:nvPr/>
        </p:nvSpPr>
        <p:spPr>
          <a:xfrm flipH="false" flipV="false" rot="0">
            <a:off x="151719" y="0"/>
            <a:ext cx="5831349" cy="3885136"/>
          </a:xfrm>
          <a:custGeom>
            <a:avLst/>
            <a:gdLst/>
            <a:ahLst/>
            <a:cxnLst/>
            <a:rect r="r" b="b" t="t" l="l"/>
            <a:pathLst>
              <a:path h="3885136" w="5831349">
                <a:moveTo>
                  <a:pt x="0" y="0"/>
                </a:moveTo>
                <a:lnTo>
                  <a:pt x="5831349" y="0"/>
                </a:lnTo>
                <a:lnTo>
                  <a:pt x="5831349" y="3885136"/>
                </a:lnTo>
                <a:lnTo>
                  <a:pt x="0" y="3885136"/>
                </a:lnTo>
                <a:lnTo>
                  <a:pt x="0" y="0"/>
                </a:lnTo>
                <a:close/>
              </a:path>
            </a:pathLst>
          </a:custGeom>
          <a:blipFill>
            <a:blip r:embed="rId2"/>
            <a:stretch>
              <a:fillRect l="0" t="-46" r="0" b="-46"/>
            </a:stretch>
          </a:blipFill>
        </p:spPr>
      </p:sp>
      <p:sp>
        <p:nvSpPr>
          <p:cNvPr name="Freeform 6" id="6"/>
          <p:cNvSpPr/>
          <p:nvPr/>
        </p:nvSpPr>
        <p:spPr>
          <a:xfrm flipH="false" flipV="false" rot="0">
            <a:off x="151719" y="4087066"/>
            <a:ext cx="5869954" cy="3918194"/>
          </a:xfrm>
          <a:custGeom>
            <a:avLst/>
            <a:gdLst/>
            <a:ahLst/>
            <a:cxnLst/>
            <a:rect r="r" b="b" t="t" l="l"/>
            <a:pathLst>
              <a:path h="3918194" w="5869954">
                <a:moveTo>
                  <a:pt x="0" y="0"/>
                </a:moveTo>
                <a:lnTo>
                  <a:pt x="5869954" y="0"/>
                </a:lnTo>
                <a:lnTo>
                  <a:pt x="5869954" y="3918194"/>
                </a:lnTo>
                <a:lnTo>
                  <a:pt x="0" y="3918194"/>
                </a:lnTo>
                <a:lnTo>
                  <a:pt x="0" y="0"/>
                </a:lnTo>
                <a:close/>
              </a:path>
            </a:pathLst>
          </a:custGeom>
          <a:blipFill>
            <a:blip r:embed="rId3"/>
            <a:stretch>
              <a:fillRect l="-282" t="0" r="-282" b="0"/>
            </a:stretch>
          </a:blipFill>
        </p:spPr>
      </p:sp>
      <p:sp>
        <p:nvSpPr>
          <p:cNvPr name="Freeform 7" id="7"/>
          <p:cNvSpPr/>
          <p:nvPr/>
        </p:nvSpPr>
        <p:spPr>
          <a:xfrm flipH="false" flipV="false" rot="0">
            <a:off x="6125692" y="-253041"/>
            <a:ext cx="6234542" cy="4138177"/>
          </a:xfrm>
          <a:custGeom>
            <a:avLst/>
            <a:gdLst/>
            <a:ahLst/>
            <a:cxnLst/>
            <a:rect r="r" b="b" t="t" l="l"/>
            <a:pathLst>
              <a:path h="4138177" w="6234542">
                <a:moveTo>
                  <a:pt x="0" y="0"/>
                </a:moveTo>
                <a:lnTo>
                  <a:pt x="6234543" y="0"/>
                </a:lnTo>
                <a:lnTo>
                  <a:pt x="6234543" y="4138177"/>
                </a:lnTo>
                <a:lnTo>
                  <a:pt x="0" y="4138177"/>
                </a:lnTo>
                <a:lnTo>
                  <a:pt x="0" y="0"/>
                </a:lnTo>
                <a:close/>
              </a:path>
            </a:pathLst>
          </a:custGeom>
          <a:blipFill>
            <a:blip r:embed="rId4"/>
            <a:stretch>
              <a:fillRect l="0" t="-282" r="0" b="-282"/>
            </a:stretch>
          </a:blipFill>
        </p:spPr>
      </p:sp>
      <p:sp>
        <p:nvSpPr>
          <p:cNvPr name="Freeform 8" id="8"/>
          <p:cNvSpPr/>
          <p:nvPr/>
        </p:nvSpPr>
        <p:spPr>
          <a:xfrm flipH="false" flipV="false" rot="0">
            <a:off x="6125692" y="4154349"/>
            <a:ext cx="6210565" cy="3850911"/>
          </a:xfrm>
          <a:custGeom>
            <a:avLst/>
            <a:gdLst/>
            <a:ahLst/>
            <a:cxnLst/>
            <a:rect r="r" b="b" t="t" l="l"/>
            <a:pathLst>
              <a:path h="3850911" w="6210565">
                <a:moveTo>
                  <a:pt x="0" y="0"/>
                </a:moveTo>
                <a:lnTo>
                  <a:pt x="6210566" y="0"/>
                </a:lnTo>
                <a:lnTo>
                  <a:pt x="6210566" y="3850911"/>
                </a:lnTo>
                <a:lnTo>
                  <a:pt x="0" y="3850911"/>
                </a:lnTo>
                <a:lnTo>
                  <a:pt x="0" y="0"/>
                </a:lnTo>
                <a:close/>
              </a:path>
            </a:pathLst>
          </a:custGeom>
          <a:blipFill>
            <a:blip r:embed="rId5"/>
            <a:stretch>
              <a:fillRect l="0" t="-3724" r="0" b="-3724"/>
            </a:stretch>
          </a:blipFill>
        </p:spPr>
      </p:sp>
      <p:sp>
        <p:nvSpPr>
          <p:cNvPr name="Freeform 9" id="9"/>
          <p:cNvSpPr/>
          <p:nvPr/>
        </p:nvSpPr>
        <p:spPr>
          <a:xfrm flipH="false" flipV="false" rot="0">
            <a:off x="12503110" y="63119"/>
            <a:ext cx="5641875" cy="3758899"/>
          </a:xfrm>
          <a:custGeom>
            <a:avLst/>
            <a:gdLst/>
            <a:ahLst/>
            <a:cxnLst/>
            <a:rect r="r" b="b" t="t" l="l"/>
            <a:pathLst>
              <a:path h="3758899" w="5641875">
                <a:moveTo>
                  <a:pt x="0" y="0"/>
                </a:moveTo>
                <a:lnTo>
                  <a:pt x="5641874" y="0"/>
                </a:lnTo>
                <a:lnTo>
                  <a:pt x="5641874" y="3758899"/>
                </a:lnTo>
                <a:lnTo>
                  <a:pt x="0" y="3758899"/>
                </a:lnTo>
                <a:lnTo>
                  <a:pt x="0" y="0"/>
                </a:lnTo>
                <a:close/>
              </a:path>
            </a:pathLst>
          </a:custGeom>
          <a:blipFill>
            <a:blip r:embed="rId6"/>
            <a:stretch>
              <a:fillRect l="-9222" t="0" r="-9222" b="0"/>
            </a:stretch>
          </a:blipFill>
        </p:spPr>
      </p:sp>
      <p:sp>
        <p:nvSpPr>
          <p:cNvPr name="Freeform 10" id="10"/>
          <p:cNvSpPr/>
          <p:nvPr/>
        </p:nvSpPr>
        <p:spPr>
          <a:xfrm flipH="false" flipV="false" rot="0">
            <a:off x="12503110" y="4087066"/>
            <a:ext cx="5671560" cy="3778677"/>
          </a:xfrm>
          <a:custGeom>
            <a:avLst/>
            <a:gdLst/>
            <a:ahLst/>
            <a:cxnLst/>
            <a:rect r="r" b="b" t="t" l="l"/>
            <a:pathLst>
              <a:path h="3778677" w="5671560">
                <a:moveTo>
                  <a:pt x="0" y="0"/>
                </a:moveTo>
                <a:lnTo>
                  <a:pt x="5671560" y="0"/>
                </a:lnTo>
                <a:lnTo>
                  <a:pt x="5671560" y="3778677"/>
                </a:lnTo>
                <a:lnTo>
                  <a:pt x="0" y="3778677"/>
                </a:lnTo>
                <a:lnTo>
                  <a:pt x="0" y="0"/>
                </a:lnTo>
                <a:close/>
              </a:path>
            </a:pathLst>
          </a:custGeom>
          <a:blipFill>
            <a:blip r:embed="rId7"/>
            <a:stretch>
              <a:fillRect l="0" t="-4221" r="0" b="-4221"/>
            </a:stretch>
          </a:blipFill>
        </p:spPr>
      </p:sp>
      <p:sp>
        <p:nvSpPr>
          <p:cNvPr name="TextBox 11" id="11"/>
          <p:cNvSpPr txBox="true"/>
          <p:nvPr/>
        </p:nvSpPr>
        <p:spPr>
          <a:xfrm rot="0">
            <a:off x="2278529" y="8409251"/>
            <a:ext cx="2835676" cy="415009"/>
          </a:xfrm>
          <a:prstGeom prst="rect">
            <a:avLst/>
          </a:prstGeom>
        </p:spPr>
        <p:txBody>
          <a:bodyPr anchor="t" rtlCol="false" tIns="0" lIns="0" bIns="0" rIns="0">
            <a:spAutoFit/>
          </a:bodyPr>
          <a:lstStyle/>
          <a:p>
            <a:pPr algn="l" marL="0" indent="0" lvl="0">
              <a:lnSpc>
                <a:spcPts val="3375"/>
              </a:lnSpc>
              <a:spcBef>
                <a:spcPct val="0"/>
              </a:spcBef>
            </a:pPr>
            <a:r>
              <a:rPr lang="en-US" b="true" sz="2411" spc="561">
                <a:solidFill>
                  <a:srgbClr val="545454"/>
                </a:solidFill>
                <a:latin typeface="Glacial Indifference Bold"/>
                <a:ea typeface="Glacial Indifference Bold"/>
                <a:cs typeface="Glacial Indifference Bold"/>
                <a:sym typeface="Glacial Indifference Bold"/>
              </a:rPr>
              <a:t>SINGAPUR</a:t>
            </a:r>
          </a:p>
        </p:txBody>
      </p:sp>
      <p:sp>
        <p:nvSpPr>
          <p:cNvPr name="TextBox 12" id="12"/>
          <p:cNvSpPr txBox="true"/>
          <p:nvPr/>
        </p:nvSpPr>
        <p:spPr>
          <a:xfrm rot="0">
            <a:off x="8128283" y="8214810"/>
            <a:ext cx="3103077" cy="431519"/>
          </a:xfrm>
          <a:prstGeom prst="rect">
            <a:avLst/>
          </a:prstGeom>
        </p:spPr>
        <p:txBody>
          <a:bodyPr anchor="t" rtlCol="false" tIns="0" lIns="0" bIns="0" rIns="0">
            <a:spAutoFit/>
          </a:bodyPr>
          <a:lstStyle/>
          <a:p>
            <a:pPr algn="l" marL="0" indent="0" lvl="0">
              <a:lnSpc>
                <a:spcPts val="3515"/>
              </a:lnSpc>
              <a:spcBef>
                <a:spcPct val="0"/>
              </a:spcBef>
            </a:pPr>
            <a:r>
              <a:rPr lang="en-US" b="true" sz="2511" spc="585">
                <a:solidFill>
                  <a:srgbClr val="545454"/>
                </a:solidFill>
                <a:latin typeface="Glacial Indifference Bold"/>
                <a:ea typeface="Glacial Indifference Bold"/>
                <a:cs typeface="Glacial Indifference Bold"/>
                <a:sym typeface="Glacial Indifference Bold"/>
              </a:rPr>
              <a:t>SRI LANKA</a:t>
            </a:r>
          </a:p>
        </p:txBody>
      </p:sp>
      <p:sp>
        <p:nvSpPr>
          <p:cNvPr name="TextBox 13" id="13"/>
          <p:cNvSpPr txBox="true"/>
          <p:nvPr/>
        </p:nvSpPr>
        <p:spPr>
          <a:xfrm rot="0">
            <a:off x="13787351" y="8075293"/>
            <a:ext cx="3103077" cy="431519"/>
          </a:xfrm>
          <a:prstGeom prst="rect">
            <a:avLst/>
          </a:prstGeom>
        </p:spPr>
        <p:txBody>
          <a:bodyPr anchor="t" rtlCol="false" tIns="0" lIns="0" bIns="0" rIns="0">
            <a:spAutoFit/>
          </a:bodyPr>
          <a:lstStyle/>
          <a:p>
            <a:pPr algn="l" marL="0" indent="0" lvl="0">
              <a:lnSpc>
                <a:spcPts val="3515"/>
              </a:lnSpc>
              <a:spcBef>
                <a:spcPct val="0"/>
              </a:spcBef>
            </a:pPr>
            <a:r>
              <a:rPr lang="en-US" b="true" sz="2511" spc="585">
                <a:solidFill>
                  <a:srgbClr val="545454"/>
                </a:solidFill>
                <a:latin typeface="Glacial Indifference Bold"/>
                <a:ea typeface="Glacial Indifference Bold"/>
                <a:cs typeface="Glacial Indifference Bold"/>
                <a:sym typeface="Glacial Indifference Bold"/>
              </a:rPr>
              <a:t>BANGLADESH</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22000" r="0" b="0"/>
            </a:stretch>
          </a:blipFill>
        </p:spPr>
      </p:sp>
      <p:sp>
        <p:nvSpPr>
          <p:cNvPr name="Freeform 4" id="4"/>
          <p:cNvSpPr/>
          <p:nvPr/>
        </p:nvSpPr>
        <p:spPr>
          <a:xfrm flipH="false" flipV="false" rot="0">
            <a:off x="-563024" y="-22487"/>
            <a:ext cx="19159513" cy="11089808"/>
          </a:xfrm>
          <a:custGeom>
            <a:avLst/>
            <a:gdLst/>
            <a:ahLst/>
            <a:cxnLst/>
            <a:rect r="r" b="b" t="t" l="l"/>
            <a:pathLst>
              <a:path h="11089808" w="19159513">
                <a:moveTo>
                  <a:pt x="0" y="0"/>
                </a:moveTo>
                <a:lnTo>
                  <a:pt x="19159513" y="0"/>
                </a:lnTo>
                <a:lnTo>
                  <a:pt x="19159513" y="11089809"/>
                </a:lnTo>
                <a:lnTo>
                  <a:pt x="0" y="11089809"/>
                </a:lnTo>
                <a:lnTo>
                  <a:pt x="0" y="0"/>
                </a:lnTo>
                <a:close/>
              </a:path>
            </a:pathLst>
          </a:custGeom>
          <a:blipFill>
            <a:blip r:embed="rId4"/>
            <a:stretch>
              <a:fillRect l="-38121" t="-33099" r="-35843" b="-35962"/>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DFD"/>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8325453" cy="10287000"/>
          </a:xfrm>
          <a:custGeom>
            <a:avLst/>
            <a:gdLst/>
            <a:ahLst/>
            <a:cxnLst/>
            <a:rect r="r" b="b" t="t" l="l"/>
            <a:pathLst>
              <a:path h="10287000" w="8325453">
                <a:moveTo>
                  <a:pt x="0" y="0"/>
                </a:moveTo>
                <a:lnTo>
                  <a:pt x="8325453" y="0"/>
                </a:lnTo>
                <a:lnTo>
                  <a:pt x="8325453" y="10287000"/>
                </a:lnTo>
                <a:lnTo>
                  <a:pt x="0" y="10287000"/>
                </a:lnTo>
                <a:lnTo>
                  <a:pt x="0" y="0"/>
                </a:lnTo>
                <a:close/>
              </a:path>
            </a:pathLst>
          </a:custGeom>
          <a:blipFill>
            <a:blip r:embed="rId2"/>
            <a:stretch>
              <a:fillRect l="-3397" t="0" r="-76863" b="0"/>
            </a:stretch>
          </a:blipFill>
        </p:spPr>
      </p:sp>
      <p:grpSp>
        <p:nvGrpSpPr>
          <p:cNvPr name="Group 3" id="3"/>
          <p:cNvGrpSpPr/>
          <p:nvPr/>
        </p:nvGrpSpPr>
        <p:grpSpPr>
          <a:xfrm rot="0">
            <a:off x="0" y="3062715"/>
            <a:ext cx="8325453" cy="4596020"/>
            <a:chOff x="0" y="0"/>
            <a:chExt cx="2192712" cy="1210474"/>
          </a:xfrm>
        </p:grpSpPr>
        <p:sp>
          <p:nvSpPr>
            <p:cNvPr name="Freeform 4" id="4"/>
            <p:cNvSpPr/>
            <p:nvPr/>
          </p:nvSpPr>
          <p:spPr>
            <a:xfrm flipH="false" flipV="false" rot="0">
              <a:off x="0" y="0"/>
              <a:ext cx="2192712" cy="1210474"/>
            </a:xfrm>
            <a:custGeom>
              <a:avLst/>
              <a:gdLst/>
              <a:ahLst/>
              <a:cxnLst/>
              <a:rect r="r" b="b" t="t" l="l"/>
              <a:pathLst>
                <a:path h="1210474" w="2192712">
                  <a:moveTo>
                    <a:pt x="0" y="0"/>
                  </a:moveTo>
                  <a:lnTo>
                    <a:pt x="2192712" y="0"/>
                  </a:lnTo>
                  <a:lnTo>
                    <a:pt x="2192712" y="1210474"/>
                  </a:lnTo>
                  <a:lnTo>
                    <a:pt x="0" y="1210474"/>
                  </a:lnTo>
                  <a:close/>
                </a:path>
              </a:pathLst>
            </a:custGeom>
            <a:solidFill>
              <a:srgbClr val="000000">
                <a:alpha val="60000"/>
              </a:srgbClr>
            </a:solidFill>
          </p:spPr>
        </p:sp>
        <p:sp>
          <p:nvSpPr>
            <p:cNvPr name="TextBox 5" id="5"/>
            <p:cNvSpPr txBox="true"/>
            <p:nvPr/>
          </p:nvSpPr>
          <p:spPr>
            <a:xfrm>
              <a:off x="0" y="-47625"/>
              <a:ext cx="2192712" cy="1258099"/>
            </a:xfrm>
            <a:prstGeom prst="rect">
              <a:avLst/>
            </a:prstGeom>
          </p:spPr>
          <p:txBody>
            <a:bodyPr anchor="ctr" rtlCol="false" tIns="50800" lIns="50800" bIns="50800" rIns="50800"/>
            <a:lstStyle/>
            <a:p>
              <a:pPr algn="ctr">
                <a:lnSpc>
                  <a:spcPts val="2587"/>
                </a:lnSpc>
              </a:pPr>
            </a:p>
          </p:txBody>
        </p:sp>
      </p:grpSp>
      <p:sp>
        <p:nvSpPr>
          <p:cNvPr name="TextBox 6" id="6"/>
          <p:cNvSpPr txBox="true"/>
          <p:nvPr/>
        </p:nvSpPr>
        <p:spPr>
          <a:xfrm rot="0">
            <a:off x="677969" y="4634547"/>
            <a:ext cx="6969515" cy="1103630"/>
          </a:xfrm>
          <a:prstGeom prst="rect">
            <a:avLst/>
          </a:prstGeom>
        </p:spPr>
        <p:txBody>
          <a:bodyPr anchor="t" rtlCol="false" tIns="0" lIns="0" bIns="0" rIns="0">
            <a:spAutoFit/>
          </a:bodyPr>
          <a:lstStyle/>
          <a:p>
            <a:pPr algn="l">
              <a:lnSpc>
                <a:spcPts val="8498"/>
              </a:lnSpc>
            </a:pPr>
            <a:r>
              <a:rPr lang="en-US" b="true" sz="7725">
                <a:solidFill>
                  <a:srgbClr val="FFFFFF"/>
                </a:solidFill>
                <a:latin typeface="Now Bold"/>
                <a:ea typeface="Now Bold"/>
                <a:cs typeface="Now Bold"/>
                <a:sym typeface="Now Bold"/>
              </a:rPr>
              <a:t>PROYECTOS</a:t>
            </a:r>
          </a:p>
        </p:txBody>
      </p:sp>
      <p:sp>
        <p:nvSpPr>
          <p:cNvPr name="TextBox 7" id="7"/>
          <p:cNvSpPr txBox="true"/>
          <p:nvPr/>
        </p:nvSpPr>
        <p:spPr>
          <a:xfrm rot="0">
            <a:off x="11502075" y="1183851"/>
            <a:ext cx="5723398" cy="537845"/>
          </a:xfrm>
          <a:prstGeom prst="rect">
            <a:avLst/>
          </a:prstGeom>
        </p:spPr>
        <p:txBody>
          <a:bodyPr anchor="t" rtlCol="false" tIns="0" lIns="0" bIns="0" rIns="0">
            <a:spAutoFit/>
          </a:bodyPr>
          <a:lstStyle/>
          <a:p>
            <a:pPr algn="l">
              <a:lnSpc>
                <a:spcPts val="4480"/>
              </a:lnSpc>
            </a:pPr>
            <a:r>
              <a:rPr lang="en-US" sz="3200">
                <a:solidFill>
                  <a:srgbClr val="545454"/>
                </a:solidFill>
                <a:latin typeface="Glacial Indifference"/>
                <a:ea typeface="Glacial Indifference"/>
                <a:cs typeface="Glacial Indifference"/>
                <a:sym typeface="Glacial Indifference"/>
              </a:rPr>
              <a:t>Myanmar</a:t>
            </a:r>
          </a:p>
        </p:txBody>
      </p:sp>
      <p:sp>
        <p:nvSpPr>
          <p:cNvPr name="TextBox 8" id="8"/>
          <p:cNvSpPr txBox="true"/>
          <p:nvPr/>
        </p:nvSpPr>
        <p:spPr>
          <a:xfrm rot="0">
            <a:off x="11502075" y="1683596"/>
            <a:ext cx="5849509" cy="621030"/>
          </a:xfrm>
          <a:prstGeom prst="rect">
            <a:avLst/>
          </a:prstGeom>
        </p:spPr>
        <p:txBody>
          <a:bodyPr anchor="t" rtlCol="false" tIns="0" lIns="0" bIns="0" rIns="0">
            <a:spAutoFit/>
          </a:bodyPr>
          <a:lstStyle/>
          <a:p>
            <a:pPr algn="l">
              <a:lnSpc>
                <a:spcPts val="2520"/>
              </a:lnSpc>
            </a:pPr>
            <a:r>
              <a:rPr lang="en-US" sz="1800">
                <a:solidFill>
                  <a:srgbClr val="545454"/>
                </a:solidFill>
                <a:latin typeface="Glacial Indifference"/>
                <a:ea typeface="Glacial Indifference"/>
                <a:cs typeface="Glacial Indifference"/>
                <a:sym typeface="Glacial Indifference"/>
              </a:rPr>
              <a:t>Preescolar, Seminario Adventista de la Unión de</a:t>
            </a:r>
          </a:p>
          <a:p>
            <a:pPr algn="l">
              <a:lnSpc>
                <a:spcPts val="2520"/>
              </a:lnSpc>
            </a:pPr>
            <a:r>
              <a:rPr lang="en-US" sz="1800">
                <a:solidFill>
                  <a:srgbClr val="545454"/>
                </a:solidFill>
                <a:latin typeface="Glacial Indifference"/>
                <a:ea typeface="Glacial Indifference"/>
                <a:cs typeface="Glacial Indifference"/>
                <a:sym typeface="Glacial Indifference"/>
              </a:rPr>
              <a:t>Myanmar, Myaungmya, Myanmar.</a:t>
            </a:r>
          </a:p>
        </p:txBody>
      </p:sp>
      <p:sp>
        <p:nvSpPr>
          <p:cNvPr name="TextBox 9" id="9"/>
          <p:cNvSpPr txBox="true"/>
          <p:nvPr/>
        </p:nvSpPr>
        <p:spPr>
          <a:xfrm rot="0">
            <a:off x="11502075" y="3382329"/>
            <a:ext cx="5849509" cy="306705"/>
          </a:xfrm>
          <a:prstGeom prst="rect">
            <a:avLst/>
          </a:prstGeom>
        </p:spPr>
        <p:txBody>
          <a:bodyPr anchor="t" rtlCol="false" tIns="0" lIns="0" bIns="0" rIns="0">
            <a:spAutoFit/>
          </a:bodyPr>
          <a:lstStyle/>
          <a:p>
            <a:pPr algn="l">
              <a:lnSpc>
                <a:spcPts val="2520"/>
              </a:lnSpc>
            </a:pPr>
            <a:r>
              <a:rPr lang="en-US" sz="1800">
                <a:solidFill>
                  <a:srgbClr val="545454"/>
                </a:solidFill>
                <a:latin typeface="Glacial Indifference"/>
                <a:ea typeface="Glacial Indifference"/>
                <a:cs typeface="Glacial Indifference"/>
                <a:sym typeface="Glacial Indifference"/>
              </a:rPr>
              <a:t>Centro Esperanza de Vida, Rangún,</a:t>
            </a:r>
          </a:p>
        </p:txBody>
      </p:sp>
      <p:sp>
        <p:nvSpPr>
          <p:cNvPr name="TextBox 10" id="10"/>
          <p:cNvSpPr txBox="true"/>
          <p:nvPr/>
        </p:nvSpPr>
        <p:spPr>
          <a:xfrm rot="0">
            <a:off x="11502075" y="5031187"/>
            <a:ext cx="5849509" cy="306705"/>
          </a:xfrm>
          <a:prstGeom prst="rect">
            <a:avLst/>
          </a:prstGeom>
        </p:spPr>
        <p:txBody>
          <a:bodyPr anchor="t" rtlCol="false" tIns="0" lIns="0" bIns="0" rIns="0">
            <a:spAutoFit/>
          </a:bodyPr>
          <a:lstStyle/>
          <a:p>
            <a:pPr algn="l">
              <a:lnSpc>
                <a:spcPts val="2520"/>
              </a:lnSpc>
            </a:pPr>
            <a:r>
              <a:rPr lang="en-US" sz="1800">
                <a:solidFill>
                  <a:srgbClr val="545454"/>
                </a:solidFill>
                <a:latin typeface="Glacial Indifference"/>
                <a:ea typeface="Glacial Indifference"/>
                <a:cs typeface="Glacial Indifference"/>
                <a:sym typeface="Glacial Indifference"/>
              </a:rPr>
              <a:t>Clínica de Salud, Brunéi.</a:t>
            </a:r>
          </a:p>
        </p:txBody>
      </p:sp>
      <p:sp>
        <p:nvSpPr>
          <p:cNvPr name="TextBox 11" id="11"/>
          <p:cNvSpPr txBox="true"/>
          <p:nvPr/>
        </p:nvSpPr>
        <p:spPr>
          <a:xfrm rot="0">
            <a:off x="11502075" y="6880905"/>
            <a:ext cx="5849509" cy="621030"/>
          </a:xfrm>
          <a:prstGeom prst="rect">
            <a:avLst/>
          </a:prstGeom>
        </p:spPr>
        <p:txBody>
          <a:bodyPr anchor="t" rtlCol="false" tIns="0" lIns="0" bIns="0" rIns="0">
            <a:spAutoFit/>
          </a:bodyPr>
          <a:lstStyle/>
          <a:p>
            <a:pPr algn="l">
              <a:lnSpc>
                <a:spcPts val="2520"/>
              </a:lnSpc>
            </a:pPr>
            <a:r>
              <a:rPr lang="en-US" sz="1800">
                <a:solidFill>
                  <a:srgbClr val="545454"/>
                </a:solidFill>
                <a:latin typeface="Glacial Indifference"/>
                <a:ea typeface="Glacial Indifference"/>
                <a:cs typeface="Glacial Indifference"/>
                <a:sym typeface="Glacial Indifference"/>
              </a:rPr>
              <a:t>Facultad Adventista de Teología de Papúa,</a:t>
            </a:r>
          </a:p>
          <a:p>
            <a:pPr algn="l">
              <a:lnSpc>
                <a:spcPts val="2520"/>
              </a:lnSpc>
            </a:pPr>
            <a:r>
              <a:rPr lang="en-US" sz="1800">
                <a:solidFill>
                  <a:srgbClr val="545454"/>
                </a:solidFill>
                <a:latin typeface="Glacial Indifference"/>
                <a:ea typeface="Glacial Indifference"/>
                <a:cs typeface="Glacial Indifference"/>
                <a:sym typeface="Glacial Indifference"/>
              </a:rPr>
              <a:t>Nabire, Indonesia.</a:t>
            </a:r>
          </a:p>
        </p:txBody>
      </p:sp>
      <p:sp>
        <p:nvSpPr>
          <p:cNvPr name="TextBox 12" id="12"/>
          <p:cNvSpPr txBox="true"/>
          <p:nvPr/>
        </p:nvSpPr>
        <p:spPr>
          <a:xfrm rot="0">
            <a:off x="8829186" y="898707"/>
            <a:ext cx="1671566" cy="1178016"/>
          </a:xfrm>
          <a:prstGeom prst="rect">
            <a:avLst/>
          </a:prstGeom>
        </p:spPr>
        <p:txBody>
          <a:bodyPr anchor="t" rtlCol="false" tIns="0" lIns="0" bIns="0" rIns="0">
            <a:spAutoFit/>
          </a:bodyPr>
          <a:lstStyle/>
          <a:p>
            <a:pPr algn="r">
              <a:lnSpc>
                <a:spcPts val="9662"/>
              </a:lnSpc>
            </a:pPr>
            <a:r>
              <a:rPr lang="en-US" b="true" sz="6902">
                <a:solidFill>
                  <a:srgbClr val="879F09"/>
                </a:solidFill>
                <a:latin typeface="Glacial Indifference Bold"/>
                <a:ea typeface="Glacial Indifference Bold"/>
                <a:cs typeface="Glacial Indifference Bold"/>
                <a:sym typeface="Glacial Indifference Bold"/>
              </a:rPr>
              <a:t>01</a:t>
            </a:r>
          </a:p>
        </p:txBody>
      </p:sp>
      <p:sp>
        <p:nvSpPr>
          <p:cNvPr name="TextBox 13" id="13"/>
          <p:cNvSpPr txBox="true"/>
          <p:nvPr/>
        </p:nvSpPr>
        <p:spPr>
          <a:xfrm rot="0">
            <a:off x="11502075" y="6233188"/>
            <a:ext cx="5723398" cy="537845"/>
          </a:xfrm>
          <a:prstGeom prst="rect">
            <a:avLst/>
          </a:prstGeom>
        </p:spPr>
        <p:txBody>
          <a:bodyPr anchor="t" rtlCol="false" tIns="0" lIns="0" bIns="0" rIns="0">
            <a:spAutoFit/>
          </a:bodyPr>
          <a:lstStyle/>
          <a:p>
            <a:pPr algn="l">
              <a:lnSpc>
                <a:spcPts val="4480"/>
              </a:lnSpc>
            </a:pPr>
            <a:r>
              <a:rPr lang="en-US" sz="3200">
                <a:solidFill>
                  <a:srgbClr val="545454"/>
                </a:solidFill>
                <a:latin typeface="Glacial Indifference"/>
                <a:ea typeface="Glacial Indifference"/>
                <a:cs typeface="Glacial Indifference"/>
                <a:sym typeface="Glacial Indifference"/>
              </a:rPr>
              <a:t>Indonesia</a:t>
            </a:r>
          </a:p>
        </p:txBody>
      </p:sp>
      <p:sp>
        <p:nvSpPr>
          <p:cNvPr name="TextBox 14" id="14"/>
          <p:cNvSpPr txBox="true"/>
          <p:nvPr/>
        </p:nvSpPr>
        <p:spPr>
          <a:xfrm rot="0">
            <a:off x="9144000" y="6039670"/>
            <a:ext cx="1671566" cy="1178079"/>
          </a:xfrm>
          <a:prstGeom prst="rect">
            <a:avLst/>
          </a:prstGeom>
        </p:spPr>
        <p:txBody>
          <a:bodyPr anchor="t" rtlCol="false" tIns="0" lIns="0" bIns="0" rIns="0">
            <a:spAutoFit/>
          </a:bodyPr>
          <a:lstStyle/>
          <a:p>
            <a:pPr algn="r">
              <a:lnSpc>
                <a:spcPts val="9662"/>
              </a:lnSpc>
            </a:pPr>
            <a:r>
              <a:rPr lang="en-US" b="true" sz="6902">
                <a:solidFill>
                  <a:srgbClr val="879F09"/>
                </a:solidFill>
                <a:latin typeface="Glacial Indifference Bold"/>
                <a:ea typeface="Glacial Indifference Bold"/>
                <a:cs typeface="Glacial Indifference Bold"/>
                <a:sym typeface="Glacial Indifference Bold"/>
              </a:rPr>
              <a:t>04</a:t>
            </a:r>
          </a:p>
        </p:txBody>
      </p:sp>
      <p:sp>
        <p:nvSpPr>
          <p:cNvPr name="TextBox 15" id="15"/>
          <p:cNvSpPr txBox="true"/>
          <p:nvPr/>
        </p:nvSpPr>
        <p:spPr>
          <a:xfrm rot="0">
            <a:off x="11502075" y="2882584"/>
            <a:ext cx="5723398" cy="537845"/>
          </a:xfrm>
          <a:prstGeom prst="rect">
            <a:avLst/>
          </a:prstGeom>
        </p:spPr>
        <p:txBody>
          <a:bodyPr anchor="t" rtlCol="false" tIns="0" lIns="0" bIns="0" rIns="0">
            <a:spAutoFit/>
          </a:bodyPr>
          <a:lstStyle/>
          <a:p>
            <a:pPr algn="l">
              <a:lnSpc>
                <a:spcPts val="4480"/>
              </a:lnSpc>
            </a:pPr>
            <a:r>
              <a:rPr lang="en-US" sz="3200">
                <a:solidFill>
                  <a:srgbClr val="545454"/>
                </a:solidFill>
                <a:latin typeface="Glacial Indifference"/>
                <a:ea typeface="Glacial Indifference"/>
                <a:cs typeface="Glacial Indifference"/>
                <a:sym typeface="Glacial Indifference"/>
              </a:rPr>
              <a:t>Mya</a:t>
            </a:r>
            <a:r>
              <a:rPr lang="en-US" sz="3200">
                <a:solidFill>
                  <a:srgbClr val="545454"/>
                </a:solidFill>
                <a:latin typeface="Glacial Indifference"/>
                <a:ea typeface="Glacial Indifference"/>
                <a:cs typeface="Glacial Indifference"/>
                <a:sym typeface="Glacial Indifference"/>
              </a:rPr>
              <a:t>nmar</a:t>
            </a:r>
          </a:p>
        </p:txBody>
      </p:sp>
      <p:sp>
        <p:nvSpPr>
          <p:cNvPr name="TextBox 16" id="16"/>
          <p:cNvSpPr txBox="true"/>
          <p:nvPr/>
        </p:nvSpPr>
        <p:spPr>
          <a:xfrm rot="0">
            <a:off x="9144000" y="2610123"/>
            <a:ext cx="1671566" cy="1178016"/>
          </a:xfrm>
          <a:prstGeom prst="rect">
            <a:avLst/>
          </a:prstGeom>
        </p:spPr>
        <p:txBody>
          <a:bodyPr anchor="t" rtlCol="false" tIns="0" lIns="0" bIns="0" rIns="0">
            <a:spAutoFit/>
          </a:bodyPr>
          <a:lstStyle/>
          <a:p>
            <a:pPr algn="r">
              <a:lnSpc>
                <a:spcPts val="9662"/>
              </a:lnSpc>
            </a:pPr>
            <a:r>
              <a:rPr lang="en-US" b="true" sz="6902">
                <a:solidFill>
                  <a:srgbClr val="879F09"/>
                </a:solidFill>
                <a:latin typeface="Glacial Indifference Bold"/>
                <a:ea typeface="Glacial Indifference Bold"/>
                <a:cs typeface="Glacial Indifference Bold"/>
                <a:sym typeface="Glacial Indifference Bold"/>
              </a:rPr>
              <a:t>02</a:t>
            </a:r>
          </a:p>
        </p:txBody>
      </p:sp>
      <p:sp>
        <p:nvSpPr>
          <p:cNvPr name="TextBox 17" id="17"/>
          <p:cNvSpPr txBox="true"/>
          <p:nvPr/>
        </p:nvSpPr>
        <p:spPr>
          <a:xfrm rot="0">
            <a:off x="11502075" y="4584330"/>
            <a:ext cx="5723398" cy="537845"/>
          </a:xfrm>
          <a:prstGeom prst="rect">
            <a:avLst/>
          </a:prstGeom>
        </p:spPr>
        <p:txBody>
          <a:bodyPr anchor="t" rtlCol="false" tIns="0" lIns="0" bIns="0" rIns="0">
            <a:spAutoFit/>
          </a:bodyPr>
          <a:lstStyle/>
          <a:p>
            <a:pPr algn="l">
              <a:lnSpc>
                <a:spcPts val="4480"/>
              </a:lnSpc>
            </a:pPr>
            <a:r>
              <a:rPr lang="en-US" sz="3200">
                <a:solidFill>
                  <a:srgbClr val="545454"/>
                </a:solidFill>
                <a:latin typeface="Glacial Indifference"/>
                <a:ea typeface="Glacial Indifference"/>
                <a:cs typeface="Glacial Indifference"/>
                <a:sym typeface="Glacial Indifference"/>
              </a:rPr>
              <a:t>Brunei</a:t>
            </a:r>
          </a:p>
        </p:txBody>
      </p:sp>
      <p:sp>
        <p:nvSpPr>
          <p:cNvPr name="TextBox 18" id="18"/>
          <p:cNvSpPr txBox="true"/>
          <p:nvPr/>
        </p:nvSpPr>
        <p:spPr>
          <a:xfrm rot="0">
            <a:off x="9144000" y="4324897"/>
            <a:ext cx="1671566" cy="1178016"/>
          </a:xfrm>
          <a:prstGeom prst="rect">
            <a:avLst/>
          </a:prstGeom>
        </p:spPr>
        <p:txBody>
          <a:bodyPr anchor="t" rtlCol="false" tIns="0" lIns="0" bIns="0" rIns="0">
            <a:spAutoFit/>
          </a:bodyPr>
          <a:lstStyle/>
          <a:p>
            <a:pPr algn="r">
              <a:lnSpc>
                <a:spcPts val="9662"/>
              </a:lnSpc>
            </a:pPr>
            <a:r>
              <a:rPr lang="en-US" b="true" sz="6902">
                <a:solidFill>
                  <a:srgbClr val="879F09"/>
                </a:solidFill>
                <a:latin typeface="Glacial Indifference Bold"/>
                <a:ea typeface="Glacial Indifference Bold"/>
                <a:cs typeface="Glacial Indifference Bold"/>
                <a:sym typeface="Glacial Indifference Bold"/>
              </a:rPr>
              <a:t>03</a:t>
            </a: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FFFDFD"/>
        </a:solidFill>
      </p:bgPr>
    </p:bg>
    <p:spTree>
      <p:nvGrpSpPr>
        <p:cNvPr id="1" name=""/>
        <p:cNvGrpSpPr/>
        <p:nvPr/>
      </p:nvGrpSpPr>
      <p:grpSpPr>
        <a:xfrm>
          <a:off x="0" y="0"/>
          <a:ext cx="0" cy="0"/>
          <a:chOff x="0" y="0"/>
          <a:chExt cx="0" cy="0"/>
        </a:xfrm>
      </p:grpSpPr>
      <p:sp>
        <p:nvSpPr>
          <p:cNvPr name="TextBox 2" id="2"/>
          <p:cNvSpPr txBox="true"/>
          <p:nvPr/>
        </p:nvSpPr>
        <p:spPr>
          <a:xfrm rot="0">
            <a:off x="5619899" y="1378339"/>
            <a:ext cx="10537553" cy="762678"/>
          </a:xfrm>
          <a:prstGeom prst="rect">
            <a:avLst/>
          </a:prstGeom>
        </p:spPr>
        <p:txBody>
          <a:bodyPr anchor="t" rtlCol="false" tIns="0" lIns="0" bIns="0" rIns="0">
            <a:spAutoFit/>
          </a:bodyPr>
          <a:lstStyle/>
          <a:p>
            <a:pPr algn="l" marL="0" indent="0" lvl="0">
              <a:lnSpc>
                <a:spcPts val="6180"/>
              </a:lnSpc>
              <a:spcBef>
                <a:spcPct val="0"/>
              </a:spcBef>
            </a:pPr>
            <a:r>
              <a:rPr lang="en-US" b="true" sz="4754" spc="171">
                <a:solidFill>
                  <a:srgbClr val="879F09"/>
                </a:solidFill>
                <a:latin typeface="Now Heavy"/>
                <a:ea typeface="Now Heavy"/>
                <a:cs typeface="Now Heavy"/>
                <a:sym typeface="Now Heavy"/>
              </a:rPr>
              <a:t>DATOS INTERESANTES</a:t>
            </a:r>
          </a:p>
        </p:txBody>
      </p:sp>
      <p:grpSp>
        <p:nvGrpSpPr>
          <p:cNvPr name="Group 3" id="3"/>
          <p:cNvGrpSpPr/>
          <p:nvPr/>
        </p:nvGrpSpPr>
        <p:grpSpPr>
          <a:xfrm rot="0">
            <a:off x="757610" y="2770644"/>
            <a:ext cx="16997647" cy="5785327"/>
            <a:chOff x="0" y="0"/>
            <a:chExt cx="4476746" cy="1523708"/>
          </a:xfrm>
        </p:grpSpPr>
        <p:sp>
          <p:nvSpPr>
            <p:cNvPr name="Freeform 4" id="4"/>
            <p:cNvSpPr/>
            <p:nvPr/>
          </p:nvSpPr>
          <p:spPr>
            <a:xfrm flipH="false" flipV="false" rot="0">
              <a:off x="0" y="0"/>
              <a:ext cx="4476747" cy="1523708"/>
            </a:xfrm>
            <a:custGeom>
              <a:avLst/>
              <a:gdLst/>
              <a:ahLst/>
              <a:cxnLst/>
              <a:rect r="r" b="b" t="t" l="l"/>
              <a:pathLst>
                <a:path h="1523708" w="4476747">
                  <a:moveTo>
                    <a:pt x="0" y="0"/>
                  </a:moveTo>
                  <a:lnTo>
                    <a:pt x="4476747" y="0"/>
                  </a:lnTo>
                  <a:lnTo>
                    <a:pt x="4476747" y="1523708"/>
                  </a:lnTo>
                  <a:lnTo>
                    <a:pt x="0" y="1523708"/>
                  </a:lnTo>
                  <a:close/>
                </a:path>
              </a:pathLst>
            </a:custGeom>
            <a:solidFill>
              <a:srgbClr val="879F09"/>
            </a:solidFill>
          </p:spPr>
        </p:sp>
        <p:sp>
          <p:nvSpPr>
            <p:cNvPr name="TextBox 5" id="5"/>
            <p:cNvSpPr txBox="true"/>
            <p:nvPr/>
          </p:nvSpPr>
          <p:spPr>
            <a:xfrm>
              <a:off x="0" y="-47625"/>
              <a:ext cx="4476746" cy="1571333"/>
            </a:xfrm>
            <a:prstGeom prst="rect">
              <a:avLst/>
            </a:prstGeom>
          </p:spPr>
          <p:txBody>
            <a:bodyPr anchor="ctr" rtlCol="false" tIns="50800" lIns="50800" bIns="50800" rIns="50800"/>
            <a:lstStyle/>
            <a:p>
              <a:pPr algn="ctr">
                <a:lnSpc>
                  <a:spcPts val="2587"/>
                </a:lnSpc>
              </a:pPr>
            </a:p>
          </p:txBody>
        </p:sp>
      </p:grpSp>
      <p:sp>
        <p:nvSpPr>
          <p:cNvPr name="TextBox 6" id="6"/>
          <p:cNvSpPr txBox="true"/>
          <p:nvPr/>
        </p:nvSpPr>
        <p:spPr>
          <a:xfrm rot="0">
            <a:off x="1357813" y="3000002"/>
            <a:ext cx="16081341" cy="5067739"/>
          </a:xfrm>
          <a:prstGeom prst="rect">
            <a:avLst/>
          </a:prstGeom>
        </p:spPr>
        <p:txBody>
          <a:bodyPr anchor="t" rtlCol="false" tIns="0" lIns="0" bIns="0" rIns="0">
            <a:spAutoFit/>
          </a:bodyPr>
          <a:lstStyle/>
          <a:p>
            <a:pPr algn="l" marL="0" indent="0" lvl="0">
              <a:lnSpc>
                <a:spcPts val="5890"/>
              </a:lnSpc>
              <a:spcBef>
                <a:spcPct val="0"/>
              </a:spcBef>
            </a:pPr>
            <a:r>
              <a:rPr lang="en-US" sz="4207" spc="126">
                <a:solidFill>
                  <a:srgbClr val="000000"/>
                </a:solidFill>
                <a:latin typeface="Glacial Indifference"/>
                <a:ea typeface="Glacial Indifference"/>
                <a:cs typeface="Glacial Indifference"/>
                <a:sym typeface="Glacial Indifference"/>
              </a:rPr>
              <a:t>Hay</a:t>
            </a:r>
            <a:r>
              <a:rPr lang="en-US" sz="4207" spc="126" u="none">
                <a:solidFill>
                  <a:srgbClr val="000000"/>
                </a:solidFill>
                <a:latin typeface="Glacial Indifference"/>
                <a:ea typeface="Glacial Indifference"/>
                <a:cs typeface="Glacial Indifference"/>
                <a:sym typeface="Glacial Indifference"/>
              </a:rPr>
              <a:t> más de 1,3 millones de adventistas del séptimo día que se reúnen en más de 7.000 iglesias en este territorio con una población de más de mil millones. Casi el 90 % de los miembros de la División residen en Indonesia y Filipinas.</a:t>
            </a:r>
          </a:p>
          <a:p>
            <a:pPr algn="l" marL="0" indent="0" lvl="0">
              <a:lnSpc>
                <a:spcPts val="5610"/>
              </a:lnSpc>
              <a:spcBef>
                <a:spcPct val="0"/>
              </a:spcBef>
            </a:pPr>
            <a:r>
              <a:rPr lang="en-US" sz="4007" spc="120" u="none">
                <a:solidFill>
                  <a:srgbClr val="000000"/>
                </a:solidFill>
                <a:latin typeface="Glacial Indifference"/>
                <a:ea typeface="Glacial Indifference"/>
                <a:cs typeface="Glacial Indifference"/>
                <a:sym typeface="Glacial Indifference"/>
              </a:rPr>
              <a:t>Nuestro entorno influye notablemente en nuestra inspiración, por eso mientras más creativas son tus amistades más posibilidades tienes de que estando junto a ellos surjan ideas geniales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DFD"/>
        </a:solidFill>
      </p:bgPr>
    </p:bg>
    <p:spTree>
      <p:nvGrpSpPr>
        <p:cNvPr id="1" name=""/>
        <p:cNvGrpSpPr/>
        <p:nvPr/>
      </p:nvGrpSpPr>
      <p:grpSpPr>
        <a:xfrm>
          <a:off x="0" y="0"/>
          <a:ext cx="0" cy="0"/>
          <a:chOff x="0" y="0"/>
          <a:chExt cx="0" cy="0"/>
        </a:xfrm>
      </p:grpSpPr>
      <p:sp>
        <p:nvSpPr>
          <p:cNvPr name="AutoShape 2" id="2"/>
          <p:cNvSpPr/>
          <p:nvPr/>
        </p:nvSpPr>
        <p:spPr>
          <a:xfrm>
            <a:off x="6495282" y="8431564"/>
            <a:ext cx="3210949" cy="0"/>
          </a:xfrm>
          <a:prstGeom prst="line">
            <a:avLst/>
          </a:prstGeom>
          <a:ln cap="flat" w="9525">
            <a:solidFill>
              <a:srgbClr val="A6A6A6"/>
            </a:solidFill>
            <a:prstDash val="solid"/>
            <a:headEnd type="none" len="sm" w="sm"/>
            <a:tailEnd type="none" len="sm" w="sm"/>
          </a:ln>
        </p:spPr>
      </p:sp>
      <p:sp>
        <p:nvSpPr>
          <p:cNvPr name="AutoShape 3" id="3"/>
          <p:cNvSpPr/>
          <p:nvPr/>
        </p:nvSpPr>
        <p:spPr>
          <a:xfrm>
            <a:off x="10273380" y="8431564"/>
            <a:ext cx="3210949" cy="0"/>
          </a:xfrm>
          <a:prstGeom prst="line">
            <a:avLst/>
          </a:prstGeom>
          <a:ln cap="flat" w="9525">
            <a:solidFill>
              <a:srgbClr val="A6A6A6"/>
            </a:solidFill>
            <a:prstDash val="solid"/>
            <a:headEnd type="none" len="sm" w="sm"/>
            <a:tailEnd type="none" len="sm" w="sm"/>
          </a:ln>
        </p:spPr>
      </p:sp>
      <p:sp>
        <p:nvSpPr>
          <p:cNvPr name="AutoShape 4" id="4"/>
          <p:cNvSpPr/>
          <p:nvPr/>
        </p:nvSpPr>
        <p:spPr>
          <a:xfrm>
            <a:off x="14048351" y="8431564"/>
            <a:ext cx="3210949" cy="0"/>
          </a:xfrm>
          <a:prstGeom prst="line">
            <a:avLst/>
          </a:prstGeom>
          <a:ln cap="flat" w="9525">
            <a:solidFill>
              <a:srgbClr val="A6A6A6"/>
            </a:solidFill>
            <a:prstDash val="solid"/>
            <a:headEnd type="none" len="sm" w="sm"/>
            <a:tailEnd type="none" len="sm" w="sm"/>
          </a:ln>
        </p:spPr>
      </p:sp>
      <p:grpSp>
        <p:nvGrpSpPr>
          <p:cNvPr name="Group 5" id="5"/>
          <p:cNvGrpSpPr/>
          <p:nvPr/>
        </p:nvGrpSpPr>
        <p:grpSpPr>
          <a:xfrm rot="0">
            <a:off x="0" y="0"/>
            <a:ext cx="8100756" cy="3872095"/>
            <a:chOff x="0" y="0"/>
            <a:chExt cx="2133532" cy="1019811"/>
          </a:xfrm>
        </p:grpSpPr>
        <p:sp>
          <p:nvSpPr>
            <p:cNvPr name="Freeform 6" id="6"/>
            <p:cNvSpPr/>
            <p:nvPr/>
          </p:nvSpPr>
          <p:spPr>
            <a:xfrm flipH="false" flipV="false" rot="0">
              <a:off x="0" y="0"/>
              <a:ext cx="2133533" cy="1019811"/>
            </a:xfrm>
            <a:custGeom>
              <a:avLst/>
              <a:gdLst/>
              <a:ahLst/>
              <a:cxnLst/>
              <a:rect r="r" b="b" t="t" l="l"/>
              <a:pathLst>
                <a:path h="1019811" w="2133533">
                  <a:moveTo>
                    <a:pt x="0" y="0"/>
                  </a:moveTo>
                  <a:lnTo>
                    <a:pt x="2133533" y="0"/>
                  </a:lnTo>
                  <a:lnTo>
                    <a:pt x="2133533" y="1019811"/>
                  </a:lnTo>
                  <a:lnTo>
                    <a:pt x="0" y="1019811"/>
                  </a:lnTo>
                  <a:close/>
                </a:path>
              </a:pathLst>
            </a:custGeom>
            <a:solidFill>
              <a:srgbClr val="879F09"/>
            </a:solidFill>
          </p:spPr>
        </p:sp>
        <p:sp>
          <p:nvSpPr>
            <p:cNvPr name="TextBox 7" id="7"/>
            <p:cNvSpPr txBox="true"/>
            <p:nvPr/>
          </p:nvSpPr>
          <p:spPr>
            <a:xfrm>
              <a:off x="0" y="-47625"/>
              <a:ext cx="2133532" cy="1067436"/>
            </a:xfrm>
            <a:prstGeom prst="rect">
              <a:avLst/>
            </a:prstGeom>
          </p:spPr>
          <p:txBody>
            <a:bodyPr anchor="ctr" rtlCol="false" tIns="50800" lIns="50800" bIns="50800" rIns="50800"/>
            <a:lstStyle/>
            <a:p>
              <a:pPr algn="ctr">
                <a:lnSpc>
                  <a:spcPts val="2587"/>
                </a:lnSpc>
              </a:pPr>
            </a:p>
          </p:txBody>
        </p:sp>
      </p:grpSp>
      <p:sp>
        <p:nvSpPr>
          <p:cNvPr name="Freeform 8" id="8"/>
          <p:cNvSpPr/>
          <p:nvPr/>
        </p:nvSpPr>
        <p:spPr>
          <a:xfrm flipH="false" flipV="false" rot="0">
            <a:off x="7815758" y="0"/>
            <a:ext cx="10472242" cy="3872095"/>
          </a:xfrm>
          <a:custGeom>
            <a:avLst/>
            <a:gdLst/>
            <a:ahLst/>
            <a:cxnLst/>
            <a:rect r="r" b="b" t="t" l="l"/>
            <a:pathLst>
              <a:path h="3872095" w="10472242">
                <a:moveTo>
                  <a:pt x="0" y="0"/>
                </a:moveTo>
                <a:lnTo>
                  <a:pt x="10472242" y="0"/>
                </a:lnTo>
                <a:lnTo>
                  <a:pt x="10472242" y="3872095"/>
                </a:lnTo>
                <a:lnTo>
                  <a:pt x="0" y="3872095"/>
                </a:lnTo>
                <a:lnTo>
                  <a:pt x="0" y="0"/>
                </a:lnTo>
                <a:close/>
              </a:path>
            </a:pathLst>
          </a:custGeom>
          <a:blipFill>
            <a:blip r:embed="rId2"/>
            <a:stretch>
              <a:fillRect l="0" t="-40264" r="0" b="-40264"/>
            </a:stretch>
          </a:blipFill>
        </p:spPr>
      </p:sp>
      <p:sp>
        <p:nvSpPr>
          <p:cNvPr name="Freeform 9" id="9"/>
          <p:cNvSpPr/>
          <p:nvPr/>
        </p:nvSpPr>
        <p:spPr>
          <a:xfrm flipH="false" flipV="false" rot="0">
            <a:off x="6496830" y="3008979"/>
            <a:ext cx="3207853" cy="4840331"/>
          </a:xfrm>
          <a:custGeom>
            <a:avLst/>
            <a:gdLst/>
            <a:ahLst/>
            <a:cxnLst/>
            <a:rect r="r" b="b" t="t" l="l"/>
            <a:pathLst>
              <a:path h="4840331" w="3207853">
                <a:moveTo>
                  <a:pt x="0" y="0"/>
                </a:moveTo>
                <a:lnTo>
                  <a:pt x="3207852" y="0"/>
                </a:lnTo>
                <a:lnTo>
                  <a:pt x="3207852" y="4840332"/>
                </a:lnTo>
                <a:lnTo>
                  <a:pt x="0" y="4840332"/>
                </a:lnTo>
                <a:lnTo>
                  <a:pt x="0" y="0"/>
                </a:lnTo>
                <a:close/>
              </a:path>
            </a:pathLst>
          </a:custGeom>
          <a:blipFill>
            <a:blip r:embed="rId3"/>
            <a:stretch>
              <a:fillRect l="-63026" t="0" r="-63026" b="0"/>
            </a:stretch>
          </a:blipFill>
        </p:spPr>
      </p:sp>
      <p:sp>
        <p:nvSpPr>
          <p:cNvPr name="Freeform 10" id="10"/>
          <p:cNvSpPr/>
          <p:nvPr/>
        </p:nvSpPr>
        <p:spPr>
          <a:xfrm flipH="false" flipV="false" rot="0">
            <a:off x="10273380" y="3008979"/>
            <a:ext cx="3210949" cy="4840331"/>
          </a:xfrm>
          <a:custGeom>
            <a:avLst/>
            <a:gdLst/>
            <a:ahLst/>
            <a:cxnLst/>
            <a:rect r="r" b="b" t="t" l="l"/>
            <a:pathLst>
              <a:path h="4840331" w="3210949">
                <a:moveTo>
                  <a:pt x="0" y="0"/>
                </a:moveTo>
                <a:lnTo>
                  <a:pt x="3210948" y="0"/>
                </a:lnTo>
                <a:lnTo>
                  <a:pt x="3210948" y="4840332"/>
                </a:lnTo>
                <a:lnTo>
                  <a:pt x="0" y="4840332"/>
                </a:lnTo>
                <a:lnTo>
                  <a:pt x="0" y="0"/>
                </a:lnTo>
                <a:close/>
              </a:path>
            </a:pathLst>
          </a:custGeom>
          <a:blipFill>
            <a:blip r:embed="rId4"/>
            <a:stretch>
              <a:fillRect l="-6058" t="0" r="-6058" b="0"/>
            </a:stretch>
          </a:blipFill>
        </p:spPr>
      </p:sp>
      <p:sp>
        <p:nvSpPr>
          <p:cNvPr name="Freeform 11" id="11"/>
          <p:cNvSpPr/>
          <p:nvPr/>
        </p:nvSpPr>
        <p:spPr>
          <a:xfrm flipH="false" flipV="false" rot="0">
            <a:off x="14055828" y="3012569"/>
            <a:ext cx="3200376" cy="4836741"/>
          </a:xfrm>
          <a:custGeom>
            <a:avLst/>
            <a:gdLst/>
            <a:ahLst/>
            <a:cxnLst/>
            <a:rect r="r" b="b" t="t" l="l"/>
            <a:pathLst>
              <a:path h="4836741" w="3200376">
                <a:moveTo>
                  <a:pt x="0" y="0"/>
                </a:moveTo>
                <a:lnTo>
                  <a:pt x="3200376" y="0"/>
                </a:lnTo>
                <a:lnTo>
                  <a:pt x="3200376" y="4836742"/>
                </a:lnTo>
                <a:lnTo>
                  <a:pt x="0" y="4836742"/>
                </a:lnTo>
                <a:lnTo>
                  <a:pt x="0" y="0"/>
                </a:lnTo>
                <a:close/>
              </a:path>
            </a:pathLst>
          </a:custGeom>
          <a:blipFill>
            <a:blip r:embed="rId5"/>
            <a:stretch>
              <a:fillRect l="-63206" t="0" r="-63206" b="0"/>
            </a:stretch>
          </a:blipFill>
        </p:spPr>
      </p:sp>
      <p:sp>
        <p:nvSpPr>
          <p:cNvPr name="TextBox 12" id="12"/>
          <p:cNvSpPr txBox="true"/>
          <p:nvPr/>
        </p:nvSpPr>
        <p:spPr>
          <a:xfrm rot="0">
            <a:off x="827229" y="4068579"/>
            <a:ext cx="4719044" cy="5189721"/>
          </a:xfrm>
          <a:prstGeom prst="rect">
            <a:avLst/>
          </a:prstGeom>
        </p:spPr>
        <p:txBody>
          <a:bodyPr anchor="t" rtlCol="false" tIns="0" lIns="0" bIns="0" rIns="0">
            <a:spAutoFit/>
          </a:bodyPr>
          <a:lstStyle/>
          <a:p>
            <a:pPr algn="l" marL="0" indent="0" lvl="0">
              <a:lnSpc>
                <a:spcPts val="2632"/>
              </a:lnSpc>
              <a:spcBef>
                <a:spcPct val="0"/>
              </a:spcBef>
            </a:pPr>
          </a:p>
          <a:p>
            <a:pPr algn="l" marL="0" indent="0" lvl="0">
              <a:lnSpc>
                <a:spcPts val="4872"/>
              </a:lnSpc>
              <a:spcBef>
                <a:spcPct val="0"/>
              </a:spcBef>
            </a:pPr>
            <a:r>
              <a:rPr lang="en-US" sz="3480" spc="104" u="none">
                <a:solidFill>
                  <a:srgbClr val="000000"/>
                </a:solidFill>
                <a:latin typeface="Glacial Indifference"/>
                <a:ea typeface="Glacial Indifference"/>
                <a:cs typeface="Glacial Indifference"/>
                <a:sym typeface="Glacial Indifference"/>
              </a:rPr>
              <a:t>Aunque el budismo, el hinduismo y el islam predominan en el territorio, el cristianismo está presente en la mayoría de los países con cobertura de SSD.</a:t>
            </a:r>
          </a:p>
        </p:txBody>
      </p:sp>
      <p:sp>
        <p:nvSpPr>
          <p:cNvPr name="TextBox 13" id="13"/>
          <p:cNvSpPr txBox="true"/>
          <p:nvPr/>
        </p:nvSpPr>
        <p:spPr>
          <a:xfrm rot="0">
            <a:off x="7614127" y="9006478"/>
            <a:ext cx="4264727" cy="689387"/>
          </a:xfrm>
          <a:prstGeom prst="rect">
            <a:avLst/>
          </a:prstGeom>
        </p:spPr>
        <p:txBody>
          <a:bodyPr anchor="t" rtlCol="false" tIns="0" lIns="0" bIns="0" rIns="0">
            <a:spAutoFit/>
          </a:bodyPr>
          <a:lstStyle/>
          <a:p>
            <a:pPr algn="ctr" marL="0" indent="0" lvl="0">
              <a:lnSpc>
                <a:spcPts val="2815"/>
              </a:lnSpc>
              <a:spcBef>
                <a:spcPct val="0"/>
              </a:spcBef>
            </a:pPr>
            <a:r>
              <a:rPr lang="en-US" b="true" sz="2011" spc="468">
                <a:solidFill>
                  <a:srgbClr val="545454"/>
                </a:solidFill>
                <a:latin typeface="Glacial Indifference Bold"/>
                <a:ea typeface="Glacial Indifference Bold"/>
                <a:cs typeface="Glacial Indifference Bold"/>
                <a:sym typeface="Glacial Indifference Bold"/>
              </a:rPr>
              <a:t>MÁS D</a:t>
            </a:r>
            <a:r>
              <a:rPr lang="en-US" b="true" sz="2011" spc="468" u="none">
                <a:solidFill>
                  <a:srgbClr val="545454"/>
                </a:solidFill>
                <a:latin typeface="Glacial Indifference Bold"/>
                <a:ea typeface="Glacial Indifference Bold"/>
                <a:cs typeface="Glacial Indifference Bold"/>
                <a:sym typeface="Glacial Indifference Bold"/>
              </a:rPr>
              <a:t>E 1.000 IDIOMAS Y DIALECTOS </a:t>
            </a:r>
          </a:p>
        </p:txBody>
      </p:sp>
      <p:sp>
        <p:nvSpPr>
          <p:cNvPr name="TextBox 14" id="14"/>
          <p:cNvSpPr txBox="true"/>
          <p:nvPr/>
        </p:nvSpPr>
        <p:spPr>
          <a:xfrm rot="0">
            <a:off x="1028700" y="2237429"/>
            <a:ext cx="4896630" cy="928314"/>
          </a:xfrm>
          <a:prstGeom prst="rect">
            <a:avLst/>
          </a:prstGeom>
        </p:spPr>
        <p:txBody>
          <a:bodyPr anchor="t" rtlCol="false" tIns="0" lIns="0" bIns="0" rIns="0">
            <a:spAutoFit/>
          </a:bodyPr>
          <a:lstStyle/>
          <a:p>
            <a:pPr algn="l" marL="0" indent="0" lvl="0">
              <a:lnSpc>
                <a:spcPts val="7350"/>
              </a:lnSpc>
              <a:spcBef>
                <a:spcPct val="0"/>
              </a:spcBef>
            </a:pPr>
            <a:r>
              <a:rPr lang="en-US" b="true" sz="5654" spc="203">
                <a:solidFill>
                  <a:srgbClr val="FFFFFF"/>
                </a:solidFill>
                <a:latin typeface="Now Heavy"/>
                <a:ea typeface="Now Heavy"/>
                <a:cs typeface="Now Heavy"/>
                <a:sym typeface="Now Heavy"/>
              </a:rPr>
              <a:t>RELIGIONES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DFD"/>
        </a:solidFill>
      </p:bgPr>
    </p:bg>
    <p:spTree>
      <p:nvGrpSpPr>
        <p:cNvPr id="1" name=""/>
        <p:cNvGrpSpPr/>
        <p:nvPr/>
      </p:nvGrpSpPr>
      <p:grpSpPr>
        <a:xfrm>
          <a:off x="0" y="0"/>
          <a:ext cx="0" cy="0"/>
          <a:chOff x="0" y="0"/>
          <a:chExt cx="0" cy="0"/>
        </a:xfrm>
      </p:grpSpPr>
      <p:grpSp>
        <p:nvGrpSpPr>
          <p:cNvPr name="Group 2" id="2"/>
          <p:cNvGrpSpPr/>
          <p:nvPr/>
        </p:nvGrpSpPr>
        <p:grpSpPr>
          <a:xfrm rot="0">
            <a:off x="0" y="0"/>
            <a:ext cx="9144000" cy="10287000"/>
            <a:chOff x="0" y="0"/>
            <a:chExt cx="2408296" cy="2709333"/>
          </a:xfrm>
        </p:grpSpPr>
        <p:sp>
          <p:nvSpPr>
            <p:cNvPr name="Freeform 3" id="3"/>
            <p:cNvSpPr/>
            <p:nvPr/>
          </p:nvSpPr>
          <p:spPr>
            <a:xfrm flipH="false" flipV="false" rot="0">
              <a:off x="0" y="0"/>
              <a:ext cx="2408296" cy="2709333"/>
            </a:xfrm>
            <a:custGeom>
              <a:avLst/>
              <a:gdLst/>
              <a:ahLst/>
              <a:cxnLst/>
              <a:rect r="r" b="b" t="t" l="l"/>
              <a:pathLst>
                <a:path h="2709333" w="2408296">
                  <a:moveTo>
                    <a:pt x="0" y="0"/>
                  </a:moveTo>
                  <a:lnTo>
                    <a:pt x="2408296" y="0"/>
                  </a:lnTo>
                  <a:lnTo>
                    <a:pt x="2408296" y="2709333"/>
                  </a:lnTo>
                  <a:lnTo>
                    <a:pt x="0" y="2709333"/>
                  </a:lnTo>
                  <a:close/>
                </a:path>
              </a:pathLst>
            </a:custGeom>
            <a:solidFill>
              <a:srgbClr val="788D08"/>
            </a:solidFill>
          </p:spPr>
        </p:sp>
        <p:sp>
          <p:nvSpPr>
            <p:cNvPr name="TextBox 4" id="4"/>
            <p:cNvSpPr txBox="true"/>
            <p:nvPr/>
          </p:nvSpPr>
          <p:spPr>
            <a:xfrm>
              <a:off x="0" y="-47625"/>
              <a:ext cx="2408296" cy="2756958"/>
            </a:xfrm>
            <a:prstGeom prst="rect">
              <a:avLst/>
            </a:prstGeom>
          </p:spPr>
          <p:txBody>
            <a:bodyPr anchor="ctr" rtlCol="false" tIns="50800" lIns="50800" bIns="50800" rIns="50800"/>
            <a:lstStyle/>
            <a:p>
              <a:pPr algn="ctr">
                <a:lnSpc>
                  <a:spcPts val="2587"/>
                </a:lnSpc>
              </a:pPr>
            </a:p>
          </p:txBody>
        </p:sp>
      </p:grpSp>
      <p:sp>
        <p:nvSpPr>
          <p:cNvPr name="Freeform 5" id="5"/>
          <p:cNvSpPr/>
          <p:nvPr/>
        </p:nvSpPr>
        <p:spPr>
          <a:xfrm flipH="false" flipV="false" rot="0">
            <a:off x="617143" y="3309526"/>
            <a:ext cx="3706278" cy="5329586"/>
          </a:xfrm>
          <a:custGeom>
            <a:avLst/>
            <a:gdLst/>
            <a:ahLst/>
            <a:cxnLst/>
            <a:rect r="r" b="b" t="t" l="l"/>
            <a:pathLst>
              <a:path h="5329586" w="3706278">
                <a:moveTo>
                  <a:pt x="0" y="0"/>
                </a:moveTo>
                <a:lnTo>
                  <a:pt x="3706278" y="0"/>
                </a:lnTo>
                <a:lnTo>
                  <a:pt x="3706278" y="5329585"/>
                </a:lnTo>
                <a:lnTo>
                  <a:pt x="0" y="5329585"/>
                </a:lnTo>
                <a:lnTo>
                  <a:pt x="0" y="0"/>
                </a:lnTo>
                <a:close/>
              </a:path>
            </a:pathLst>
          </a:custGeom>
          <a:blipFill>
            <a:blip r:embed="rId2"/>
            <a:stretch>
              <a:fillRect l="-57916" t="0" r="-57916" b="0"/>
            </a:stretch>
          </a:blipFill>
        </p:spPr>
      </p:sp>
      <p:sp>
        <p:nvSpPr>
          <p:cNvPr name="Freeform 6" id="6"/>
          <p:cNvSpPr/>
          <p:nvPr/>
        </p:nvSpPr>
        <p:spPr>
          <a:xfrm flipH="false" flipV="false" rot="0">
            <a:off x="4572000" y="361433"/>
            <a:ext cx="6559023" cy="4361750"/>
          </a:xfrm>
          <a:custGeom>
            <a:avLst/>
            <a:gdLst/>
            <a:ahLst/>
            <a:cxnLst/>
            <a:rect r="r" b="b" t="t" l="l"/>
            <a:pathLst>
              <a:path h="4361750" w="6559023">
                <a:moveTo>
                  <a:pt x="0" y="0"/>
                </a:moveTo>
                <a:lnTo>
                  <a:pt x="6559023" y="0"/>
                </a:lnTo>
                <a:lnTo>
                  <a:pt x="6559023" y="4361750"/>
                </a:lnTo>
                <a:lnTo>
                  <a:pt x="0" y="4361750"/>
                </a:lnTo>
                <a:lnTo>
                  <a:pt x="0" y="0"/>
                </a:lnTo>
                <a:close/>
              </a:path>
            </a:pathLst>
          </a:custGeom>
          <a:blipFill>
            <a:blip r:embed="rId3"/>
            <a:stretch>
              <a:fillRect l="0" t="0" r="0" b="0"/>
            </a:stretch>
          </a:blipFill>
        </p:spPr>
      </p:sp>
      <p:sp>
        <p:nvSpPr>
          <p:cNvPr name="Freeform 7" id="7"/>
          <p:cNvSpPr/>
          <p:nvPr/>
        </p:nvSpPr>
        <p:spPr>
          <a:xfrm flipH="false" flipV="false" rot="0">
            <a:off x="11616798" y="1305660"/>
            <a:ext cx="5760360" cy="3837840"/>
          </a:xfrm>
          <a:custGeom>
            <a:avLst/>
            <a:gdLst/>
            <a:ahLst/>
            <a:cxnLst/>
            <a:rect r="r" b="b" t="t" l="l"/>
            <a:pathLst>
              <a:path h="3837840" w="5760360">
                <a:moveTo>
                  <a:pt x="0" y="0"/>
                </a:moveTo>
                <a:lnTo>
                  <a:pt x="5760359" y="0"/>
                </a:lnTo>
                <a:lnTo>
                  <a:pt x="5760359" y="3837840"/>
                </a:lnTo>
                <a:lnTo>
                  <a:pt x="0" y="3837840"/>
                </a:lnTo>
                <a:lnTo>
                  <a:pt x="0" y="0"/>
                </a:lnTo>
                <a:close/>
              </a:path>
            </a:pathLst>
          </a:custGeom>
          <a:blipFill>
            <a:blip r:embed="rId4"/>
            <a:stretch>
              <a:fillRect l="0" t="0" r="0" b="0"/>
            </a:stretch>
          </a:blipFill>
        </p:spPr>
      </p:sp>
      <p:sp>
        <p:nvSpPr>
          <p:cNvPr name="Freeform 8" id="8"/>
          <p:cNvSpPr/>
          <p:nvPr/>
        </p:nvSpPr>
        <p:spPr>
          <a:xfrm flipH="false" flipV="false" rot="0">
            <a:off x="4604342" y="5143500"/>
            <a:ext cx="6526681" cy="4348401"/>
          </a:xfrm>
          <a:custGeom>
            <a:avLst/>
            <a:gdLst/>
            <a:ahLst/>
            <a:cxnLst/>
            <a:rect r="r" b="b" t="t" l="l"/>
            <a:pathLst>
              <a:path h="4348401" w="6526681">
                <a:moveTo>
                  <a:pt x="0" y="0"/>
                </a:moveTo>
                <a:lnTo>
                  <a:pt x="6526681" y="0"/>
                </a:lnTo>
                <a:lnTo>
                  <a:pt x="6526681" y="4348401"/>
                </a:lnTo>
                <a:lnTo>
                  <a:pt x="0" y="4348401"/>
                </a:lnTo>
                <a:lnTo>
                  <a:pt x="0" y="0"/>
                </a:lnTo>
                <a:close/>
              </a:path>
            </a:pathLst>
          </a:custGeom>
          <a:blipFill>
            <a:blip r:embed="rId5"/>
            <a:stretch>
              <a:fillRect l="0" t="0" r="0" b="0"/>
            </a:stretch>
          </a:blipFill>
        </p:spPr>
      </p:sp>
      <p:sp>
        <p:nvSpPr>
          <p:cNvPr name="TextBox 9" id="9"/>
          <p:cNvSpPr txBox="true"/>
          <p:nvPr/>
        </p:nvSpPr>
        <p:spPr>
          <a:xfrm rot="0">
            <a:off x="234455" y="1267560"/>
            <a:ext cx="4088966" cy="785495"/>
          </a:xfrm>
          <a:prstGeom prst="rect">
            <a:avLst/>
          </a:prstGeom>
        </p:spPr>
        <p:txBody>
          <a:bodyPr anchor="t" rtlCol="false" tIns="0" lIns="0" bIns="0" rIns="0">
            <a:spAutoFit/>
          </a:bodyPr>
          <a:lstStyle/>
          <a:p>
            <a:pPr algn="l">
              <a:lnSpc>
                <a:spcPts val="6369"/>
              </a:lnSpc>
            </a:pPr>
            <a:r>
              <a:rPr lang="en-US" b="true" sz="4899" spc="176">
                <a:solidFill>
                  <a:srgbClr val="FFFDFD"/>
                </a:solidFill>
                <a:latin typeface="Now Heavy"/>
                <a:ea typeface="Now Heavy"/>
                <a:cs typeface="Now Heavy"/>
                <a:sym typeface="Now Heavy"/>
              </a:rPr>
              <a:t>INDONESIA</a:t>
            </a:r>
          </a:p>
        </p:txBody>
      </p:sp>
      <p:sp>
        <p:nvSpPr>
          <p:cNvPr name="TextBox 10" id="10"/>
          <p:cNvSpPr txBox="true"/>
          <p:nvPr/>
        </p:nvSpPr>
        <p:spPr>
          <a:xfrm rot="0">
            <a:off x="11783105" y="5499446"/>
            <a:ext cx="5837789" cy="3424215"/>
          </a:xfrm>
          <a:prstGeom prst="rect">
            <a:avLst/>
          </a:prstGeom>
        </p:spPr>
        <p:txBody>
          <a:bodyPr anchor="t" rtlCol="false" tIns="0" lIns="0" bIns="0" rIns="0">
            <a:spAutoFit/>
          </a:bodyPr>
          <a:lstStyle/>
          <a:p>
            <a:pPr algn="l" marL="0" indent="0" lvl="0">
              <a:lnSpc>
                <a:spcPts val="3446"/>
              </a:lnSpc>
              <a:spcBef>
                <a:spcPct val="0"/>
              </a:spcBef>
            </a:pPr>
            <a:r>
              <a:rPr lang="en-US" sz="2461" spc="73">
                <a:solidFill>
                  <a:srgbClr val="000000"/>
                </a:solidFill>
                <a:latin typeface="Glacial Indifference"/>
                <a:ea typeface="Glacial Indifference"/>
                <a:cs typeface="Glacial Indifference"/>
                <a:sym typeface="Glacial Indifference"/>
              </a:rPr>
              <a:t>Ga</a:t>
            </a:r>
            <a:r>
              <a:rPr lang="en-US" sz="2461" spc="73" u="none">
                <a:solidFill>
                  <a:srgbClr val="000000"/>
                </a:solidFill>
                <a:latin typeface="Glacial Indifference"/>
                <a:ea typeface="Glacial Indifference"/>
                <a:cs typeface="Glacial Indifference"/>
                <a:sym typeface="Glacial Indifference"/>
              </a:rPr>
              <a:t>stronomía: La comida indonesia es conocida por su uso de especias y sabores intensos. Algunos platos típicos son el nasi goreng (arroz frito), el sate (brochetas de carne), el rendang (estofado de carne) y el gado-gado (ensalada de vegetales con salsa de maní)</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DFD"/>
        </a:solidFill>
      </p:bgPr>
    </p:bg>
    <p:spTree>
      <p:nvGrpSpPr>
        <p:cNvPr id="1" name=""/>
        <p:cNvGrpSpPr/>
        <p:nvPr/>
      </p:nvGrpSpPr>
      <p:grpSpPr>
        <a:xfrm>
          <a:off x="0" y="0"/>
          <a:ext cx="0" cy="0"/>
          <a:chOff x="0" y="0"/>
          <a:chExt cx="0" cy="0"/>
        </a:xfrm>
      </p:grpSpPr>
      <p:grpSp>
        <p:nvGrpSpPr>
          <p:cNvPr name="Group 2" id="2"/>
          <p:cNvGrpSpPr/>
          <p:nvPr/>
        </p:nvGrpSpPr>
        <p:grpSpPr>
          <a:xfrm rot="0">
            <a:off x="0" y="0"/>
            <a:ext cx="9144000" cy="10287000"/>
            <a:chOff x="0" y="0"/>
            <a:chExt cx="2408296" cy="2709333"/>
          </a:xfrm>
        </p:grpSpPr>
        <p:sp>
          <p:nvSpPr>
            <p:cNvPr name="Freeform 3" id="3"/>
            <p:cNvSpPr/>
            <p:nvPr/>
          </p:nvSpPr>
          <p:spPr>
            <a:xfrm flipH="false" flipV="false" rot="0">
              <a:off x="0" y="0"/>
              <a:ext cx="2408296" cy="2709333"/>
            </a:xfrm>
            <a:custGeom>
              <a:avLst/>
              <a:gdLst/>
              <a:ahLst/>
              <a:cxnLst/>
              <a:rect r="r" b="b" t="t" l="l"/>
              <a:pathLst>
                <a:path h="2709333" w="2408296">
                  <a:moveTo>
                    <a:pt x="0" y="0"/>
                  </a:moveTo>
                  <a:lnTo>
                    <a:pt x="2408296" y="0"/>
                  </a:lnTo>
                  <a:lnTo>
                    <a:pt x="2408296" y="2709333"/>
                  </a:lnTo>
                  <a:lnTo>
                    <a:pt x="0" y="2709333"/>
                  </a:lnTo>
                  <a:close/>
                </a:path>
              </a:pathLst>
            </a:custGeom>
            <a:solidFill>
              <a:srgbClr val="788D08"/>
            </a:solidFill>
          </p:spPr>
        </p:sp>
        <p:sp>
          <p:nvSpPr>
            <p:cNvPr name="TextBox 4" id="4"/>
            <p:cNvSpPr txBox="true"/>
            <p:nvPr/>
          </p:nvSpPr>
          <p:spPr>
            <a:xfrm>
              <a:off x="0" y="-47625"/>
              <a:ext cx="2408296" cy="2756958"/>
            </a:xfrm>
            <a:prstGeom prst="rect">
              <a:avLst/>
            </a:prstGeom>
          </p:spPr>
          <p:txBody>
            <a:bodyPr anchor="ctr" rtlCol="false" tIns="50800" lIns="50800" bIns="50800" rIns="50800"/>
            <a:lstStyle/>
            <a:p>
              <a:pPr algn="ctr">
                <a:lnSpc>
                  <a:spcPts val="2587"/>
                </a:lnSpc>
              </a:pPr>
            </a:p>
          </p:txBody>
        </p:sp>
      </p:grpSp>
      <p:sp>
        <p:nvSpPr>
          <p:cNvPr name="Freeform 5" id="5"/>
          <p:cNvSpPr/>
          <p:nvPr/>
        </p:nvSpPr>
        <p:spPr>
          <a:xfrm flipH="false" flipV="false" rot="0">
            <a:off x="617143" y="3309526"/>
            <a:ext cx="3706278" cy="5329586"/>
          </a:xfrm>
          <a:custGeom>
            <a:avLst/>
            <a:gdLst/>
            <a:ahLst/>
            <a:cxnLst/>
            <a:rect r="r" b="b" t="t" l="l"/>
            <a:pathLst>
              <a:path h="5329586" w="3706278">
                <a:moveTo>
                  <a:pt x="0" y="0"/>
                </a:moveTo>
                <a:lnTo>
                  <a:pt x="3706278" y="0"/>
                </a:lnTo>
                <a:lnTo>
                  <a:pt x="3706278" y="5329585"/>
                </a:lnTo>
                <a:lnTo>
                  <a:pt x="0" y="5329585"/>
                </a:lnTo>
                <a:lnTo>
                  <a:pt x="0" y="0"/>
                </a:lnTo>
                <a:close/>
              </a:path>
            </a:pathLst>
          </a:custGeom>
          <a:blipFill>
            <a:blip r:embed="rId2"/>
            <a:stretch>
              <a:fillRect l="0" t="-2188" r="0" b="-2188"/>
            </a:stretch>
          </a:blipFill>
        </p:spPr>
      </p:sp>
      <p:sp>
        <p:nvSpPr>
          <p:cNvPr name="Freeform 6" id="6"/>
          <p:cNvSpPr/>
          <p:nvPr/>
        </p:nvSpPr>
        <p:spPr>
          <a:xfrm flipH="false" flipV="false" rot="0">
            <a:off x="4572000" y="361433"/>
            <a:ext cx="6559023" cy="4361750"/>
          </a:xfrm>
          <a:custGeom>
            <a:avLst/>
            <a:gdLst/>
            <a:ahLst/>
            <a:cxnLst/>
            <a:rect r="r" b="b" t="t" l="l"/>
            <a:pathLst>
              <a:path h="4361750" w="6559023">
                <a:moveTo>
                  <a:pt x="0" y="0"/>
                </a:moveTo>
                <a:lnTo>
                  <a:pt x="6559023" y="0"/>
                </a:lnTo>
                <a:lnTo>
                  <a:pt x="6559023" y="4361750"/>
                </a:lnTo>
                <a:lnTo>
                  <a:pt x="0" y="4361750"/>
                </a:lnTo>
                <a:lnTo>
                  <a:pt x="0" y="0"/>
                </a:lnTo>
                <a:close/>
              </a:path>
            </a:pathLst>
          </a:custGeom>
          <a:blipFill>
            <a:blip r:embed="rId3"/>
            <a:stretch>
              <a:fillRect l="-8078" t="0" r="-8078" b="0"/>
            </a:stretch>
          </a:blipFill>
        </p:spPr>
      </p:sp>
      <p:sp>
        <p:nvSpPr>
          <p:cNvPr name="Freeform 7" id="7"/>
          <p:cNvSpPr/>
          <p:nvPr/>
        </p:nvSpPr>
        <p:spPr>
          <a:xfrm flipH="false" flipV="false" rot="0">
            <a:off x="11783105" y="134136"/>
            <a:ext cx="5760360" cy="3837840"/>
          </a:xfrm>
          <a:custGeom>
            <a:avLst/>
            <a:gdLst/>
            <a:ahLst/>
            <a:cxnLst/>
            <a:rect r="r" b="b" t="t" l="l"/>
            <a:pathLst>
              <a:path h="3837840" w="5760360">
                <a:moveTo>
                  <a:pt x="0" y="0"/>
                </a:moveTo>
                <a:lnTo>
                  <a:pt x="5760360" y="0"/>
                </a:lnTo>
                <a:lnTo>
                  <a:pt x="5760360" y="3837839"/>
                </a:lnTo>
                <a:lnTo>
                  <a:pt x="0" y="3837839"/>
                </a:lnTo>
                <a:lnTo>
                  <a:pt x="0" y="0"/>
                </a:lnTo>
                <a:close/>
              </a:path>
            </a:pathLst>
          </a:custGeom>
          <a:blipFill>
            <a:blip r:embed="rId4"/>
            <a:stretch>
              <a:fillRect l="0" t="0" r="0" b="0"/>
            </a:stretch>
          </a:blipFill>
        </p:spPr>
      </p:sp>
      <p:sp>
        <p:nvSpPr>
          <p:cNvPr name="Freeform 8" id="8"/>
          <p:cNvSpPr/>
          <p:nvPr/>
        </p:nvSpPr>
        <p:spPr>
          <a:xfrm flipH="false" flipV="false" rot="0">
            <a:off x="4604342" y="5143500"/>
            <a:ext cx="6526681" cy="4348401"/>
          </a:xfrm>
          <a:custGeom>
            <a:avLst/>
            <a:gdLst/>
            <a:ahLst/>
            <a:cxnLst/>
            <a:rect r="r" b="b" t="t" l="l"/>
            <a:pathLst>
              <a:path h="4348401" w="6526681">
                <a:moveTo>
                  <a:pt x="0" y="0"/>
                </a:moveTo>
                <a:lnTo>
                  <a:pt x="6526681" y="0"/>
                </a:lnTo>
                <a:lnTo>
                  <a:pt x="6526681" y="4348401"/>
                </a:lnTo>
                <a:lnTo>
                  <a:pt x="0" y="4348401"/>
                </a:lnTo>
                <a:lnTo>
                  <a:pt x="0" y="0"/>
                </a:lnTo>
                <a:close/>
              </a:path>
            </a:pathLst>
          </a:custGeom>
          <a:blipFill>
            <a:blip r:embed="rId5"/>
            <a:stretch>
              <a:fillRect l="0" t="0" r="0" b="0"/>
            </a:stretch>
          </a:blipFill>
        </p:spPr>
      </p:sp>
      <p:sp>
        <p:nvSpPr>
          <p:cNvPr name="TextBox 9" id="9"/>
          <p:cNvSpPr txBox="true"/>
          <p:nvPr/>
        </p:nvSpPr>
        <p:spPr>
          <a:xfrm rot="0">
            <a:off x="234455" y="1267560"/>
            <a:ext cx="4088966" cy="785495"/>
          </a:xfrm>
          <a:prstGeom prst="rect">
            <a:avLst/>
          </a:prstGeom>
        </p:spPr>
        <p:txBody>
          <a:bodyPr anchor="t" rtlCol="false" tIns="0" lIns="0" bIns="0" rIns="0">
            <a:spAutoFit/>
          </a:bodyPr>
          <a:lstStyle/>
          <a:p>
            <a:pPr algn="l">
              <a:lnSpc>
                <a:spcPts val="6369"/>
              </a:lnSpc>
            </a:pPr>
            <a:r>
              <a:rPr lang="en-US" b="true" sz="4899" spc="176">
                <a:solidFill>
                  <a:srgbClr val="FFFDFD"/>
                </a:solidFill>
                <a:latin typeface="Now Heavy"/>
                <a:ea typeface="Now Heavy"/>
                <a:cs typeface="Now Heavy"/>
                <a:sym typeface="Now Heavy"/>
              </a:rPr>
              <a:t>BRUNEI</a:t>
            </a:r>
          </a:p>
        </p:txBody>
      </p:sp>
      <p:sp>
        <p:nvSpPr>
          <p:cNvPr name="TextBox 10" id="10"/>
          <p:cNvSpPr txBox="true"/>
          <p:nvPr/>
        </p:nvSpPr>
        <p:spPr>
          <a:xfrm rot="0">
            <a:off x="11705676" y="4323375"/>
            <a:ext cx="5837789" cy="2994325"/>
          </a:xfrm>
          <a:prstGeom prst="rect">
            <a:avLst/>
          </a:prstGeom>
        </p:spPr>
        <p:txBody>
          <a:bodyPr anchor="t" rtlCol="false" tIns="0" lIns="0" bIns="0" rIns="0">
            <a:spAutoFit/>
          </a:bodyPr>
          <a:lstStyle/>
          <a:p>
            <a:pPr algn="l" marL="0" indent="0" lvl="0">
              <a:lnSpc>
                <a:spcPts val="3446"/>
              </a:lnSpc>
              <a:spcBef>
                <a:spcPct val="0"/>
              </a:spcBef>
            </a:pPr>
            <a:r>
              <a:rPr lang="en-US" sz="2461" spc="73">
                <a:solidFill>
                  <a:srgbClr val="000000"/>
                </a:solidFill>
                <a:latin typeface="Glacial Indifference"/>
                <a:ea typeface="Glacial Indifference"/>
                <a:cs typeface="Glacial Indifference"/>
                <a:sym typeface="Glacial Indifference"/>
              </a:rPr>
              <a:t>Ga</a:t>
            </a:r>
            <a:r>
              <a:rPr lang="en-US" sz="2461" spc="73" u="none">
                <a:solidFill>
                  <a:srgbClr val="000000"/>
                </a:solidFill>
                <a:latin typeface="Glacial Indifference"/>
                <a:ea typeface="Glacial Indifference"/>
                <a:cs typeface="Glacial Indifference"/>
                <a:sym typeface="Glacial Indifference"/>
              </a:rPr>
              <a:t>stronomía: La comida de Brunéi es una mezcla de sabores malayos, chinos e indonesios. Platos como el nasi lemak (arroz con leche de coco), el satay (brochetas de carne) y el rendang (estofado de carne) son comunes en la dieta del país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DFD"/>
        </a:solidFill>
      </p:bgPr>
    </p:bg>
    <p:spTree>
      <p:nvGrpSpPr>
        <p:cNvPr id="1" name=""/>
        <p:cNvGrpSpPr/>
        <p:nvPr/>
      </p:nvGrpSpPr>
      <p:grpSpPr>
        <a:xfrm>
          <a:off x="0" y="0"/>
          <a:ext cx="0" cy="0"/>
          <a:chOff x="0" y="0"/>
          <a:chExt cx="0" cy="0"/>
        </a:xfrm>
      </p:grpSpPr>
      <p:grpSp>
        <p:nvGrpSpPr>
          <p:cNvPr name="Group 2" id="2"/>
          <p:cNvGrpSpPr/>
          <p:nvPr/>
        </p:nvGrpSpPr>
        <p:grpSpPr>
          <a:xfrm rot="0">
            <a:off x="0" y="0"/>
            <a:ext cx="9144000" cy="10287000"/>
            <a:chOff x="0" y="0"/>
            <a:chExt cx="2408296" cy="2709333"/>
          </a:xfrm>
        </p:grpSpPr>
        <p:sp>
          <p:nvSpPr>
            <p:cNvPr name="Freeform 3" id="3"/>
            <p:cNvSpPr/>
            <p:nvPr/>
          </p:nvSpPr>
          <p:spPr>
            <a:xfrm flipH="false" flipV="false" rot="0">
              <a:off x="0" y="0"/>
              <a:ext cx="2408296" cy="2709333"/>
            </a:xfrm>
            <a:custGeom>
              <a:avLst/>
              <a:gdLst/>
              <a:ahLst/>
              <a:cxnLst/>
              <a:rect r="r" b="b" t="t" l="l"/>
              <a:pathLst>
                <a:path h="2709333" w="2408296">
                  <a:moveTo>
                    <a:pt x="0" y="0"/>
                  </a:moveTo>
                  <a:lnTo>
                    <a:pt x="2408296" y="0"/>
                  </a:lnTo>
                  <a:lnTo>
                    <a:pt x="2408296" y="2709333"/>
                  </a:lnTo>
                  <a:lnTo>
                    <a:pt x="0" y="2709333"/>
                  </a:lnTo>
                  <a:close/>
                </a:path>
              </a:pathLst>
            </a:custGeom>
            <a:solidFill>
              <a:srgbClr val="788D08"/>
            </a:solidFill>
          </p:spPr>
        </p:sp>
        <p:sp>
          <p:nvSpPr>
            <p:cNvPr name="TextBox 4" id="4"/>
            <p:cNvSpPr txBox="true"/>
            <p:nvPr/>
          </p:nvSpPr>
          <p:spPr>
            <a:xfrm>
              <a:off x="0" y="-47625"/>
              <a:ext cx="2408296" cy="2756958"/>
            </a:xfrm>
            <a:prstGeom prst="rect">
              <a:avLst/>
            </a:prstGeom>
          </p:spPr>
          <p:txBody>
            <a:bodyPr anchor="ctr" rtlCol="false" tIns="50800" lIns="50800" bIns="50800" rIns="50800"/>
            <a:lstStyle/>
            <a:p>
              <a:pPr algn="ctr">
                <a:lnSpc>
                  <a:spcPts val="2587"/>
                </a:lnSpc>
              </a:pPr>
            </a:p>
          </p:txBody>
        </p:sp>
      </p:grpSp>
      <p:sp>
        <p:nvSpPr>
          <p:cNvPr name="Freeform 5" id="5"/>
          <p:cNvSpPr/>
          <p:nvPr/>
        </p:nvSpPr>
        <p:spPr>
          <a:xfrm flipH="false" flipV="false" rot="0">
            <a:off x="617143" y="3309526"/>
            <a:ext cx="3706278" cy="5329586"/>
          </a:xfrm>
          <a:custGeom>
            <a:avLst/>
            <a:gdLst/>
            <a:ahLst/>
            <a:cxnLst/>
            <a:rect r="r" b="b" t="t" l="l"/>
            <a:pathLst>
              <a:path h="5329586" w="3706278">
                <a:moveTo>
                  <a:pt x="0" y="0"/>
                </a:moveTo>
                <a:lnTo>
                  <a:pt x="3706278" y="0"/>
                </a:lnTo>
                <a:lnTo>
                  <a:pt x="3706278" y="5329585"/>
                </a:lnTo>
                <a:lnTo>
                  <a:pt x="0" y="5329585"/>
                </a:lnTo>
                <a:lnTo>
                  <a:pt x="0" y="0"/>
                </a:lnTo>
                <a:close/>
              </a:path>
            </a:pathLst>
          </a:custGeom>
          <a:blipFill>
            <a:blip r:embed="rId2"/>
            <a:stretch>
              <a:fillRect l="-33647" t="0" r="-82185" b="0"/>
            </a:stretch>
          </a:blipFill>
        </p:spPr>
      </p:sp>
      <p:sp>
        <p:nvSpPr>
          <p:cNvPr name="Freeform 6" id="6"/>
          <p:cNvSpPr/>
          <p:nvPr/>
        </p:nvSpPr>
        <p:spPr>
          <a:xfrm flipH="false" flipV="false" rot="0">
            <a:off x="4572000" y="361433"/>
            <a:ext cx="6559023" cy="4361750"/>
          </a:xfrm>
          <a:custGeom>
            <a:avLst/>
            <a:gdLst/>
            <a:ahLst/>
            <a:cxnLst/>
            <a:rect r="r" b="b" t="t" l="l"/>
            <a:pathLst>
              <a:path h="4361750" w="6559023">
                <a:moveTo>
                  <a:pt x="0" y="0"/>
                </a:moveTo>
                <a:lnTo>
                  <a:pt x="6559023" y="0"/>
                </a:lnTo>
                <a:lnTo>
                  <a:pt x="6559023" y="4361750"/>
                </a:lnTo>
                <a:lnTo>
                  <a:pt x="0" y="4361750"/>
                </a:lnTo>
                <a:lnTo>
                  <a:pt x="0" y="0"/>
                </a:lnTo>
                <a:close/>
              </a:path>
            </a:pathLst>
          </a:custGeom>
          <a:blipFill>
            <a:blip r:embed="rId3"/>
            <a:stretch>
              <a:fillRect l="0" t="-93" r="0" b="-93"/>
            </a:stretch>
          </a:blipFill>
        </p:spPr>
      </p:sp>
      <p:sp>
        <p:nvSpPr>
          <p:cNvPr name="Freeform 7" id="7"/>
          <p:cNvSpPr/>
          <p:nvPr/>
        </p:nvSpPr>
        <p:spPr>
          <a:xfrm flipH="false" flipV="false" rot="0">
            <a:off x="11783105" y="134136"/>
            <a:ext cx="5760360" cy="3837840"/>
          </a:xfrm>
          <a:custGeom>
            <a:avLst/>
            <a:gdLst/>
            <a:ahLst/>
            <a:cxnLst/>
            <a:rect r="r" b="b" t="t" l="l"/>
            <a:pathLst>
              <a:path h="3837840" w="5760360">
                <a:moveTo>
                  <a:pt x="0" y="0"/>
                </a:moveTo>
                <a:lnTo>
                  <a:pt x="5760360" y="0"/>
                </a:lnTo>
                <a:lnTo>
                  <a:pt x="5760360" y="3837839"/>
                </a:lnTo>
                <a:lnTo>
                  <a:pt x="0" y="3837839"/>
                </a:lnTo>
                <a:lnTo>
                  <a:pt x="0" y="0"/>
                </a:lnTo>
                <a:close/>
              </a:path>
            </a:pathLst>
          </a:custGeom>
          <a:blipFill>
            <a:blip r:embed="rId4"/>
            <a:stretch>
              <a:fillRect l="0" t="-6285" r="0" b="-6285"/>
            </a:stretch>
          </a:blipFill>
        </p:spPr>
      </p:sp>
      <p:sp>
        <p:nvSpPr>
          <p:cNvPr name="Freeform 8" id="8"/>
          <p:cNvSpPr/>
          <p:nvPr/>
        </p:nvSpPr>
        <p:spPr>
          <a:xfrm flipH="false" flipV="false" rot="0">
            <a:off x="4604342" y="5143500"/>
            <a:ext cx="6526681" cy="4348401"/>
          </a:xfrm>
          <a:custGeom>
            <a:avLst/>
            <a:gdLst/>
            <a:ahLst/>
            <a:cxnLst/>
            <a:rect r="r" b="b" t="t" l="l"/>
            <a:pathLst>
              <a:path h="4348401" w="6526681">
                <a:moveTo>
                  <a:pt x="0" y="0"/>
                </a:moveTo>
                <a:lnTo>
                  <a:pt x="6526681" y="0"/>
                </a:lnTo>
                <a:lnTo>
                  <a:pt x="6526681" y="4348401"/>
                </a:lnTo>
                <a:lnTo>
                  <a:pt x="0" y="4348401"/>
                </a:lnTo>
                <a:lnTo>
                  <a:pt x="0" y="0"/>
                </a:lnTo>
                <a:close/>
              </a:path>
            </a:pathLst>
          </a:custGeom>
          <a:blipFill>
            <a:blip r:embed="rId5"/>
            <a:stretch>
              <a:fillRect l="0" t="-6216" r="0" b="-6216"/>
            </a:stretch>
          </a:blipFill>
        </p:spPr>
      </p:sp>
      <p:sp>
        <p:nvSpPr>
          <p:cNvPr name="TextBox 9" id="9"/>
          <p:cNvSpPr txBox="true"/>
          <p:nvPr/>
        </p:nvSpPr>
        <p:spPr>
          <a:xfrm rot="0">
            <a:off x="234455" y="1267560"/>
            <a:ext cx="4088966" cy="785495"/>
          </a:xfrm>
          <a:prstGeom prst="rect">
            <a:avLst/>
          </a:prstGeom>
        </p:spPr>
        <p:txBody>
          <a:bodyPr anchor="t" rtlCol="false" tIns="0" lIns="0" bIns="0" rIns="0">
            <a:spAutoFit/>
          </a:bodyPr>
          <a:lstStyle/>
          <a:p>
            <a:pPr algn="l">
              <a:lnSpc>
                <a:spcPts val="6369"/>
              </a:lnSpc>
            </a:pPr>
            <a:r>
              <a:rPr lang="en-US" b="true" sz="4899" spc="176">
                <a:solidFill>
                  <a:srgbClr val="FFFDFD"/>
                </a:solidFill>
                <a:latin typeface="Now Heavy"/>
                <a:ea typeface="Now Heavy"/>
                <a:cs typeface="Now Heavy"/>
                <a:sym typeface="Now Heavy"/>
              </a:rPr>
              <a:t>MYANMAR</a:t>
            </a:r>
          </a:p>
        </p:txBody>
      </p:sp>
      <p:sp>
        <p:nvSpPr>
          <p:cNvPr name="TextBox 10" id="10"/>
          <p:cNvSpPr txBox="true"/>
          <p:nvPr/>
        </p:nvSpPr>
        <p:spPr>
          <a:xfrm rot="0">
            <a:off x="11705676" y="4323375"/>
            <a:ext cx="5837789" cy="5573665"/>
          </a:xfrm>
          <a:prstGeom prst="rect">
            <a:avLst/>
          </a:prstGeom>
        </p:spPr>
        <p:txBody>
          <a:bodyPr anchor="t" rtlCol="false" tIns="0" lIns="0" bIns="0" rIns="0">
            <a:spAutoFit/>
          </a:bodyPr>
          <a:lstStyle/>
          <a:p>
            <a:pPr algn="l" marL="0" indent="0" lvl="0">
              <a:lnSpc>
                <a:spcPts val="3446"/>
              </a:lnSpc>
              <a:spcBef>
                <a:spcPct val="0"/>
              </a:spcBef>
            </a:pPr>
            <a:r>
              <a:rPr lang="en-US" sz="2461" spc="73">
                <a:solidFill>
                  <a:srgbClr val="000000"/>
                </a:solidFill>
                <a:latin typeface="Glacial Indifference"/>
                <a:ea typeface="Glacial Indifference"/>
                <a:cs typeface="Glacial Indifference"/>
                <a:sym typeface="Glacial Indifference"/>
              </a:rPr>
              <a:t>P</a:t>
            </a:r>
            <a:r>
              <a:rPr lang="en-US" sz="2461" spc="73" u="none">
                <a:solidFill>
                  <a:srgbClr val="000000"/>
                </a:solidFill>
                <a:latin typeface="Glacial Indifference"/>
                <a:ea typeface="Glacial Indifference"/>
                <a:cs typeface="Glacial Indifference"/>
                <a:sym typeface="Glacial Indifference"/>
              </a:rPr>
              <a:t>oblación: La población de Myanmar es de alrededor de 55 millones de personas.</a:t>
            </a:r>
          </a:p>
          <a:p>
            <a:pPr algn="l" marL="0" indent="0" lvl="0">
              <a:lnSpc>
                <a:spcPts val="3446"/>
              </a:lnSpc>
              <a:spcBef>
                <a:spcPct val="0"/>
              </a:spcBef>
            </a:pPr>
          </a:p>
          <a:p>
            <a:pPr algn="l" marL="0" indent="0" lvl="0">
              <a:lnSpc>
                <a:spcPts val="3446"/>
              </a:lnSpc>
              <a:spcBef>
                <a:spcPct val="0"/>
              </a:spcBef>
            </a:pPr>
            <a:r>
              <a:rPr lang="en-US" sz="2461" spc="73" u="none">
                <a:solidFill>
                  <a:srgbClr val="000000"/>
                </a:solidFill>
                <a:latin typeface="Glacial Indifference"/>
                <a:ea typeface="Glacial Indifference"/>
                <a:cs typeface="Glacial Indifference"/>
                <a:sym typeface="Glacial Indifference"/>
              </a:rPr>
              <a:t>Gastronomía: La comida de Myanmar es una mezcla de influencias chinas, indias y tailandesas, y se caracteriza por ser picante y sabrosa. Algunos platos típicos son el mohinga (sopa de fideos), el laphet thoke (ensalada de té fermentado) y el shan rice (arroz al estilo de Shan).</a:t>
            </a:r>
          </a:p>
          <a:p>
            <a:pPr algn="l" marL="0" indent="0" lvl="0">
              <a:lnSpc>
                <a:spcPts val="3446"/>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DFD"/>
        </a:solidFill>
      </p:bgPr>
    </p:bg>
    <p:spTree>
      <p:nvGrpSpPr>
        <p:cNvPr id="1" name=""/>
        <p:cNvGrpSpPr/>
        <p:nvPr/>
      </p:nvGrpSpPr>
      <p:grpSpPr>
        <a:xfrm>
          <a:off x="0" y="0"/>
          <a:ext cx="0" cy="0"/>
          <a:chOff x="0" y="0"/>
          <a:chExt cx="0" cy="0"/>
        </a:xfrm>
      </p:grpSpPr>
      <p:grpSp>
        <p:nvGrpSpPr>
          <p:cNvPr name="Group 2" id="2"/>
          <p:cNvGrpSpPr/>
          <p:nvPr/>
        </p:nvGrpSpPr>
        <p:grpSpPr>
          <a:xfrm rot="0">
            <a:off x="-385645" y="7092738"/>
            <a:ext cx="19209263" cy="3463045"/>
            <a:chOff x="0" y="0"/>
            <a:chExt cx="5059230" cy="912078"/>
          </a:xfrm>
        </p:grpSpPr>
        <p:sp>
          <p:nvSpPr>
            <p:cNvPr name="Freeform 3" id="3"/>
            <p:cNvSpPr/>
            <p:nvPr/>
          </p:nvSpPr>
          <p:spPr>
            <a:xfrm flipH="false" flipV="false" rot="0">
              <a:off x="0" y="0"/>
              <a:ext cx="5059230" cy="912078"/>
            </a:xfrm>
            <a:custGeom>
              <a:avLst/>
              <a:gdLst/>
              <a:ahLst/>
              <a:cxnLst/>
              <a:rect r="r" b="b" t="t" l="l"/>
              <a:pathLst>
                <a:path h="912078" w="5059230">
                  <a:moveTo>
                    <a:pt x="0" y="0"/>
                  </a:moveTo>
                  <a:lnTo>
                    <a:pt x="5059230" y="0"/>
                  </a:lnTo>
                  <a:lnTo>
                    <a:pt x="5059230" y="912078"/>
                  </a:lnTo>
                  <a:lnTo>
                    <a:pt x="0" y="912078"/>
                  </a:lnTo>
                  <a:close/>
                </a:path>
              </a:pathLst>
            </a:custGeom>
            <a:solidFill>
              <a:srgbClr val="FFFFFF"/>
            </a:solidFill>
          </p:spPr>
        </p:sp>
        <p:sp>
          <p:nvSpPr>
            <p:cNvPr name="TextBox 4" id="4"/>
            <p:cNvSpPr txBox="true"/>
            <p:nvPr/>
          </p:nvSpPr>
          <p:spPr>
            <a:xfrm>
              <a:off x="0" y="-47625"/>
              <a:ext cx="5059230" cy="959703"/>
            </a:xfrm>
            <a:prstGeom prst="rect">
              <a:avLst/>
            </a:prstGeom>
          </p:spPr>
          <p:txBody>
            <a:bodyPr anchor="ctr" rtlCol="false" tIns="50800" lIns="50800" bIns="50800" rIns="50800"/>
            <a:lstStyle/>
            <a:p>
              <a:pPr algn="ctr">
                <a:lnSpc>
                  <a:spcPts val="2587"/>
                </a:lnSpc>
              </a:pPr>
            </a:p>
          </p:txBody>
        </p:sp>
      </p:grpSp>
      <p:sp>
        <p:nvSpPr>
          <p:cNvPr name="Freeform 5" id="5"/>
          <p:cNvSpPr/>
          <p:nvPr/>
        </p:nvSpPr>
        <p:spPr>
          <a:xfrm flipH="false" flipV="false" rot="0">
            <a:off x="151719" y="0"/>
            <a:ext cx="5831349" cy="3885136"/>
          </a:xfrm>
          <a:custGeom>
            <a:avLst/>
            <a:gdLst/>
            <a:ahLst/>
            <a:cxnLst/>
            <a:rect r="r" b="b" t="t" l="l"/>
            <a:pathLst>
              <a:path h="3885136" w="5831349">
                <a:moveTo>
                  <a:pt x="0" y="0"/>
                </a:moveTo>
                <a:lnTo>
                  <a:pt x="5831349" y="0"/>
                </a:lnTo>
                <a:lnTo>
                  <a:pt x="5831349" y="3885136"/>
                </a:lnTo>
                <a:lnTo>
                  <a:pt x="0" y="3885136"/>
                </a:lnTo>
                <a:lnTo>
                  <a:pt x="0" y="0"/>
                </a:lnTo>
                <a:close/>
              </a:path>
            </a:pathLst>
          </a:custGeom>
          <a:blipFill>
            <a:blip r:embed="rId2"/>
            <a:stretch>
              <a:fillRect l="0" t="0" r="0" b="0"/>
            </a:stretch>
          </a:blipFill>
        </p:spPr>
      </p:sp>
      <p:sp>
        <p:nvSpPr>
          <p:cNvPr name="Freeform 6" id="6"/>
          <p:cNvSpPr/>
          <p:nvPr/>
        </p:nvSpPr>
        <p:spPr>
          <a:xfrm flipH="false" flipV="false" rot="0">
            <a:off x="151719" y="4087066"/>
            <a:ext cx="5869954" cy="3918194"/>
          </a:xfrm>
          <a:custGeom>
            <a:avLst/>
            <a:gdLst/>
            <a:ahLst/>
            <a:cxnLst/>
            <a:rect r="r" b="b" t="t" l="l"/>
            <a:pathLst>
              <a:path h="3918194" w="5869954">
                <a:moveTo>
                  <a:pt x="0" y="0"/>
                </a:moveTo>
                <a:lnTo>
                  <a:pt x="5869954" y="0"/>
                </a:lnTo>
                <a:lnTo>
                  <a:pt x="5869954" y="3918194"/>
                </a:lnTo>
                <a:lnTo>
                  <a:pt x="0" y="3918194"/>
                </a:lnTo>
                <a:lnTo>
                  <a:pt x="0" y="0"/>
                </a:lnTo>
                <a:close/>
              </a:path>
            </a:pathLst>
          </a:custGeom>
          <a:blipFill>
            <a:blip r:embed="rId3"/>
            <a:stretch>
              <a:fillRect l="0" t="0" r="0" b="0"/>
            </a:stretch>
          </a:blipFill>
        </p:spPr>
      </p:sp>
      <p:sp>
        <p:nvSpPr>
          <p:cNvPr name="Freeform 7" id="7"/>
          <p:cNvSpPr/>
          <p:nvPr/>
        </p:nvSpPr>
        <p:spPr>
          <a:xfrm flipH="false" flipV="false" rot="0">
            <a:off x="6125692" y="-253041"/>
            <a:ext cx="6234542" cy="4138177"/>
          </a:xfrm>
          <a:custGeom>
            <a:avLst/>
            <a:gdLst/>
            <a:ahLst/>
            <a:cxnLst/>
            <a:rect r="r" b="b" t="t" l="l"/>
            <a:pathLst>
              <a:path h="4138177" w="6234542">
                <a:moveTo>
                  <a:pt x="0" y="0"/>
                </a:moveTo>
                <a:lnTo>
                  <a:pt x="6234543" y="0"/>
                </a:lnTo>
                <a:lnTo>
                  <a:pt x="6234543" y="4138177"/>
                </a:lnTo>
                <a:lnTo>
                  <a:pt x="0" y="4138177"/>
                </a:lnTo>
                <a:lnTo>
                  <a:pt x="0" y="0"/>
                </a:lnTo>
                <a:close/>
              </a:path>
            </a:pathLst>
          </a:custGeom>
          <a:blipFill>
            <a:blip r:embed="rId4"/>
            <a:stretch>
              <a:fillRect l="0" t="0" r="0" b="0"/>
            </a:stretch>
          </a:blipFill>
        </p:spPr>
      </p:sp>
      <p:sp>
        <p:nvSpPr>
          <p:cNvPr name="Freeform 8" id="8"/>
          <p:cNvSpPr/>
          <p:nvPr/>
        </p:nvSpPr>
        <p:spPr>
          <a:xfrm flipH="false" flipV="false" rot="0">
            <a:off x="6125692" y="4154349"/>
            <a:ext cx="6210565" cy="3850911"/>
          </a:xfrm>
          <a:custGeom>
            <a:avLst/>
            <a:gdLst/>
            <a:ahLst/>
            <a:cxnLst/>
            <a:rect r="r" b="b" t="t" l="l"/>
            <a:pathLst>
              <a:path h="3850911" w="6210565">
                <a:moveTo>
                  <a:pt x="0" y="0"/>
                </a:moveTo>
                <a:lnTo>
                  <a:pt x="6210566" y="0"/>
                </a:lnTo>
                <a:lnTo>
                  <a:pt x="6210566" y="3850911"/>
                </a:lnTo>
                <a:lnTo>
                  <a:pt x="0" y="3850911"/>
                </a:lnTo>
                <a:lnTo>
                  <a:pt x="0" y="0"/>
                </a:lnTo>
                <a:close/>
              </a:path>
            </a:pathLst>
          </a:custGeom>
          <a:blipFill>
            <a:blip r:embed="rId5"/>
            <a:stretch>
              <a:fillRect l="0" t="0" r="-386" b="-6043"/>
            </a:stretch>
          </a:blipFill>
        </p:spPr>
      </p:sp>
      <p:sp>
        <p:nvSpPr>
          <p:cNvPr name="Freeform 9" id="9"/>
          <p:cNvSpPr/>
          <p:nvPr/>
        </p:nvSpPr>
        <p:spPr>
          <a:xfrm flipH="false" flipV="false" rot="0">
            <a:off x="12503110" y="63119"/>
            <a:ext cx="5641875" cy="3758899"/>
          </a:xfrm>
          <a:custGeom>
            <a:avLst/>
            <a:gdLst/>
            <a:ahLst/>
            <a:cxnLst/>
            <a:rect r="r" b="b" t="t" l="l"/>
            <a:pathLst>
              <a:path h="3758899" w="5641875">
                <a:moveTo>
                  <a:pt x="0" y="0"/>
                </a:moveTo>
                <a:lnTo>
                  <a:pt x="5641874" y="0"/>
                </a:lnTo>
                <a:lnTo>
                  <a:pt x="5641874" y="3758899"/>
                </a:lnTo>
                <a:lnTo>
                  <a:pt x="0" y="3758899"/>
                </a:lnTo>
                <a:lnTo>
                  <a:pt x="0" y="0"/>
                </a:lnTo>
                <a:close/>
              </a:path>
            </a:pathLst>
          </a:custGeom>
          <a:blipFill>
            <a:blip r:embed="rId6"/>
            <a:stretch>
              <a:fillRect l="0" t="0" r="0" b="0"/>
            </a:stretch>
          </a:blipFill>
        </p:spPr>
      </p:sp>
      <p:sp>
        <p:nvSpPr>
          <p:cNvPr name="Freeform 10" id="10"/>
          <p:cNvSpPr/>
          <p:nvPr/>
        </p:nvSpPr>
        <p:spPr>
          <a:xfrm flipH="false" flipV="false" rot="0">
            <a:off x="12503110" y="4087066"/>
            <a:ext cx="5671560" cy="3778677"/>
          </a:xfrm>
          <a:custGeom>
            <a:avLst/>
            <a:gdLst/>
            <a:ahLst/>
            <a:cxnLst/>
            <a:rect r="r" b="b" t="t" l="l"/>
            <a:pathLst>
              <a:path h="3778677" w="5671560">
                <a:moveTo>
                  <a:pt x="0" y="0"/>
                </a:moveTo>
                <a:lnTo>
                  <a:pt x="5671560" y="0"/>
                </a:lnTo>
                <a:lnTo>
                  <a:pt x="5671560" y="3778677"/>
                </a:lnTo>
                <a:lnTo>
                  <a:pt x="0" y="3778677"/>
                </a:lnTo>
                <a:lnTo>
                  <a:pt x="0" y="0"/>
                </a:lnTo>
                <a:close/>
              </a:path>
            </a:pathLst>
          </a:custGeom>
          <a:blipFill>
            <a:blip r:embed="rId7"/>
            <a:stretch>
              <a:fillRect l="0" t="0" r="0" b="0"/>
            </a:stretch>
          </a:blipFill>
        </p:spPr>
      </p:sp>
      <p:sp>
        <p:nvSpPr>
          <p:cNvPr name="TextBox 11" id="11"/>
          <p:cNvSpPr txBox="true"/>
          <p:nvPr/>
        </p:nvSpPr>
        <p:spPr>
          <a:xfrm rot="0">
            <a:off x="2278529" y="8409251"/>
            <a:ext cx="2835676" cy="415009"/>
          </a:xfrm>
          <a:prstGeom prst="rect">
            <a:avLst/>
          </a:prstGeom>
        </p:spPr>
        <p:txBody>
          <a:bodyPr anchor="t" rtlCol="false" tIns="0" lIns="0" bIns="0" rIns="0">
            <a:spAutoFit/>
          </a:bodyPr>
          <a:lstStyle/>
          <a:p>
            <a:pPr algn="l" marL="0" indent="0" lvl="0">
              <a:lnSpc>
                <a:spcPts val="3375"/>
              </a:lnSpc>
              <a:spcBef>
                <a:spcPct val="0"/>
              </a:spcBef>
            </a:pPr>
            <a:r>
              <a:rPr lang="en-US" b="true" sz="2411" spc="561">
                <a:solidFill>
                  <a:srgbClr val="545454"/>
                </a:solidFill>
                <a:latin typeface="Glacial Indifference Bold"/>
                <a:ea typeface="Glacial Indifference Bold"/>
                <a:cs typeface="Glacial Indifference Bold"/>
                <a:sym typeface="Glacial Indifference Bold"/>
              </a:rPr>
              <a:t>TAILANDIA</a:t>
            </a:r>
          </a:p>
        </p:txBody>
      </p:sp>
      <p:sp>
        <p:nvSpPr>
          <p:cNvPr name="TextBox 12" id="12"/>
          <p:cNvSpPr txBox="true"/>
          <p:nvPr/>
        </p:nvSpPr>
        <p:spPr>
          <a:xfrm rot="0">
            <a:off x="8128283" y="8214810"/>
            <a:ext cx="3103077" cy="431519"/>
          </a:xfrm>
          <a:prstGeom prst="rect">
            <a:avLst/>
          </a:prstGeom>
        </p:spPr>
        <p:txBody>
          <a:bodyPr anchor="t" rtlCol="false" tIns="0" lIns="0" bIns="0" rIns="0">
            <a:spAutoFit/>
          </a:bodyPr>
          <a:lstStyle/>
          <a:p>
            <a:pPr algn="l" marL="0" indent="0" lvl="0">
              <a:lnSpc>
                <a:spcPts val="3515"/>
              </a:lnSpc>
              <a:spcBef>
                <a:spcPct val="0"/>
              </a:spcBef>
            </a:pPr>
            <a:r>
              <a:rPr lang="en-US" b="true" sz="2511" spc="585">
                <a:solidFill>
                  <a:srgbClr val="545454"/>
                </a:solidFill>
                <a:latin typeface="Glacial Indifference Bold"/>
                <a:ea typeface="Glacial Indifference Bold"/>
                <a:cs typeface="Glacial Indifference Bold"/>
                <a:sym typeface="Glacial Indifference Bold"/>
              </a:rPr>
              <a:t>FILIPINAS</a:t>
            </a:r>
          </a:p>
        </p:txBody>
      </p:sp>
      <p:sp>
        <p:nvSpPr>
          <p:cNvPr name="TextBox 13" id="13"/>
          <p:cNvSpPr txBox="true"/>
          <p:nvPr/>
        </p:nvSpPr>
        <p:spPr>
          <a:xfrm rot="0">
            <a:off x="13787351" y="8075293"/>
            <a:ext cx="3103077" cy="431519"/>
          </a:xfrm>
          <a:prstGeom prst="rect">
            <a:avLst/>
          </a:prstGeom>
        </p:spPr>
        <p:txBody>
          <a:bodyPr anchor="t" rtlCol="false" tIns="0" lIns="0" bIns="0" rIns="0">
            <a:spAutoFit/>
          </a:bodyPr>
          <a:lstStyle/>
          <a:p>
            <a:pPr algn="l" marL="0" indent="0" lvl="0">
              <a:lnSpc>
                <a:spcPts val="3515"/>
              </a:lnSpc>
              <a:spcBef>
                <a:spcPct val="0"/>
              </a:spcBef>
            </a:pPr>
            <a:r>
              <a:rPr lang="en-US" b="true" sz="2511" spc="585">
                <a:solidFill>
                  <a:srgbClr val="545454"/>
                </a:solidFill>
                <a:latin typeface="Glacial Indifference Bold"/>
                <a:ea typeface="Glacial Indifference Bold"/>
                <a:cs typeface="Glacial Indifference Bold"/>
                <a:sym typeface="Glacial Indifference Bold"/>
              </a:rPr>
              <a:t>MALASYA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DAGjtwLcMUw</dc:identifier>
  <dcterms:modified xsi:type="dcterms:W3CDTF">2011-08-01T06:04:30Z</dcterms:modified>
  <cp:revision>1</cp:revision>
  <dc:title>Presentación Moderna hábitos para ser creativos verde</dc:title>
</cp:coreProperties>
</file>