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71" r:id="rId4"/>
    <p:sldId id="272" r:id="rId5"/>
    <p:sldId id="273" r:id="rId6"/>
    <p:sldId id="257" r:id="rId7"/>
    <p:sldId id="258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976" autoAdjust="0"/>
    <p:restoredTop sz="94660"/>
  </p:normalViewPr>
  <p:slideViewPr>
    <p:cSldViewPr>
      <p:cViewPr varScale="1">
        <p:scale>
          <a:sx n="80" d="100"/>
          <a:sy n="80" d="100"/>
        </p:scale>
        <p:origin x="-145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2725AF-E84E-4EE2-A494-23086CEE826F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6ECBED-1E8F-429B-869E-34ABB9CA7A4D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2A196B-19A6-4C8D-8FED-4CADD8950A85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37BCA9-1615-4B95-A347-6B7F950ADD0B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EC36DC-FE6B-4F5E-BAB2-C178E715856C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C472A3-1383-407B-8AB3-B82312132D08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536115-A17A-4B56-A077-9E4F157272E2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991A51-80EB-4746-B9A3-F7B74B802968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DACFD0-2182-417D-A785-F347E54DC055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777A12-70FC-4F8D-8222-B02F1A92A700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52C28E-C752-4008-97FA-7EE895DBE1F6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Click to edit Master text styles</a:t>
            </a:r>
          </a:p>
          <a:p>
            <a:pPr lvl="1"/>
            <a:r>
              <a:rPr lang="es-ES" smtClean="0"/>
              <a:t>Second level</a:t>
            </a:r>
          </a:p>
          <a:p>
            <a:pPr lvl="2"/>
            <a:r>
              <a:rPr lang="es-ES" smtClean="0"/>
              <a:t>Third level</a:t>
            </a:r>
          </a:p>
          <a:p>
            <a:pPr lvl="3"/>
            <a:r>
              <a:rPr lang="es-ES" smtClean="0"/>
              <a:t>Fourth level</a:t>
            </a:r>
          </a:p>
          <a:p>
            <a:pPr lvl="4"/>
            <a:r>
              <a:rPr lang="es-E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83AFE60-027C-431C-A461-0668F9A58349}" type="slidenum">
              <a:rPr lang="es-ES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0</Words>
  <Application>Microsoft Office PowerPoint</Application>
  <PresentationFormat>Presentación en pantalla (4:3)</PresentationFormat>
  <Paragraphs>0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8" baseType="lpstr">
      <vt:lpstr>Arial</vt:lpstr>
      <vt:lpstr>Design padrão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</vt:vector>
  </TitlesOfParts>
  <Company>Divisão Sul-Americana da IASD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Sede Administrativa</dc:creator>
  <cp:lastModifiedBy>Leo</cp:lastModifiedBy>
  <cp:revision>9</cp:revision>
  <dcterms:created xsi:type="dcterms:W3CDTF">2003-07-28T13:44:56Z</dcterms:created>
  <dcterms:modified xsi:type="dcterms:W3CDTF">2010-01-07T01:38:15Z</dcterms:modified>
</cp:coreProperties>
</file>