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660"/>
  </p:normalViewPr>
  <p:slideViewPr>
    <p:cSldViewPr>
      <p:cViewPr varScale="1"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80F9-1BDF-4F7F-9BA6-1225DA49CB9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8DCC1-0160-4C73-A7B4-DDB5E615E7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10DB1-473F-426D-9920-C413ABEFB1D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E4E00-005B-44DA-99B1-21EBD2BE1C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EE9D-E415-4DFC-9820-41B3B8AFD4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BD13-9A8F-4DF4-B3F3-561ECF8AD8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BAB4-6E60-448B-9314-040BDB48AB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4C3C-DB6B-4B2C-AF91-9CD1B13167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0F56-45EA-4B48-AB98-36265FE839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7F6D-E73D-4A61-9649-28F5058F52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B9018-B3E9-4AF4-9600-49B4430288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13ABF9-72E7-4900-A1F4-5E7EC9D919B0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" name="Text Box 0"/>
          <p:cNvSpPr txBox="1">
            <a:spLocks noChangeArrowheads="1"/>
          </p:cNvSpPr>
          <p:nvPr/>
        </p:nvSpPr>
        <p:spPr bwMode="auto">
          <a:xfrm>
            <a:off x="3003550" y="57816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cs typeface="Arial" charset="0"/>
              </a:rPr>
              <a:t>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</Words>
  <Application>Microsoft Office PowerPoint</Application>
  <PresentationFormat>Presentación en pantalla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Arial</vt:lpstr>
      <vt:lpstr>Design padrão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Divisão Sul-Americana da IASD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Sede Administrativa</dc:creator>
  <cp:lastModifiedBy>Leo</cp:lastModifiedBy>
  <cp:revision>11</cp:revision>
  <dcterms:created xsi:type="dcterms:W3CDTF">2003-07-28T13:55:29Z</dcterms:created>
  <dcterms:modified xsi:type="dcterms:W3CDTF">2010-01-07T01:39:35Z</dcterms:modified>
</cp:coreProperties>
</file>