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38" autoAdjust="0"/>
    <p:restoredTop sz="94660"/>
  </p:normalViewPr>
  <p:slideViewPr>
    <p:cSldViewPr>
      <p:cViewPr varScale="1">
        <p:scale>
          <a:sx n="80" d="100"/>
          <a:sy n="80" d="100"/>
        </p:scale>
        <p:origin x="-1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FB2B4-0153-46E6-9374-C60D5BBF35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72FB-CE9B-41D2-B512-D99E3E3B0D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5360-F15C-40A5-836E-228A80BFE6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29B7-D4C9-4348-9674-816BB5C8C9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24F99-0D0C-4634-8DA8-436E03B92BE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79F21-A743-4EF0-8EDD-DFA9613BCC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0BCE1-3755-4F33-9511-635360C056E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9F3B9-37A7-4FAE-A4FA-29BFC94BFB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1905D-E6D9-456E-9F2F-F570E0317E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D3D60-8867-4E2B-B8FC-7545C71CE6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9C41-6BB1-4C10-AB9F-499720BFBC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F103C4-6E30-4357-90C5-31F4A5D1E16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" name="Text Box 0"/>
          <p:cNvSpPr txBox="1">
            <a:spLocks noChangeArrowheads="1"/>
          </p:cNvSpPr>
          <p:nvPr/>
        </p:nvSpPr>
        <p:spPr bwMode="auto">
          <a:xfrm>
            <a:off x="3276600" y="1892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cs typeface="Arial" charset="0"/>
              </a:rPr>
              <a:t>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Design padrão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Divisão Sul-Americana da IASD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Sede Administrativa</dc:creator>
  <cp:lastModifiedBy>Leo</cp:lastModifiedBy>
  <cp:revision>10</cp:revision>
  <dcterms:created xsi:type="dcterms:W3CDTF">2003-07-28T13:54:37Z</dcterms:created>
  <dcterms:modified xsi:type="dcterms:W3CDTF">2010-01-08T20:48:03Z</dcterms:modified>
</cp:coreProperties>
</file>