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312" r:id="rId5"/>
    <p:sldId id="311" r:id="rId6"/>
    <p:sldId id="313" r:id="rId7"/>
    <p:sldId id="314" r:id="rId8"/>
    <p:sldId id="315" r:id="rId9"/>
    <p:sldId id="316" r:id="rId10"/>
    <p:sldId id="298" r:id="rId11"/>
    <p:sldId id="317" r:id="rId12"/>
    <p:sldId id="318" r:id="rId13"/>
    <p:sldId id="285" r:id="rId14"/>
    <p:sldId id="319" r:id="rId15"/>
    <p:sldId id="258" r:id="rId16"/>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28C7C-EDF4-4984-AE65-2CDDEA3C21CA}" type="doc">
      <dgm:prSet loTypeId="urn:microsoft.com/office/officeart/2008/layout/AlternatingPictureBlocks" loCatId="list" qsTypeId="urn:microsoft.com/office/officeart/2005/8/quickstyle/simple3" qsCatId="simple" csTypeId="urn:microsoft.com/office/officeart/2005/8/colors/colorful5" csCatId="colorful"/>
      <dgm:spPr/>
      <dgm:t>
        <a:bodyPr/>
        <a:lstStyle/>
        <a:p>
          <a:endParaRPr lang="es-SV"/>
        </a:p>
      </dgm:t>
    </dgm:pt>
    <dgm:pt modelId="{CE3A0900-CE59-470E-98A8-2365D0794F6D}">
      <dgm:prSet/>
      <dgm:spPr/>
      <dgm:t>
        <a:bodyPr/>
        <a:lstStyle/>
        <a:p>
          <a:pPr rtl="0"/>
          <a:r>
            <a:rPr lang="es-SV" smtClean="0"/>
            <a:t>Los maestros deberían evaluar su enseñanza en forma regular. </a:t>
          </a:r>
          <a:endParaRPr lang="es-SV"/>
        </a:p>
      </dgm:t>
    </dgm:pt>
    <dgm:pt modelId="{B329CDF1-499D-4EA8-A308-511153FF7429}" type="parTrans" cxnId="{78F688F5-C030-4CA8-8CC0-4B46BCB504CD}">
      <dgm:prSet/>
      <dgm:spPr/>
      <dgm:t>
        <a:bodyPr/>
        <a:lstStyle/>
        <a:p>
          <a:endParaRPr lang="es-SV"/>
        </a:p>
      </dgm:t>
    </dgm:pt>
    <dgm:pt modelId="{E4B8FF5E-2BD0-4918-91AA-A6BBCDA820B0}" type="sibTrans" cxnId="{78F688F5-C030-4CA8-8CC0-4B46BCB504CD}">
      <dgm:prSet/>
      <dgm:spPr/>
      <dgm:t>
        <a:bodyPr/>
        <a:lstStyle/>
        <a:p>
          <a:endParaRPr lang="es-SV"/>
        </a:p>
      </dgm:t>
    </dgm:pt>
    <dgm:pt modelId="{C4C7301C-026D-46CA-8F4E-94CB55CAB49F}">
      <dgm:prSet/>
      <dgm:spPr/>
      <dgm:t>
        <a:bodyPr/>
        <a:lstStyle/>
        <a:p>
          <a:pPr rtl="0"/>
          <a:r>
            <a:rPr lang="es-SV" smtClean="0"/>
            <a:t>Esto los ayudará a determinar cómo y dónde pueden hacerse mejoras. </a:t>
          </a:r>
          <a:endParaRPr lang="es-SV"/>
        </a:p>
      </dgm:t>
    </dgm:pt>
    <dgm:pt modelId="{60232BD7-3592-4AB0-95F0-3BDFAA863F6F}" type="parTrans" cxnId="{423E37A8-1619-444C-BF23-B5521791BE62}">
      <dgm:prSet/>
      <dgm:spPr/>
      <dgm:t>
        <a:bodyPr/>
        <a:lstStyle/>
        <a:p>
          <a:endParaRPr lang="es-SV"/>
        </a:p>
      </dgm:t>
    </dgm:pt>
    <dgm:pt modelId="{D498A5B3-C985-4294-B5BE-00D03A798D6B}" type="sibTrans" cxnId="{423E37A8-1619-444C-BF23-B5521791BE62}">
      <dgm:prSet/>
      <dgm:spPr/>
      <dgm:t>
        <a:bodyPr/>
        <a:lstStyle/>
        <a:p>
          <a:endParaRPr lang="es-SV"/>
        </a:p>
      </dgm:t>
    </dgm:pt>
    <dgm:pt modelId="{EE49B31E-CD0E-4FC9-916B-92E6C104B18C}">
      <dgm:prSet/>
      <dgm:spPr/>
      <dgm:t>
        <a:bodyPr/>
        <a:lstStyle/>
        <a:p>
          <a:pPr rtl="0"/>
          <a:r>
            <a:rPr lang="es-SV" smtClean="0"/>
            <a:t>Cada paso en la presentación debería ser revisado tan pronto como sea posible, luego del período de clase, tomando en cuenta las reacciones del grupo en cada etapa, siendo sinceros respecto a todo.</a:t>
          </a:r>
          <a:endParaRPr lang="es-SV"/>
        </a:p>
      </dgm:t>
    </dgm:pt>
    <dgm:pt modelId="{85761348-B97D-42CA-B081-B08C0B74D0C5}" type="parTrans" cxnId="{AF20867B-3ABA-4D72-9CF5-36C0FA2F68BC}">
      <dgm:prSet/>
      <dgm:spPr/>
      <dgm:t>
        <a:bodyPr/>
        <a:lstStyle/>
        <a:p>
          <a:endParaRPr lang="es-SV"/>
        </a:p>
      </dgm:t>
    </dgm:pt>
    <dgm:pt modelId="{F803374B-A4F8-42B5-80B5-B78BF0242AEA}" type="sibTrans" cxnId="{AF20867B-3ABA-4D72-9CF5-36C0FA2F68BC}">
      <dgm:prSet/>
      <dgm:spPr/>
      <dgm:t>
        <a:bodyPr/>
        <a:lstStyle/>
        <a:p>
          <a:endParaRPr lang="es-SV"/>
        </a:p>
      </dgm:t>
    </dgm:pt>
    <dgm:pt modelId="{53F65F2E-0EC2-4283-A2F9-2C77CAD8AFF6}" type="pres">
      <dgm:prSet presAssocID="{2FA28C7C-EDF4-4984-AE65-2CDDEA3C21CA}" presName="linearFlow" presStyleCnt="0">
        <dgm:presLayoutVars>
          <dgm:dir/>
          <dgm:resizeHandles val="exact"/>
        </dgm:presLayoutVars>
      </dgm:prSet>
      <dgm:spPr/>
    </dgm:pt>
    <dgm:pt modelId="{A30F029A-AE8F-4D9A-B03E-09786FAD9FE7}" type="pres">
      <dgm:prSet presAssocID="{CE3A0900-CE59-470E-98A8-2365D0794F6D}" presName="comp" presStyleCnt="0"/>
      <dgm:spPr/>
    </dgm:pt>
    <dgm:pt modelId="{534BC0D1-F2E3-4EAE-8D59-4E7F1A335966}" type="pres">
      <dgm:prSet presAssocID="{CE3A0900-CE59-470E-98A8-2365D0794F6D}" presName="rect2" presStyleLbl="node1" presStyleIdx="0" presStyleCnt="3">
        <dgm:presLayoutVars>
          <dgm:bulletEnabled val="1"/>
        </dgm:presLayoutVars>
      </dgm:prSet>
      <dgm:spPr/>
    </dgm:pt>
    <dgm:pt modelId="{01D56DD4-75D6-4568-AC53-BE5CC4BB4C33}" type="pres">
      <dgm:prSet presAssocID="{CE3A0900-CE59-470E-98A8-2365D0794F6D}" presName="rect1" presStyleLbl="lnNode1" presStyleIdx="0" presStyleCnt="3"/>
      <dgm:spPr/>
    </dgm:pt>
    <dgm:pt modelId="{4540B82D-E398-4D81-8B9E-74866171E73E}" type="pres">
      <dgm:prSet presAssocID="{E4B8FF5E-2BD0-4918-91AA-A6BBCDA820B0}" presName="sibTrans" presStyleCnt="0"/>
      <dgm:spPr/>
    </dgm:pt>
    <dgm:pt modelId="{650C4750-7714-4188-B88C-E0076109E10F}" type="pres">
      <dgm:prSet presAssocID="{C4C7301C-026D-46CA-8F4E-94CB55CAB49F}" presName="comp" presStyleCnt="0"/>
      <dgm:spPr/>
    </dgm:pt>
    <dgm:pt modelId="{E73433EE-572D-42A2-8505-5D8D0E67982D}" type="pres">
      <dgm:prSet presAssocID="{C4C7301C-026D-46CA-8F4E-94CB55CAB49F}" presName="rect2" presStyleLbl="node1" presStyleIdx="1" presStyleCnt="3">
        <dgm:presLayoutVars>
          <dgm:bulletEnabled val="1"/>
        </dgm:presLayoutVars>
      </dgm:prSet>
      <dgm:spPr/>
    </dgm:pt>
    <dgm:pt modelId="{8BEA62D1-2C63-441D-BA3B-97353CA673CE}" type="pres">
      <dgm:prSet presAssocID="{C4C7301C-026D-46CA-8F4E-94CB55CAB49F}" presName="rect1" presStyleLbl="lnNode1" presStyleIdx="1" presStyleCnt="3"/>
      <dgm:spPr/>
    </dgm:pt>
    <dgm:pt modelId="{E59D2ED2-5758-4869-B3CC-B74D167DD884}" type="pres">
      <dgm:prSet presAssocID="{D498A5B3-C985-4294-B5BE-00D03A798D6B}" presName="sibTrans" presStyleCnt="0"/>
      <dgm:spPr/>
    </dgm:pt>
    <dgm:pt modelId="{0C6D8933-9EDC-418D-9F83-F670C03D2BC9}" type="pres">
      <dgm:prSet presAssocID="{EE49B31E-CD0E-4FC9-916B-92E6C104B18C}" presName="comp" presStyleCnt="0"/>
      <dgm:spPr/>
    </dgm:pt>
    <dgm:pt modelId="{0D2BBD53-7925-442C-874D-830D98C77511}" type="pres">
      <dgm:prSet presAssocID="{EE49B31E-CD0E-4FC9-916B-92E6C104B18C}" presName="rect2" presStyleLbl="node1" presStyleIdx="2" presStyleCnt="3">
        <dgm:presLayoutVars>
          <dgm:bulletEnabled val="1"/>
        </dgm:presLayoutVars>
      </dgm:prSet>
      <dgm:spPr/>
    </dgm:pt>
    <dgm:pt modelId="{AA7081F6-2021-4BD0-9579-0AF02FE7F53E}" type="pres">
      <dgm:prSet presAssocID="{EE49B31E-CD0E-4FC9-916B-92E6C104B18C}" presName="rect1" presStyleLbl="lnNode1" presStyleIdx="2" presStyleCnt="3"/>
      <dgm:spPr/>
    </dgm:pt>
  </dgm:ptLst>
  <dgm:cxnLst>
    <dgm:cxn modelId="{FDF4AA2C-AF93-4C93-BD0D-BEC58FFB22E8}" type="presOf" srcId="{CE3A0900-CE59-470E-98A8-2365D0794F6D}" destId="{534BC0D1-F2E3-4EAE-8D59-4E7F1A335966}" srcOrd="0" destOrd="0" presId="urn:microsoft.com/office/officeart/2008/layout/AlternatingPictureBlocks"/>
    <dgm:cxn modelId="{423E37A8-1619-444C-BF23-B5521791BE62}" srcId="{2FA28C7C-EDF4-4984-AE65-2CDDEA3C21CA}" destId="{C4C7301C-026D-46CA-8F4E-94CB55CAB49F}" srcOrd="1" destOrd="0" parTransId="{60232BD7-3592-4AB0-95F0-3BDFAA863F6F}" sibTransId="{D498A5B3-C985-4294-B5BE-00D03A798D6B}"/>
    <dgm:cxn modelId="{AF20867B-3ABA-4D72-9CF5-36C0FA2F68BC}" srcId="{2FA28C7C-EDF4-4984-AE65-2CDDEA3C21CA}" destId="{EE49B31E-CD0E-4FC9-916B-92E6C104B18C}" srcOrd="2" destOrd="0" parTransId="{85761348-B97D-42CA-B081-B08C0B74D0C5}" sibTransId="{F803374B-A4F8-42B5-80B5-B78BF0242AEA}"/>
    <dgm:cxn modelId="{19F1A8F7-AEF8-44DA-8602-E4964582AA6E}" type="presOf" srcId="{EE49B31E-CD0E-4FC9-916B-92E6C104B18C}" destId="{0D2BBD53-7925-442C-874D-830D98C77511}" srcOrd="0" destOrd="0" presId="urn:microsoft.com/office/officeart/2008/layout/AlternatingPictureBlocks"/>
    <dgm:cxn modelId="{78F688F5-C030-4CA8-8CC0-4B46BCB504CD}" srcId="{2FA28C7C-EDF4-4984-AE65-2CDDEA3C21CA}" destId="{CE3A0900-CE59-470E-98A8-2365D0794F6D}" srcOrd="0" destOrd="0" parTransId="{B329CDF1-499D-4EA8-A308-511153FF7429}" sibTransId="{E4B8FF5E-2BD0-4918-91AA-A6BBCDA820B0}"/>
    <dgm:cxn modelId="{6F6CA9D4-0DBA-43AA-A680-5565D2B8FA11}" type="presOf" srcId="{C4C7301C-026D-46CA-8F4E-94CB55CAB49F}" destId="{E73433EE-572D-42A2-8505-5D8D0E67982D}" srcOrd="0" destOrd="0" presId="urn:microsoft.com/office/officeart/2008/layout/AlternatingPictureBlocks"/>
    <dgm:cxn modelId="{C06779A2-A60E-4112-8F28-5946329054E2}" type="presOf" srcId="{2FA28C7C-EDF4-4984-AE65-2CDDEA3C21CA}" destId="{53F65F2E-0EC2-4283-A2F9-2C77CAD8AFF6}" srcOrd="0" destOrd="0" presId="urn:microsoft.com/office/officeart/2008/layout/AlternatingPictureBlocks"/>
    <dgm:cxn modelId="{BC2EEEA7-FC7D-43FE-BA8E-9E1BE090B036}" type="presParOf" srcId="{53F65F2E-0EC2-4283-A2F9-2C77CAD8AFF6}" destId="{A30F029A-AE8F-4D9A-B03E-09786FAD9FE7}" srcOrd="0" destOrd="0" presId="urn:microsoft.com/office/officeart/2008/layout/AlternatingPictureBlocks"/>
    <dgm:cxn modelId="{2BC331C5-691E-4B6B-8B86-E0C7D792AAA9}" type="presParOf" srcId="{A30F029A-AE8F-4D9A-B03E-09786FAD9FE7}" destId="{534BC0D1-F2E3-4EAE-8D59-4E7F1A335966}" srcOrd="0" destOrd="0" presId="urn:microsoft.com/office/officeart/2008/layout/AlternatingPictureBlocks"/>
    <dgm:cxn modelId="{19796CD1-E2C4-4425-BD62-226867A5E9FF}" type="presParOf" srcId="{A30F029A-AE8F-4D9A-B03E-09786FAD9FE7}" destId="{01D56DD4-75D6-4568-AC53-BE5CC4BB4C33}" srcOrd="1" destOrd="0" presId="urn:microsoft.com/office/officeart/2008/layout/AlternatingPictureBlocks"/>
    <dgm:cxn modelId="{622C9295-270C-4E2D-9874-2388F608BCB5}" type="presParOf" srcId="{53F65F2E-0EC2-4283-A2F9-2C77CAD8AFF6}" destId="{4540B82D-E398-4D81-8B9E-74866171E73E}" srcOrd="1" destOrd="0" presId="urn:microsoft.com/office/officeart/2008/layout/AlternatingPictureBlocks"/>
    <dgm:cxn modelId="{8979811E-0616-46D6-9A13-24C23CE7E5F2}" type="presParOf" srcId="{53F65F2E-0EC2-4283-A2F9-2C77CAD8AFF6}" destId="{650C4750-7714-4188-B88C-E0076109E10F}" srcOrd="2" destOrd="0" presId="urn:microsoft.com/office/officeart/2008/layout/AlternatingPictureBlocks"/>
    <dgm:cxn modelId="{02CA819B-527C-413C-8278-FB21E2309C7F}" type="presParOf" srcId="{650C4750-7714-4188-B88C-E0076109E10F}" destId="{E73433EE-572D-42A2-8505-5D8D0E67982D}" srcOrd="0" destOrd="0" presId="urn:microsoft.com/office/officeart/2008/layout/AlternatingPictureBlocks"/>
    <dgm:cxn modelId="{04BC5245-61EE-46ED-9A61-116E6AAEF76F}" type="presParOf" srcId="{650C4750-7714-4188-B88C-E0076109E10F}" destId="{8BEA62D1-2C63-441D-BA3B-97353CA673CE}" srcOrd="1" destOrd="0" presId="urn:microsoft.com/office/officeart/2008/layout/AlternatingPictureBlocks"/>
    <dgm:cxn modelId="{9CF212FC-9527-46CE-9929-53F3F8DD0C3C}" type="presParOf" srcId="{53F65F2E-0EC2-4283-A2F9-2C77CAD8AFF6}" destId="{E59D2ED2-5758-4869-B3CC-B74D167DD884}" srcOrd="3" destOrd="0" presId="urn:microsoft.com/office/officeart/2008/layout/AlternatingPictureBlocks"/>
    <dgm:cxn modelId="{0A15C958-DA4E-4C4F-B95A-142623F92AA4}" type="presParOf" srcId="{53F65F2E-0EC2-4283-A2F9-2C77CAD8AFF6}" destId="{0C6D8933-9EDC-418D-9F83-F670C03D2BC9}" srcOrd="4" destOrd="0" presId="urn:microsoft.com/office/officeart/2008/layout/AlternatingPictureBlocks"/>
    <dgm:cxn modelId="{B06DD64B-D58B-4B50-92D9-1D1467FC014D}" type="presParOf" srcId="{0C6D8933-9EDC-418D-9F83-F670C03D2BC9}" destId="{0D2BBD53-7925-442C-874D-830D98C77511}" srcOrd="0" destOrd="0" presId="urn:microsoft.com/office/officeart/2008/layout/AlternatingPictureBlocks"/>
    <dgm:cxn modelId="{0F27F0D6-3F9A-4C3B-A325-45B3A4BD326E}" type="presParOf" srcId="{0C6D8933-9EDC-418D-9F83-F670C03D2BC9}" destId="{AA7081F6-2021-4BD0-9579-0AF02FE7F53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20AFC-A641-47FC-A6ED-6CCF1454A495}" type="doc">
      <dgm:prSet loTypeId="urn:microsoft.com/office/officeart/2005/8/layout/vList3" loCatId="list" qsTypeId="urn:microsoft.com/office/officeart/2005/8/quickstyle/simple5" qsCatId="simple" csTypeId="urn:microsoft.com/office/officeart/2005/8/colors/colorful4" csCatId="colorful"/>
      <dgm:spPr/>
      <dgm:t>
        <a:bodyPr/>
        <a:lstStyle/>
        <a:p>
          <a:endParaRPr lang="es-SV"/>
        </a:p>
      </dgm:t>
    </dgm:pt>
    <dgm:pt modelId="{EA8AB7B8-A68A-4F3B-A204-DC9B903E05E7}">
      <dgm:prSet/>
      <dgm:spPr/>
      <dgm:t>
        <a:bodyPr/>
        <a:lstStyle/>
        <a:p>
          <a:pPr rtl="0"/>
          <a:r>
            <a:rPr lang="es-SV" smtClean="0"/>
            <a:t>Preparando de la lección</a:t>
          </a:r>
          <a:endParaRPr lang="es-SV"/>
        </a:p>
      </dgm:t>
    </dgm:pt>
    <dgm:pt modelId="{083E445A-FB16-4BCE-90B6-3FFD44AB1C1D}" type="parTrans" cxnId="{EBFD8405-432B-4A73-9875-24ED16BCD25C}">
      <dgm:prSet/>
      <dgm:spPr/>
      <dgm:t>
        <a:bodyPr/>
        <a:lstStyle/>
        <a:p>
          <a:endParaRPr lang="es-SV"/>
        </a:p>
      </dgm:t>
    </dgm:pt>
    <dgm:pt modelId="{506A7A44-11FA-4566-ACEF-0B22597203E7}" type="sibTrans" cxnId="{EBFD8405-432B-4A73-9875-24ED16BCD25C}">
      <dgm:prSet/>
      <dgm:spPr/>
      <dgm:t>
        <a:bodyPr/>
        <a:lstStyle/>
        <a:p>
          <a:endParaRPr lang="es-SV"/>
        </a:p>
      </dgm:t>
    </dgm:pt>
    <dgm:pt modelId="{60F92FB7-2E7B-4B48-8F7F-7827EB90A25F}">
      <dgm:prSet/>
      <dgm:spPr/>
      <dgm:t>
        <a:bodyPr/>
        <a:lstStyle/>
        <a:p>
          <a:pPr rtl="0"/>
          <a:r>
            <a:rPr lang="es-SV" smtClean="0"/>
            <a:t>Prácticas de refuerzo</a:t>
          </a:r>
          <a:endParaRPr lang="es-SV"/>
        </a:p>
      </dgm:t>
    </dgm:pt>
    <dgm:pt modelId="{61EFA3E6-5680-4EAD-ADFF-48EAE13D0A42}" type="parTrans" cxnId="{B2615192-D848-4E18-9F75-73ED34AEBBE6}">
      <dgm:prSet/>
      <dgm:spPr/>
      <dgm:t>
        <a:bodyPr/>
        <a:lstStyle/>
        <a:p>
          <a:endParaRPr lang="es-SV"/>
        </a:p>
      </dgm:t>
    </dgm:pt>
    <dgm:pt modelId="{6492EB80-AD27-46A4-89EF-167D8A589071}" type="sibTrans" cxnId="{B2615192-D848-4E18-9F75-73ED34AEBBE6}">
      <dgm:prSet/>
      <dgm:spPr/>
      <dgm:t>
        <a:bodyPr/>
        <a:lstStyle/>
        <a:p>
          <a:endParaRPr lang="es-SV"/>
        </a:p>
      </dgm:t>
    </dgm:pt>
    <dgm:pt modelId="{60488B7F-F5E8-4515-907E-879D2054AA1A}">
      <dgm:prSet/>
      <dgm:spPr/>
      <dgm:t>
        <a:bodyPr/>
        <a:lstStyle/>
        <a:p>
          <a:pPr rtl="0"/>
          <a:r>
            <a:rPr lang="es-SV" smtClean="0"/>
            <a:t>El plan de clase</a:t>
          </a:r>
          <a:endParaRPr lang="es-SV"/>
        </a:p>
      </dgm:t>
    </dgm:pt>
    <dgm:pt modelId="{3308A2E1-F14B-454D-9A49-9DA80CE0EB9F}" type="parTrans" cxnId="{9741F8C2-A232-4BF6-A75B-90D9D537BBBA}">
      <dgm:prSet/>
      <dgm:spPr/>
      <dgm:t>
        <a:bodyPr/>
        <a:lstStyle/>
        <a:p>
          <a:endParaRPr lang="es-SV"/>
        </a:p>
      </dgm:t>
    </dgm:pt>
    <dgm:pt modelId="{B75064FB-4C03-4F20-86FB-D58455693AE0}" type="sibTrans" cxnId="{9741F8C2-A232-4BF6-A75B-90D9D537BBBA}">
      <dgm:prSet/>
      <dgm:spPr/>
      <dgm:t>
        <a:bodyPr/>
        <a:lstStyle/>
        <a:p>
          <a:endParaRPr lang="es-SV"/>
        </a:p>
      </dgm:t>
    </dgm:pt>
    <dgm:pt modelId="{94E24F9D-EC3C-4964-A277-553241621906}">
      <dgm:prSet/>
      <dgm:spPr/>
      <dgm:t>
        <a:bodyPr/>
        <a:lstStyle/>
        <a:p>
          <a:pPr rtl="0"/>
          <a:r>
            <a:rPr lang="es-SV" smtClean="0"/>
            <a:t>Objetivos de la lección</a:t>
          </a:r>
          <a:endParaRPr lang="es-SV"/>
        </a:p>
      </dgm:t>
    </dgm:pt>
    <dgm:pt modelId="{51B0640C-C491-41F1-A5A7-5ADCAEFE0DBF}" type="parTrans" cxnId="{297D8E48-DAD3-49C3-9436-B32E4D94A68E}">
      <dgm:prSet/>
      <dgm:spPr/>
      <dgm:t>
        <a:bodyPr/>
        <a:lstStyle/>
        <a:p>
          <a:endParaRPr lang="es-SV"/>
        </a:p>
      </dgm:t>
    </dgm:pt>
    <dgm:pt modelId="{BEC2C40E-B10D-4128-855B-46EF76E8C6CA}" type="sibTrans" cxnId="{297D8E48-DAD3-49C3-9436-B32E4D94A68E}">
      <dgm:prSet/>
      <dgm:spPr/>
      <dgm:t>
        <a:bodyPr/>
        <a:lstStyle/>
        <a:p>
          <a:endParaRPr lang="es-SV"/>
        </a:p>
      </dgm:t>
    </dgm:pt>
    <dgm:pt modelId="{49997BF0-A655-4EEF-9148-27B013782840}">
      <dgm:prSet/>
      <dgm:spPr/>
      <dgm:t>
        <a:bodyPr/>
        <a:lstStyle/>
        <a:p>
          <a:pPr rtl="0"/>
          <a:r>
            <a:rPr lang="es-SV" smtClean="0"/>
            <a:t>El inicio de la lección</a:t>
          </a:r>
          <a:endParaRPr lang="es-SV"/>
        </a:p>
      </dgm:t>
    </dgm:pt>
    <dgm:pt modelId="{D1D261BE-6F54-476C-85EC-C51F8303D2BA}" type="parTrans" cxnId="{F01F2F4C-223E-4A18-869C-E163EC09C661}">
      <dgm:prSet/>
      <dgm:spPr/>
      <dgm:t>
        <a:bodyPr/>
        <a:lstStyle/>
        <a:p>
          <a:endParaRPr lang="es-SV"/>
        </a:p>
      </dgm:t>
    </dgm:pt>
    <dgm:pt modelId="{C622C949-9310-4FA6-9827-76D4A1E74EA5}" type="sibTrans" cxnId="{F01F2F4C-223E-4A18-869C-E163EC09C661}">
      <dgm:prSet/>
      <dgm:spPr/>
      <dgm:t>
        <a:bodyPr/>
        <a:lstStyle/>
        <a:p>
          <a:endParaRPr lang="es-SV"/>
        </a:p>
      </dgm:t>
    </dgm:pt>
    <dgm:pt modelId="{2D749B26-C252-492E-A13E-076F2DD1D65B}">
      <dgm:prSet/>
      <dgm:spPr/>
      <dgm:t>
        <a:bodyPr/>
        <a:lstStyle/>
        <a:p>
          <a:pPr rtl="0"/>
          <a:r>
            <a:rPr lang="es-SV" smtClean="0"/>
            <a:t>Puntos relevantes en el estudio</a:t>
          </a:r>
          <a:endParaRPr lang="es-SV"/>
        </a:p>
      </dgm:t>
    </dgm:pt>
    <dgm:pt modelId="{9DD51BDC-809D-4BC4-A1E1-732B7DDE5504}" type="parTrans" cxnId="{80BD8658-EB6C-4AE5-B84F-432050291893}">
      <dgm:prSet/>
      <dgm:spPr/>
      <dgm:t>
        <a:bodyPr/>
        <a:lstStyle/>
        <a:p>
          <a:endParaRPr lang="es-SV"/>
        </a:p>
      </dgm:t>
    </dgm:pt>
    <dgm:pt modelId="{C06A7B45-002C-488B-91B3-304FA1794275}" type="sibTrans" cxnId="{80BD8658-EB6C-4AE5-B84F-432050291893}">
      <dgm:prSet/>
      <dgm:spPr/>
      <dgm:t>
        <a:bodyPr/>
        <a:lstStyle/>
        <a:p>
          <a:endParaRPr lang="es-SV"/>
        </a:p>
      </dgm:t>
    </dgm:pt>
    <dgm:pt modelId="{C37083BD-0AA1-4CE7-9ED7-8019CC676898}">
      <dgm:prSet/>
      <dgm:spPr/>
      <dgm:t>
        <a:bodyPr/>
        <a:lstStyle/>
        <a:p>
          <a:pPr rtl="0"/>
          <a:r>
            <a:rPr lang="es-SV" smtClean="0"/>
            <a:t>Concluyendo la lección</a:t>
          </a:r>
          <a:endParaRPr lang="es-SV"/>
        </a:p>
      </dgm:t>
    </dgm:pt>
    <dgm:pt modelId="{98E7F1F9-367C-42DF-83D4-8ED72510F6A5}" type="parTrans" cxnId="{75578A72-39C4-44DA-AB16-C2FE51EEB358}">
      <dgm:prSet/>
      <dgm:spPr/>
      <dgm:t>
        <a:bodyPr/>
        <a:lstStyle/>
        <a:p>
          <a:endParaRPr lang="es-SV"/>
        </a:p>
      </dgm:t>
    </dgm:pt>
    <dgm:pt modelId="{89D2D282-6A41-49D5-9202-EB4E57D1FCCC}" type="sibTrans" cxnId="{75578A72-39C4-44DA-AB16-C2FE51EEB358}">
      <dgm:prSet/>
      <dgm:spPr/>
      <dgm:t>
        <a:bodyPr/>
        <a:lstStyle/>
        <a:p>
          <a:endParaRPr lang="es-SV"/>
        </a:p>
      </dgm:t>
    </dgm:pt>
    <dgm:pt modelId="{E369E369-775A-49A6-9AFE-4EC926F3876D}" type="pres">
      <dgm:prSet presAssocID="{EC220AFC-A641-47FC-A6ED-6CCF1454A495}" presName="linearFlow" presStyleCnt="0">
        <dgm:presLayoutVars>
          <dgm:dir/>
          <dgm:resizeHandles val="exact"/>
        </dgm:presLayoutVars>
      </dgm:prSet>
      <dgm:spPr/>
    </dgm:pt>
    <dgm:pt modelId="{B05BF7FA-A446-44AC-AC2A-41A0C6C37825}" type="pres">
      <dgm:prSet presAssocID="{EA8AB7B8-A68A-4F3B-A204-DC9B903E05E7}" presName="composite" presStyleCnt="0"/>
      <dgm:spPr/>
    </dgm:pt>
    <dgm:pt modelId="{9CBC83DE-AEAA-4F00-9D87-10C23B6F0143}" type="pres">
      <dgm:prSet presAssocID="{EA8AB7B8-A68A-4F3B-A204-DC9B903E05E7}" presName="imgShp" presStyleLbl="fgImgPlace1" presStyleIdx="0" presStyleCnt="7"/>
      <dgm:spPr/>
    </dgm:pt>
    <dgm:pt modelId="{16463AAD-AAAF-4185-B20D-8F06D27646A8}" type="pres">
      <dgm:prSet presAssocID="{EA8AB7B8-A68A-4F3B-A204-DC9B903E05E7}" presName="txShp" presStyleLbl="node1" presStyleIdx="0" presStyleCnt="7">
        <dgm:presLayoutVars>
          <dgm:bulletEnabled val="1"/>
        </dgm:presLayoutVars>
      </dgm:prSet>
      <dgm:spPr/>
    </dgm:pt>
    <dgm:pt modelId="{A1AAC70E-FC76-414A-9122-C35D53F8E39F}" type="pres">
      <dgm:prSet presAssocID="{506A7A44-11FA-4566-ACEF-0B22597203E7}" presName="spacing" presStyleCnt="0"/>
      <dgm:spPr/>
    </dgm:pt>
    <dgm:pt modelId="{65D75664-52BB-4784-A786-0D61222D06EE}" type="pres">
      <dgm:prSet presAssocID="{60F92FB7-2E7B-4B48-8F7F-7827EB90A25F}" presName="composite" presStyleCnt="0"/>
      <dgm:spPr/>
    </dgm:pt>
    <dgm:pt modelId="{458D2D45-2052-4068-818B-B2123806CFB8}" type="pres">
      <dgm:prSet presAssocID="{60F92FB7-2E7B-4B48-8F7F-7827EB90A25F}" presName="imgShp" presStyleLbl="fgImgPlace1" presStyleIdx="1" presStyleCnt="7"/>
      <dgm:spPr/>
    </dgm:pt>
    <dgm:pt modelId="{3631B384-A112-4869-B80A-0F4373370628}" type="pres">
      <dgm:prSet presAssocID="{60F92FB7-2E7B-4B48-8F7F-7827EB90A25F}" presName="txShp" presStyleLbl="node1" presStyleIdx="1" presStyleCnt="7">
        <dgm:presLayoutVars>
          <dgm:bulletEnabled val="1"/>
        </dgm:presLayoutVars>
      </dgm:prSet>
      <dgm:spPr/>
    </dgm:pt>
    <dgm:pt modelId="{AC1AC61C-1CE4-4BE7-8412-204C0122F696}" type="pres">
      <dgm:prSet presAssocID="{6492EB80-AD27-46A4-89EF-167D8A589071}" presName="spacing" presStyleCnt="0"/>
      <dgm:spPr/>
    </dgm:pt>
    <dgm:pt modelId="{801498CE-AA7B-4A7F-B151-ADE81FCC8B9C}" type="pres">
      <dgm:prSet presAssocID="{60488B7F-F5E8-4515-907E-879D2054AA1A}" presName="composite" presStyleCnt="0"/>
      <dgm:spPr/>
    </dgm:pt>
    <dgm:pt modelId="{9A916D9C-71A2-4850-B82B-356E4A5B2163}" type="pres">
      <dgm:prSet presAssocID="{60488B7F-F5E8-4515-907E-879D2054AA1A}" presName="imgShp" presStyleLbl="fgImgPlace1" presStyleIdx="2" presStyleCnt="7"/>
      <dgm:spPr/>
    </dgm:pt>
    <dgm:pt modelId="{BBDDD78C-B1C2-43BD-841C-6362D7DDC411}" type="pres">
      <dgm:prSet presAssocID="{60488B7F-F5E8-4515-907E-879D2054AA1A}" presName="txShp" presStyleLbl="node1" presStyleIdx="2" presStyleCnt="7">
        <dgm:presLayoutVars>
          <dgm:bulletEnabled val="1"/>
        </dgm:presLayoutVars>
      </dgm:prSet>
      <dgm:spPr/>
    </dgm:pt>
    <dgm:pt modelId="{511544A5-46C1-4520-98A2-40F46B2001B0}" type="pres">
      <dgm:prSet presAssocID="{B75064FB-4C03-4F20-86FB-D58455693AE0}" presName="spacing" presStyleCnt="0"/>
      <dgm:spPr/>
    </dgm:pt>
    <dgm:pt modelId="{D6478F36-704E-4C2A-9F79-C9E0F88778A8}" type="pres">
      <dgm:prSet presAssocID="{94E24F9D-EC3C-4964-A277-553241621906}" presName="composite" presStyleCnt="0"/>
      <dgm:spPr/>
    </dgm:pt>
    <dgm:pt modelId="{BAA3567A-61D6-4FAF-BBEB-C92D55F836F1}" type="pres">
      <dgm:prSet presAssocID="{94E24F9D-EC3C-4964-A277-553241621906}" presName="imgShp" presStyleLbl="fgImgPlace1" presStyleIdx="3" presStyleCnt="7"/>
      <dgm:spPr/>
    </dgm:pt>
    <dgm:pt modelId="{E8D9B0D5-1AEE-4F5D-9120-FBA690ACA9B8}" type="pres">
      <dgm:prSet presAssocID="{94E24F9D-EC3C-4964-A277-553241621906}" presName="txShp" presStyleLbl="node1" presStyleIdx="3" presStyleCnt="7">
        <dgm:presLayoutVars>
          <dgm:bulletEnabled val="1"/>
        </dgm:presLayoutVars>
      </dgm:prSet>
      <dgm:spPr/>
    </dgm:pt>
    <dgm:pt modelId="{D6FBE8FA-A2E1-4C12-AD01-255CAA2F9BFF}" type="pres">
      <dgm:prSet presAssocID="{BEC2C40E-B10D-4128-855B-46EF76E8C6CA}" presName="spacing" presStyleCnt="0"/>
      <dgm:spPr/>
    </dgm:pt>
    <dgm:pt modelId="{6F89898D-38C8-4A95-ADEA-81AD9D6939F0}" type="pres">
      <dgm:prSet presAssocID="{49997BF0-A655-4EEF-9148-27B013782840}" presName="composite" presStyleCnt="0"/>
      <dgm:spPr/>
    </dgm:pt>
    <dgm:pt modelId="{2B075C47-EA74-40E3-9745-AB9FAEEE2AF6}" type="pres">
      <dgm:prSet presAssocID="{49997BF0-A655-4EEF-9148-27B013782840}" presName="imgShp" presStyleLbl="fgImgPlace1" presStyleIdx="4" presStyleCnt="7"/>
      <dgm:spPr/>
    </dgm:pt>
    <dgm:pt modelId="{8D64B565-41FF-445B-AEC0-44A34FE38FF8}" type="pres">
      <dgm:prSet presAssocID="{49997BF0-A655-4EEF-9148-27B013782840}" presName="txShp" presStyleLbl="node1" presStyleIdx="4" presStyleCnt="7">
        <dgm:presLayoutVars>
          <dgm:bulletEnabled val="1"/>
        </dgm:presLayoutVars>
      </dgm:prSet>
      <dgm:spPr/>
    </dgm:pt>
    <dgm:pt modelId="{5551CFCE-8EE2-4E00-B63D-D89B12B5EE97}" type="pres">
      <dgm:prSet presAssocID="{C622C949-9310-4FA6-9827-76D4A1E74EA5}" presName="spacing" presStyleCnt="0"/>
      <dgm:spPr/>
    </dgm:pt>
    <dgm:pt modelId="{36D2BBB9-9461-4DD0-AB1B-C251C45A17CA}" type="pres">
      <dgm:prSet presAssocID="{2D749B26-C252-492E-A13E-076F2DD1D65B}" presName="composite" presStyleCnt="0"/>
      <dgm:spPr/>
    </dgm:pt>
    <dgm:pt modelId="{BB341ECB-6DEF-44DB-B002-4418AD215805}" type="pres">
      <dgm:prSet presAssocID="{2D749B26-C252-492E-A13E-076F2DD1D65B}" presName="imgShp" presStyleLbl="fgImgPlace1" presStyleIdx="5" presStyleCnt="7"/>
      <dgm:spPr/>
    </dgm:pt>
    <dgm:pt modelId="{C10E7015-D215-44B5-8697-21DE53827E2D}" type="pres">
      <dgm:prSet presAssocID="{2D749B26-C252-492E-A13E-076F2DD1D65B}" presName="txShp" presStyleLbl="node1" presStyleIdx="5" presStyleCnt="7">
        <dgm:presLayoutVars>
          <dgm:bulletEnabled val="1"/>
        </dgm:presLayoutVars>
      </dgm:prSet>
      <dgm:spPr/>
    </dgm:pt>
    <dgm:pt modelId="{FA978383-6B47-4808-9D7C-7FE8DA466FA1}" type="pres">
      <dgm:prSet presAssocID="{C06A7B45-002C-488B-91B3-304FA1794275}" presName="spacing" presStyleCnt="0"/>
      <dgm:spPr/>
    </dgm:pt>
    <dgm:pt modelId="{BC09E99D-22E0-4F58-898B-1B0AB87A2463}" type="pres">
      <dgm:prSet presAssocID="{C37083BD-0AA1-4CE7-9ED7-8019CC676898}" presName="composite" presStyleCnt="0"/>
      <dgm:spPr/>
    </dgm:pt>
    <dgm:pt modelId="{EA48BBAA-398E-4DA6-98DC-C7F8C66C1898}" type="pres">
      <dgm:prSet presAssocID="{C37083BD-0AA1-4CE7-9ED7-8019CC676898}" presName="imgShp" presStyleLbl="fgImgPlace1" presStyleIdx="6" presStyleCnt="7"/>
      <dgm:spPr/>
    </dgm:pt>
    <dgm:pt modelId="{380A2026-D51C-4060-B353-44315395ECEB}" type="pres">
      <dgm:prSet presAssocID="{C37083BD-0AA1-4CE7-9ED7-8019CC676898}" presName="txShp" presStyleLbl="node1" presStyleIdx="6" presStyleCnt="7">
        <dgm:presLayoutVars>
          <dgm:bulletEnabled val="1"/>
        </dgm:presLayoutVars>
      </dgm:prSet>
      <dgm:spPr/>
    </dgm:pt>
  </dgm:ptLst>
  <dgm:cxnLst>
    <dgm:cxn modelId="{297D8E48-DAD3-49C3-9436-B32E4D94A68E}" srcId="{EC220AFC-A641-47FC-A6ED-6CCF1454A495}" destId="{94E24F9D-EC3C-4964-A277-553241621906}" srcOrd="3" destOrd="0" parTransId="{51B0640C-C491-41F1-A5A7-5ADCAEFE0DBF}" sibTransId="{BEC2C40E-B10D-4128-855B-46EF76E8C6CA}"/>
    <dgm:cxn modelId="{7096659F-58B5-4FDB-9177-71F91E929C33}" type="presOf" srcId="{EA8AB7B8-A68A-4F3B-A204-DC9B903E05E7}" destId="{16463AAD-AAAF-4185-B20D-8F06D27646A8}" srcOrd="0" destOrd="0" presId="urn:microsoft.com/office/officeart/2005/8/layout/vList3"/>
    <dgm:cxn modelId="{EE867571-2EDA-44E8-8D78-FC5AEB0A4FDB}" type="presOf" srcId="{60488B7F-F5E8-4515-907E-879D2054AA1A}" destId="{BBDDD78C-B1C2-43BD-841C-6362D7DDC411}" srcOrd="0" destOrd="0" presId="urn:microsoft.com/office/officeart/2005/8/layout/vList3"/>
    <dgm:cxn modelId="{B2615192-D848-4E18-9F75-73ED34AEBBE6}" srcId="{EC220AFC-A641-47FC-A6ED-6CCF1454A495}" destId="{60F92FB7-2E7B-4B48-8F7F-7827EB90A25F}" srcOrd="1" destOrd="0" parTransId="{61EFA3E6-5680-4EAD-ADFF-48EAE13D0A42}" sibTransId="{6492EB80-AD27-46A4-89EF-167D8A589071}"/>
    <dgm:cxn modelId="{75578A72-39C4-44DA-AB16-C2FE51EEB358}" srcId="{EC220AFC-A641-47FC-A6ED-6CCF1454A495}" destId="{C37083BD-0AA1-4CE7-9ED7-8019CC676898}" srcOrd="6" destOrd="0" parTransId="{98E7F1F9-367C-42DF-83D4-8ED72510F6A5}" sibTransId="{89D2D282-6A41-49D5-9202-EB4E57D1FCCC}"/>
    <dgm:cxn modelId="{80BD8658-EB6C-4AE5-B84F-432050291893}" srcId="{EC220AFC-A641-47FC-A6ED-6CCF1454A495}" destId="{2D749B26-C252-492E-A13E-076F2DD1D65B}" srcOrd="5" destOrd="0" parTransId="{9DD51BDC-809D-4BC4-A1E1-732B7DDE5504}" sibTransId="{C06A7B45-002C-488B-91B3-304FA1794275}"/>
    <dgm:cxn modelId="{916B85F9-485B-42BB-A216-680038AB9EBA}" type="presOf" srcId="{94E24F9D-EC3C-4964-A277-553241621906}" destId="{E8D9B0D5-1AEE-4F5D-9120-FBA690ACA9B8}" srcOrd="0" destOrd="0" presId="urn:microsoft.com/office/officeart/2005/8/layout/vList3"/>
    <dgm:cxn modelId="{8FCC4290-8C54-4C9C-850D-224999BE6077}" type="presOf" srcId="{60F92FB7-2E7B-4B48-8F7F-7827EB90A25F}" destId="{3631B384-A112-4869-B80A-0F4373370628}" srcOrd="0" destOrd="0" presId="urn:microsoft.com/office/officeart/2005/8/layout/vList3"/>
    <dgm:cxn modelId="{3F811612-F3D8-4379-BB23-78CB94A8CEE0}" type="presOf" srcId="{2D749B26-C252-492E-A13E-076F2DD1D65B}" destId="{C10E7015-D215-44B5-8697-21DE53827E2D}" srcOrd="0" destOrd="0" presId="urn:microsoft.com/office/officeart/2005/8/layout/vList3"/>
    <dgm:cxn modelId="{6308AD15-6E7D-4892-A152-1407818B54A1}" type="presOf" srcId="{EC220AFC-A641-47FC-A6ED-6CCF1454A495}" destId="{E369E369-775A-49A6-9AFE-4EC926F3876D}" srcOrd="0" destOrd="0" presId="urn:microsoft.com/office/officeart/2005/8/layout/vList3"/>
    <dgm:cxn modelId="{EBFD8405-432B-4A73-9875-24ED16BCD25C}" srcId="{EC220AFC-A641-47FC-A6ED-6CCF1454A495}" destId="{EA8AB7B8-A68A-4F3B-A204-DC9B903E05E7}" srcOrd="0" destOrd="0" parTransId="{083E445A-FB16-4BCE-90B6-3FFD44AB1C1D}" sibTransId="{506A7A44-11FA-4566-ACEF-0B22597203E7}"/>
    <dgm:cxn modelId="{F01F2F4C-223E-4A18-869C-E163EC09C661}" srcId="{EC220AFC-A641-47FC-A6ED-6CCF1454A495}" destId="{49997BF0-A655-4EEF-9148-27B013782840}" srcOrd="4" destOrd="0" parTransId="{D1D261BE-6F54-476C-85EC-C51F8303D2BA}" sibTransId="{C622C949-9310-4FA6-9827-76D4A1E74EA5}"/>
    <dgm:cxn modelId="{AD98DD87-FED4-4D70-A0A7-1DDEB03A1CEE}" type="presOf" srcId="{49997BF0-A655-4EEF-9148-27B013782840}" destId="{8D64B565-41FF-445B-AEC0-44A34FE38FF8}" srcOrd="0" destOrd="0" presId="urn:microsoft.com/office/officeart/2005/8/layout/vList3"/>
    <dgm:cxn modelId="{70D34106-EB8B-4D35-A44A-7B332F65005E}" type="presOf" srcId="{C37083BD-0AA1-4CE7-9ED7-8019CC676898}" destId="{380A2026-D51C-4060-B353-44315395ECEB}" srcOrd="0" destOrd="0" presId="urn:microsoft.com/office/officeart/2005/8/layout/vList3"/>
    <dgm:cxn modelId="{9741F8C2-A232-4BF6-A75B-90D9D537BBBA}" srcId="{EC220AFC-A641-47FC-A6ED-6CCF1454A495}" destId="{60488B7F-F5E8-4515-907E-879D2054AA1A}" srcOrd="2" destOrd="0" parTransId="{3308A2E1-F14B-454D-9A49-9DA80CE0EB9F}" sibTransId="{B75064FB-4C03-4F20-86FB-D58455693AE0}"/>
    <dgm:cxn modelId="{64809F1E-7AEA-4C91-9300-FEDAD06E1DB4}" type="presParOf" srcId="{E369E369-775A-49A6-9AFE-4EC926F3876D}" destId="{B05BF7FA-A446-44AC-AC2A-41A0C6C37825}" srcOrd="0" destOrd="0" presId="urn:microsoft.com/office/officeart/2005/8/layout/vList3"/>
    <dgm:cxn modelId="{2B6E5C51-F84A-4884-AC6A-F671ED169D9D}" type="presParOf" srcId="{B05BF7FA-A446-44AC-AC2A-41A0C6C37825}" destId="{9CBC83DE-AEAA-4F00-9D87-10C23B6F0143}" srcOrd="0" destOrd="0" presId="urn:microsoft.com/office/officeart/2005/8/layout/vList3"/>
    <dgm:cxn modelId="{205A289A-DA61-4692-8CC6-33F9E6E805D8}" type="presParOf" srcId="{B05BF7FA-A446-44AC-AC2A-41A0C6C37825}" destId="{16463AAD-AAAF-4185-B20D-8F06D27646A8}" srcOrd="1" destOrd="0" presId="urn:microsoft.com/office/officeart/2005/8/layout/vList3"/>
    <dgm:cxn modelId="{24468D63-4584-4AE8-ABC6-5643870C0A8C}" type="presParOf" srcId="{E369E369-775A-49A6-9AFE-4EC926F3876D}" destId="{A1AAC70E-FC76-414A-9122-C35D53F8E39F}" srcOrd="1" destOrd="0" presId="urn:microsoft.com/office/officeart/2005/8/layout/vList3"/>
    <dgm:cxn modelId="{BB16D83E-BFE6-434E-80B2-97D09A768144}" type="presParOf" srcId="{E369E369-775A-49A6-9AFE-4EC926F3876D}" destId="{65D75664-52BB-4784-A786-0D61222D06EE}" srcOrd="2" destOrd="0" presId="urn:microsoft.com/office/officeart/2005/8/layout/vList3"/>
    <dgm:cxn modelId="{41112ED3-0489-4A29-B13C-3148DEB4A1DC}" type="presParOf" srcId="{65D75664-52BB-4784-A786-0D61222D06EE}" destId="{458D2D45-2052-4068-818B-B2123806CFB8}" srcOrd="0" destOrd="0" presId="urn:microsoft.com/office/officeart/2005/8/layout/vList3"/>
    <dgm:cxn modelId="{F5301ED4-FA73-467E-A0FB-9D05CD148D9B}" type="presParOf" srcId="{65D75664-52BB-4784-A786-0D61222D06EE}" destId="{3631B384-A112-4869-B80A-0F4373370628}" srcOrd="1" destOrd="0" presId="urn:microsoft.com/office/officeart/2005/8/layout/vList3"/>
    <dgm:cxn modelId="{639E8895-FBDF-4B2B-B524-77FF8DCEC25D}" type="presParOf" srcId="{E369E369-775A-49A6-9AFE-4EC926F3876D}" destId="{AC1AC61C-1CE4-4BE7-8412-204C0122F696}" srcOrd="3" destOrd="0" presId="urn:microsoft.com/office/officeart/2005/8/layout/vList3"/>
    <dgm:cxn modelId="{514ED1E2-7C21-4C79-AFB5-6DC8D1EF0C3E}" type="presParOf" srcId="{E369E369-775A-49A6-9AFE-4EC926F3876D}" destId="{801498CE-AA7B-4A7F-B151-ADE81FCC8B9C}" srcOrd="4" destOrd="0" presId="urn:microsoft.com/office/officeart/2005/8/layout/vList3"/>
    <dgm:cxn modelId="{C75BBFB9-B6DD-46D4-A36A-BD3976C257AB}" type="presParOf" srcId="{801498CE-AA7B-4A7F-B151-ADE81FCC8B9C}" destId="{9A916D9C-71A2-4850-B82B-356E4A5B2163}" srcOrd="0" destOrd="0" presId="urn:microsoft.com/office/officeart/2005/8/layout/vList3"/>
    <dgm:cxn modelId="{72D19918-9404-48D4-BDA8-0CDFE1A01BD9}" type="presParOf" srcId="{801498CE-AA7B-4A7F-B151-ADE81FCC8B9C}" destId="{BBDDD78C-B1C2-43BD-841C-6362D7DDC411}" srcOrd="1" destOrd="0" presId="urn:microsoft.com/office/officeart/2005/8/layout/vList3"/>
    <dgm:cxn modelId="{83CD3CAE-8E3D-481E-9665-E2BD7E06D0A7}" type="presParOf" srcId="{E369E369-775A-49A6-9AFE-4EC926F3876D}" destId="{511544A5-46C1-4520-98A2-40F46B2001B0}" srcOrd="5" destOrd="0" presId="urn:microsoft.com/office/officeart/2005/8/layout/vList3"/>
    <dgm:cxn modelId="{92157C2B-A901-4869-BE06-5F50A9D876DE}" type="presParOf" srcId="{E369E369-775A-49A6-9AFE-4EC926F3876D}" destId="{D6478F36-704E-4C2A-9F79-C9E0F88778A8}" srcOrd="6" destOrd="0" presId="urn:microsoft.com/office/officeart/2005/8/layout/vList3"/>
    <dgm:cxn modelId="{E37F0C8D-D8D4-4000-B29B-37C170A30C3F}" type="presParOf" srcId="{D6478F36-704E-4C2A-9F79-C9E0F88778A8}" destId="{BAA3567A-61D6-4FAF-BBEB-C92D55F836F1}" srcOrd="0" destOrd="0" presId="urn:microsoft.com/office/officeart/2005/8/layout/vList3"/>
    <dgm:cxn modelId="{46660AA9-AA14-4733-9D82-3D38E0B3F5B5}" type="presParOf" srcId="{D6478F36-704E-4C2A-9F79-C9E0F88778A8}" destId="{E8D9B0D5-1AEE-4F5D-9120-FBA690ACA9B8}" srcOrd="1" destOrd="0" presId="urn:microsoft.com/office/officeart/2005/8/layout/vList3"/>
    <dgm:cxn modelId="{22D1B58D-BDF2-4263-88AD-A80F36A0E58A}" type="presParOf" srcId="{E369E369-775A-49A6-9AFE-4EC926F3876D}" destId="{D6FBE8FA-A2E1-4C12-AD01-255CAA2F9BFF}" srcOrd="7" destOrd="0" presId="urn:microsoft.com/office/officeart/2005/8/layout/vList3"/>
    <dgm:cxn modelId="{6F597AB7-F9CC-4644-9A40-D521C650E9F3}" type="presParOf" srcId="{E369E369-775A-49A6-9AFE-4EC926F3876D}" destId="{6F89898D-38C8-4A95-ADEA-81AD9D6939F0}" srcOrd="8" destOrd="0" presId="urn:microsoft.com/office/officeart/2005/8/layout/vList3"/>
    <dgm:cxn modelId="{51A87F99-5F76-4AD5-A43A-A4D5B6CF0A0F}" type="presParOf" srcId="{6F89898D-38C8-4A95-ADEA-81AD9D6939F0}" destId="{2B075C47-EA74-40E3-9745-AB9FAEEE2AF6}" srcOrd="0" destOrd="0" presId="urn:microsoft.com/office/officeart/2005/8/layout/vList3"/>
    <dgm:cxn modelId="{7E60B384-EE3C-49AB-AD77-105A831233C7}" type="presParOf" srcId="{6F89898D-38C8-4A95-ADEA-81AD9D6939F0}" destId="{8D64B565-41FF-445B-AEC0-44A34FE38FF8}" srcOrd="1" destOrd="0" presId="urn:microsoft.com/office/officeart/2005/8/layout/vList3"/>
    <dgm:cxn modelId="{7EE88941-4B3C-4A08-859F-E6466E487B14}" type="presParOf" srcId="{E369E369-775A-49A6-9AFE-4EC926F3876D}" destId="{5551CFCE-8EE2-4E00-B63D-D89B12B5EE97}" srcOrd="9" destOrd="0" presId="urn:microsoft.com/office/officeart/2005/8/layout/vList3"/>
    <dgm:cxn modelId="{343D8036-265F-4884-8CA7-10774AD7A0D1}" type="presParOf" srcId="{E369E369-775A-49A6-9AFE-4EC926F3876D}" destId="{36D2BBB9-9461-4DD0-AB1B-C251C45A17CA}" srcOrd="10" destOrd="0" presId="urn:microsoft.com/office/officeart/2005/8/layout/vList3"/>
    <dgm:cxn modelId="{626A6AAC-F06C-48B0-84D1-D0AD66A32FEA}" type="presParOf" srcId="{36D2BBB9-9461-4DD0-AB1B-C251C45A17CA}" destId="{BB341ECB-6DEF-44DB-B002-4418AD215805}" srcOrd="0" destOrd="0" presId="urn:microsoft.com/office/officeart/2005/8/layout/vList3"/>
    <dgm:cxn modelId="{E49F233C-1A37-465F-A225-139DDD1F443C}" type="presParOf" srcId="{36D2BBB9-9461-4DD0-AB1B-C251C45A17CA}" destId="{C10E7015-D215-44B5-8697-21DE53827E2D}" srcOrd="1" destOrd="0" presId="urn:microsoft.com/office/officeart/2005/8/layout/vList3"/>
    <dgm:cxn modelId="{8FD165E6-7384-4AD7-AC36-4FADA323A021}" type="presParOf" srcId="{E369E369-775A-49A6-9AFE-4EC926F3876D}" destId="{FA978383-6B47-4808-9D7C-7FE8DA466FA1}" srcOrd="11" destOrd="0" presId="urn:microsoft.com/office/officeart/2005/8/layout/vList3"/>
    <dgm:cxn modelId="{A85E4C9C-B4FD-42E5-8C9F-B2F84277AA19}" type="presParOf" srcId="{E369E369-775A-49A6-9AFE-4EC926F3876D}" destId="{BC09E99D-22E0-4F58-898B-1B0AB87A2463}" srcOrd="12" destOrd="0" presId="urn:microsoft.com/office/officeart/2005/8/layout/vList3"/>
    <dgm:cxn modelId="{9DD7A7E3-4505-4831-999A-9607B48B84E2}" type="presParOf" srcId="{BC09E99D-22E0-4F58-898B-1B0AB87A2463}" destId="{EA48BBAA-398E-4DA6-98DC-C7F8C66C1898}" srcOrd="0" destOrd="0" presId="urn:microsoft.com/office/officeart/2005/8/layout/vList3"/>
    <dgm:cxn modelId="{FD4DEF44-4A24-47C1-8C6F-48324285F986}" type="presParOf" srcId="{BC09E99D-22E0-4F58-898B-1B0AB87A2463}" destId="{380A2026-D51C-4060-B353-44315395ECE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71AD6-04CA-4DCB-AEB3-0C7B6081A41C}" type="doc">
      <dgm:prSet loTypeId="urn:microsoft.com/office/officeart/2005/8/layout/radial4" loCatId="relationship" qsTypeId="urn:microsoft.com/office/officeart/2005/8/quickstyle/simple5" qsCatId="simple" csTypeId="urn:microsoft.com/office/officeart/2005/8/colors/colorful4" csCatId="colorful"/>
      <dgm:spPr/>
      <dgm:t>
        <a:bodyPr/>
        <a:lstStyle/>
        <a:p>
          <a:endParaRPr lang="es-SV"/>
        </a:p>
      </dgm:t>
    </dgm:pt>
    <dgm:pt modelId="{2C7C240D-5DA9-4604-9613-7EE49E1CB673}">
      <dgm:prSet/>
      <dgm:spPr/>
      <dgm:t>
        <a:bodyPr/>
        <a:lstStyle/>
        <a:p>
          <a:pPr rtl="0"/>
          <a:r>
            <a:rPr lang="es-SV" smtClean="0"/>
            <a:t>Dos modelos de enseñanza</a:t>
          </a:r>
          <a:endParaRPr lang="es-SV"/>
        </a:p>
      </dgm:t>
    </dgm:pt>
    <dgm:pt modelId="{4FF6C84B-8500-4F69-B3A2-07732AB7B5C7}" type="parTrans" cxnId="{E934C020-2C51-4263-826C-4A56009321E8}">
      <dgm:prSet/>
      <dgm:spPr/>
      <dgm:t>
        <a:bodyPr/>
        <a:lstStyle/>
        <a:p>
          <a:endParaRPr lang="es-SV"/>
        </a:p>
      </dgm:t>
    </dgm:pt>
    <dgm:pt modelId="{F99C9A06-D454-47FC-9D9E-DD11D1060D6F}" type="sibTrans" cxnId="{E934C020-2C51-4263-826C-4A56009321E8}">
      <dgm:prSet/>
      <dgm:spPr/>
      <dgm:t>
        <a:bodyPr/>
        <a:lstStyle/>
        <a:p>
          <a:endParaRPr lang="es-SV"/>
        </a:p>
      </dgm:t>
    </dgm:pt>
    <dgm:pt modelId="{EC1230AB-929C-469F-86BE-9B0A3D48F167}">
      <dgm:prSet/>
      <dgm:spPr/>
      <dgm:t>
        <a:bodyPr/>
        <a:lstStyle/>
        <a:p>
          <a:pPr rtl="0"/>
          <a:r>
            <a:rPr lang="es-SV" smtClean="0"/>
            <a:t>CORRECTO</a:t>
          </a:r>
          <a:endParaRPr lang="es-SV"/>
        </a:p>
      </dgm:t>
    </dgm:pt>
    <dgm:pt modelId="{04EAAB9D-F8E8-4733-A16A-52EA8EC35138}" type="parTrans" cxnId="{4BA29ECC-2576-4648-914D-5BCC09433213}">
      <dgm:prSet/>
      <dgm:spPr/>
      <dgm:t>
        <a:bodyPr/>
        <a:lstStyle/>
        <a:p>
          <a:endParaRPr lang="es-SV"/>
        </a:p>
      </dgm:t>
    </dgm:pt>
    <dgm:pt modelId="{5333A506-DA76-47B3-ABFD-60CA01F7288F}" type="sibTrans" cxnId="{4BA29ECC-2576-4648-914D-5BCC09433213}">
      <dgm:prSet/>
      <dgm:spPr/>
      <dgm:t>
        <a:bodyPr/>
        <a:lstStyle/>
        <a:p>
          <a:endParaRPr lang="es-SV"/>
        </a:p>
      </dgm:t>
    </dgm:pt>
    <dgm:pt modelId="{FE933A72-607B-49F3-9CF5-BEF6CC802736}">
      <dgm:prSet/>
      <dgm:spPr/>
      <dgm:t>
        <a:bodyPr/>
        <a:lstStyle/>
        <a:p>
          <a:pPr rtl="0"/>
          <a:r>
            <a:rPr lang="es-SV" smtClean="0"/>
            <a:t>INCORRECTO</a:t>
          </a:r>
          <a:endParaRPr lang="es-SV"/>
        </a:p>
      </dgm:t>
    </dgm:pt>
    <dgm:pt modelId="{E0AF15D8-87ED-449A-8B11-3DDE0E433F7A}" type="parTrans" cxnId="{E589F7CC-F9C7-454B-BD85-676415F1C1F7}">
      <dgm:prSet/>
      <dgm:spPr/>
      <dgm:t>
        <a:bodyPr/>
        <a:lstStyle/>
        <a:p>
          <a:endParaRPr lang="es-SV"/>
        </a:p>
      </dgm:t>
    </dgm:pt>
    <dgm:pt modelId="{E187BE56-BE22-40C6-B1BA-C45A0B80727E}" type="sibTrans" cxnId="{E589F7CC-F9C7-454B-BD85-676415F1C1F7}">
      <dgm:prSet/>
      <dgm:spPr/>
      <dgm:t>
        <a:bodyPr/>
        <a:lstStyle/>
        <a:p>
          <a:endParaRPr lang="es-SV"/>
        </a:p>
      </dgm:t>
    </dgm:pt>
    <dgm:pt modelId="{DC7FBAC5-22E6-419F-B371-C6334D9AA379}" type="pres">
      <dgm:prSet presAssocID="{F6471AD6-04CA-4DCB-AEB3-0C7B6081A41C}" presName="cycle" presStyleCnt="0">
        <dgm:presLayoutVars>
          <dgm:chMax val="1"/>
          <dgm:dir/>
          <dgm:animLvl val="ctr"/>
          <dgm:resizeHandles val="exact"/>
        </dgm:presLayoutVars>
      </dgm:prSet>
      <dgm:spPr/>
    </dgm:pt>
    <dgm:pt modelId="{E1ED8D6F-C8D6-41FE-8406-817DB8A3244C}" type="pres">
      <dgm:prSet presAssocID="{2C7C240D-5DA9-4604-9613-7EE49E1CB673}" presName="centerShape" presStyleLbl="node0" presStyleIdx="0" presStyleCnt="1"/>
      <dgm:spPr/>
    </dgm:pt>
    <dgm:pt modelId="{20C324A3-23B0-4C46-9F3B-F2C341FCBC20}" type="pres">
      <dgm:prSet presAssocID="{04EAAB9D-F8E8-4733-A16A-52EA8EC35138}" presName="parTrans" presStyleLbl="bgSibTrans2D1" presStyleIdx="0" presStyleCnt="2"/>
      <dgm:spPr/>
    </dgm:pt>
    <dgm:pt modelId="{7C30FD43-8F94-4145-8459-7666B75E3A50}" type="pres">
      <dgm:prSet presAssocID="{EC1230AB-929C-469F-86BE-9B0A3D48F167}" presName="node" presStyleLbl="node1" presStyleIdx="0" presStyleCnt="2">
        <dgm:presLayoutVars>
          <dgm:bulletEnabled val="1"/>
        </dgm:presLayoutVars>
      </dgm:prSet>
      <dgm:spPr/>
    </dgm:pt>
    <dgm:pt modelId="{47FDA135-D566-414D-BFDD-02B14239CE3E}" type="pres">
      <dgm:prSet presAssocID="{E0AF15D8-87ED-449A-8B11-3DDE0E433F7A}" presName="parTrans" presStyleLbl="bgSibTrans2D1" presStyleIdx="1" presStyleCnt="2"/>
      <dgm:spPr/>
    </dgm:pt>
    <dgm:pt modelId="{EFD0D00D-1C42-4BE0-8461-D145A70DD078}" type="pres">
      <dgm:prSet presAssocID="{FE933A72-607B-49F3-9CF5-BEF6CC802736}" presName="node" presStyleLbl="node1" presStyleIdx="1" presStyleCnt="2">
        <dgm:presLayoutVars>
          <dgm:bulletEnabled val="1"/>
        </dgm:presLayoutVars>
      </dgm:prSet>
      <dgm:spPr/>
    </dgm:pt>
  </dgm:ptLst>
  <dgm:cxnLst>
    <dgm:cxn modelId="{3C410B2C-096A-48BC-BFAF-7CFD1AACC30A}" type="presOf" srcId="{E0AF15D8-87ED-449A-8B11-3DDE0E433F7A}" destId="{47FDA135-D566-414D-BFDD-02B14239CE3E}" srcOrd="0" destOrd="0" presId="urn:microsoft.com/office/officeart/2005/8/layout/radial4"/>
    <dgm:cxn modelId="{A27BBD00-84DA-4111-8AB9-504B04FF12B6}" type="presOf" srcId="{EC1230AB-929C-469F-86BE-9B0A3D48F167}" destId="{7C30FD43-8F94-4145-8459-7666B75E3A50}" srcOrd="0" destOrd="0" presId="urn:microsoft.com/office/officeart/2005/8/layout/radial4"/>
    <dgm:cxn modelId="{4BA29ECC-2576-4648-914D-5BCC09433213}" srcId="{2C7C240D-5DA9-4604-9613-7EE49E1CB673}" destId="{EC1230AB-929C-469F-86BE-9B0A3D48F167}" srcOrd="0" destOrd="0" parTransId="{04EAAB9D-F8E8-4733-A16A-52EA8EC35138}" sibTransId="{5333A506-DA76-47B3-ABFD-60CA01F7288F}"/>
    <dgm:cxn modelId="{B915CBBD-3D4F-4079-9B68-4D787E2DFD22}" type="presOf" srcId="{F6471AD6-04CA-4DCB-AEB3-0C7B6081A41C}" destId="{DC7FBAC5-22E6-419F-B371-C6334D9AA379}" srcOrd="0" destOrd="0" presId="urn:microsoft.com/office/officeart/2005/8/layout/radial4"/>
    <dgm:cxn modelId="{E589F7CC-F9C7-454B-BD85-676415F1C1F7}" srcId="{2C7C240D-5DA9-4604-9613-7EE49E1CB673}" destId="{FE933A72-607B-49F3-9CF5-BEF6CC802736}" srcOrd="1" destOrd="0" parTransId="{E0AF15D8-87ED-449A-8B11-3DDE0E433F7A}" sibTransId="{E187BE56-BE22-40C6-B1BA-C45A0B80727E}"/>
    <dgm:cxn modelId="{E934C020-2C51-4263-826C-4A56009321E8}" srcId="{F6471AD6-04CA-4DCB-AEB3-0C7B6081A41C}" destId="{2C7C240D-5DA9-4604-9613-7EE49E1CB673}" srcOrd="0" destOrd="0" parTransId="{4FF6C84B-8500-4F69-B3A2-07732AB7B5C7}" sibTransId="{F99C9A06-D454-47FC-9D9E-DD11D1060D6F}"/>
    <dgm:cxn modelId="{2CC01E37-29CC-4EC8-BD14-95786D659E70}" type="presOf" srcId="{2C7C240D-5DA9-4604-9613-7EE49E1CB673}" destId="{E1ED8D6F-C8D6-41FE-8406-817DB8A3244C}" srcOrd="0" destOrd="0" presId="urn:microsoft.com/office/officeart/2005/8/layout/radial4"/>
    <dgm:cxn modelId="{25A60A36-4102-44F7-8E8E-1CE55AD89D4D}" type="presOf" srcId="{FE933A72-607B-49F3-9CF5-BEF6CC802736}" destId="{EFD0D00D-1C42-4BE0-8461-D145A70DD078}" srcOrd="0" destOrd="0" presId="urn:microsoft.com/office/officeart/2005/8/layout/radial4"/>
    <dgm:cxn modelId="{DEF48D6A-067B-4475-85E5-7784484C8226}" type="presOf" srcId="{04EAAB9D-F8E8-4733-A16A-52EA8EC35138}" destId="{20C324A3-23B0-4C46-9F3B-F2C341FCBC20}" srcOrd="0" destOrd="0" presId="urn:microsoft.com/office/officeart/2005/8/layout/radial4"/>
    <dgm:cxn modelId="{49C8ED12-5C3E-44CA-AA09-68CED87186F3}" type="presParOf" srcId="{DC7FBAC5-22E6-419F-B371-C6334D9AA379}" destId="{E1ED8D6F-C8D6-41FE-8406-817DB8A3244C}" srcOrd="0" destOrd="0" presId="urn:microsoft.com/office/officeart/2005/8/layout/radial4"/>
    <dgm:cxn modelId="{0F4C3A49-4688-47B2-805C-B41E583BE092}" type="presParOf" srcId="{DC7FBAC5-22E6-419F-B371-C6334D9AA379}" destId="{20C324A3-23B0-4C46-9F3B-F2C341FCBC20}" srcOrd="1" destOrd="0" presId="urn:microsoft.com/office/officeart/2005/8/layout/radial4"/>
    <dgm:cxn modelId="{757F0A57-1AFD-42B4-83EE-36474B2FFF3E}" type="presParOf" srcId="{DC7FBAC5-22E6-419F-B371-C6334D9AA379}" destId="{7C30FD43-8F94-4145-8459-7666B75E3A50}" srcOrd="2" destOrd="0" presId="urn:microsoft.com/office/officeart/2005/8/layout/radial4"/>
    <dgm:cxn modelId="{27E177D6-7808-498C-84EA-29B3DA91EEB7}" type="presParOf" srcId="{DC7FBAC5-22E6-419F-B371-C6334D9AA379}" destId="{47FDA135-D566-414D-BFDD-02B14239CE3E}" srcOrd="3" destOrd="0" presId="urn:microsoft.com/office/officeart/2005/8/layout/radial4"/>
    <dgm:cxn modelId="{B5F67B5C-4DA4-406C-93FB-56DD53E9F3BA}" type="presParOf" srcId="{DC7FBAC5-22E6-419F-B371-C6334D9AA379}" destId="{EFD0D00D-1C42-4BE0-8461-D145A70DD07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BC0D1-F2E3-4EAE-8D59-4E7F1A335966}">
      <dsp:nvSpPr>
        <dsp:cNvPr id="0" name=""/>
        <dsp:cNvSpPr/>
      </dsp:nvSpPr>
      <dsp:spPr>
        <a:xfrm>
          <a:off x="4355245" y="1741"/>
          <a:ext cx="3557127" cy="160883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SV" sz="1700" kern="1200" smtClean="0"/>
            <a:t>Los maestros deberían evaluar su enseñanza en forma regular. </a:t>
          </a:r>
          <a:endParaRPr lang="es-SV" sz="1700" kern="1200"/>
        </a:p>
      </dsp:txBody>
      <dsp:txXfrm>
        <a:off x="4355245" y="1741"/>
        <a:ext cx="3557127" cy="1608832"/>
      </dsp:txXfrm>
    </dsp:sp>
    <dsp:sp modelId="{01D56DD4-75D6-4568-AC53-BE5CC4BB4C33}">
      <dsp:nvSpPr>
        <dsp:cNvPr id="0" name=""/>
        <dsp:cNvSpPr/>
      </dsp:nvSpPr>
      <dsp:spPr>
        <a:xfrm>
          <a:off x="2603227" y="1741"/>
          <a:ext cx="1592743" cy="160883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E73433EE-572D-42A2-8505-5D8D0E67982D}">
      <dsp:nvSpPr>
        <dsp:cNvPr id="0" name=""/>
        <dsp:cNvSpPr/>
      </dsp:nvSpPr>
      <dsp:spPr>
        <a:xfrm>
          <a:off x="2603227" y="1876030"/>
          <a:ext cx="3557127" cy="1608832"/>
        </a:xfrm>
        <a:prstGeom prst="rect">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SV" sz="1700" kern="1200" smtClean="0"/>
            <a:t>Esto los ayudará a determinar cómo y dónde pueden hacerse mejoras. </a:t>
          </a:r>
          <a:endParaRPr lang="es-SV" sz="1700" kern="1200"/>
        </a:p>
      </dsp:txBody>
      <dsp:txXfrm>
        <a:off x="2603227" y="1876030"/>
        <a:ext cx="3557127" cy="1608832"/>
      </dsp:txXfrm>
    </dsp:sp>
    <dsp:sp modelId="{8BEA62D1-2C63-441D-BA3B-97353CA673CE}">
      <dsp:nvSpPr>
        <dsp:cNvPr id="0" name=""/>
        <dsp:cNvSpPr/>
      </dsp:nvSpPr>
      <dsp:spPr>
        <a:xfrm>
          <a:off x="6319629" y="1876030"/>
          <a:ext cx="1592743" cy="1608832"/>
        </a:xfrm>
        <a:prstGeom prst="rect">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0D2BBD53-7925-442C-874D-830D98C77511}">
      <dsp:nvSpPr>
        <dsp:cNvPr id="0" name=""/>
        <dsp:cNvSpPr/>
      </dsp:nvSpPr>
      <dsp:spPr>
        <a:xfrm>
          <a:off x="4355245" y="3750320"/>
          <a:ext cx="3557127" cy="1608832"/>
        </a:xfrm>
        <a:prstGeom prst="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SV" sz="1700" kern="1200" smtClean="0"/>
            <a:t>Cada paso en la presentación debería ser revisado tan pronto como sea posible, luego del período de clase, tomando en cuenta las reacciones del grupo en cada etapa, siendo sinceros respecto a todo.</a:t>
          </a:r>
          <a:endParaRPr lang="es-SV" sz="1700" kern="1200"/>
        </a:p>
      </dsp:txBody>
      <dsp:txXfrm>
        <a:off x="4355245" y="3750320"/>
        <a:ext cx="3557127" cy="1608832"/>
      </dsp:txXfrm>
    </dsp:sp>
    <dsp:sp modelId="{AA7081F6-2021-4BD0-9579-0AF02FE7F53E}">
      <dsp:nvSpPr>
        <dsp:cNvPr id="0" name=""/>
        <dsp:cNvSpPr/>
      </dsp:nvSpPr>
      <dsp:spPr>
        <a:xfrm>
          <a:off x="2603227" y="3750320"/>
          <a:ext cx="1592743" cy="1608832"/>
        </a:xfrm>
        <a:prstGeom prst="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63AAD-AAAF-4185-B20D-8F06D27646A8}">
      <dsp:nvSpPr>
        <dsp:cNvPr id="0" name=""/>
        <dsp:cNvSpPr/>
      </dsp:nvSpPr>
      <dsp:spPr>
        <a:xfrm rot="10800000">
          <a:off x="1899614" y="783"/>
          <a:ext cx="6992874" cy="553006"/>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Preparando de la lección</a:t>
          </a:r>
          <a:endParaRPr lang="es-SV" sz="2500" kern="1200"/>
        </a:p>
      </dsp:txBody>
      <dsp:txXfrm rot="10800000">
        <a:off x="2037865" y="783"/>
        <a:ext cx="6854623" cy="553006"/>
      </dsp:txXfrm>
    </dsp:sp>
    <dsp:sp modelId="{9CBC83DE-AEAA-4F00-9D87-10C23B6F0143}">
      <dsp:nvSpPr>
        <dsp:cNvPr id="0" name=""/>
        <dsp:cNvSpPr/>
      </dsp:nvSpPr>
      <dsp:spPr>
        <a:xfrm>
          <a:off x="1623111" y="783"/>
          <a:ext cx="553006" cy="553006"/>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631B384-A112-4869-B80A-0F4373370628}">
      <dsp:nvSpPr>
        <dsp:cNvPr id="0" name=""/>
        <dsp:cNvSpPr/>
      </dsp:nvSpPr>
      <dsp:spPr>
        <a:xfrm rot="10800000">
          <a:off x="1899614" y="718865"/>
          <a:ext cx="6992874" cy="553006"/>
        </a:xfrm>
        <a:prstGeom prst="homePlate">
          <a:avLst/>
        </a:prstGeom>
        <a:gradFill rotWithShape="0">
          <a:gsLst>
            <a:gs pos="0">
              <a:schemeClr val="accent4">
                <a:hueOff val="-744128"/>
                <a:satOff val="4483"/>
                <a:lumOff val="359"/>
                <a:alphaOff val="0"/>
                <a:satMod val="103000"/>
                <a:lumMod val="102000"/>
                <a:tint val="94000"/>
              </a:schemeClr>
            </a:gs>
            <a:gs pos="50000">
              <a:schemeClr val="accent4">
                <a:hueOff val="-744128"/>
                <a:satOff val="4483"/>
                <a:lumOff val="359"/>
                <a:alphaOff val="0"/>
                <a:satMod val="110000"/>
                <a:lumMod val="100000"/>
                <a:shade val="100000"/>
              </a:schemeClr>
            </a:gs>
            <a:gs pos="100000">
              <a:schemeClr val="accent4">
                <a:hueOff val="-744128"/>
                <a:satOff val="4483"/>
                <a:lumOff val="3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Prácticas de refuerzo</a:t>
          </a:r>
          <a:endParaRPr lang="es-SV" sz="2500" kern="1200"/>
        </a:p>
      </dsp:txBody>
      <dsp:txXfrm rot="10800000">
        <a:off x="2037865" y="718865"/>
        <a:ext cx="6854623" cy="553006"/>
      </dsp:txXfrm>
    </dsp:sp>
    <dsp:sp modelId="{458D2D45-2052-4068-818B-B2123806CFB8}">
      <dsp:nvSpPr>
        <dsp:cNvPr id="0" name=""/>
        <dsp:cNvSpPr/>
      </dsp:nvSpPr>
      <dsp:spPr>
        <a:xfrm>
          <a:off x="1623111" y="718865"/>
          <a:ext cx="553006" cy="553006"/>
        </a:xfrm>
        <a:prstGeom prst="ellipse">
          <a:avLst/>
        </a:prstGeom>
        <a:solidFill>
          <a:schemeClr val="accent4">
            <a:tint val="50000"/>
            <a:hueOff val="-663547"/>
            <a:satOff val="3768"/>
            <a:lumOff val="299"/>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BDDD78C-B1C2-43BD-841C-6362D7DDC411}">
      <dsp:nvSpPr>
        <dsp:cNvPr id="0" name=""/>
        <dsp:cNvSpPr/>
      </dsp:nvSpPr>
      <dsp:spPr>
        <a:xfrm rot="10800000">
          <a:off x="1899614" y="1436948"/>
          <a:ext cx="6992874" cy="553006"/>
        </a:xfrm>
        <a:prstGeom prst="homePlate">
          <a:avLst/>
        </a:prstGeom>
        <a:gradFill rotWithShape="0">
          <a:gsLst>
            <a:gs pos="0">
              <a:schemeClr val="accent4">
                <a:hueOff val="-1488257"/>
                <a:satOff val="8966"/>
                <a:lumOff val="719"/>
                <a:alphaOff val="0"/>
                <a:satMod val="103000"/>
                <a:lumMod val="102000"/>
                <a:tint val="94000"/>
              </a:schemeClr>
            </a:gs>
            <a:gs pos="50000">
              <a:schemeClr val="accent4">
                <a:hueOff val="-1488257"/>
                <a:satOff val="8966"/>
                <a:lumOff val="719"/>
                <a:alphaOff val="0"/>
                <a:satMod val="110000"/>
                <a:lumMod val="100000"/>
                <a:shade val="100000"/>
              </a:schemeClr>
            </a:gs>
            <a:gs pos="100000">
              <a:schemeClr val="accent4">
                <a:hueOff val="-1488257"/>
                <a:satOff val="8966"/>
                <a:lumOff val="7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El plan de clase</a:t>
          </a:r>
          <a:endParaRPr lang="es-SV" sz="2500" kern="1200"/>
        </a:p>
      </dsp:txBody>
      <dsp:txXfrm rot="10800000">
        <a:off x="2037865" y="1436948"/>
        <a:ext cx="6854623" cy="553006"/>
      </dsp:txXfrm>
    </dsp:sp>
    <dsp:sp modelId="{9A916D9C-71A2-4850-B82B-356E4A5B2163}">
      <dsp:nvSpPr>
        <dsp:cNvPr id="0" name=""/>
        <dsp:cNvSpPr/>
      </dsp:nvSpPr>
      <dsp:spPr>
        <a:xfrm>
          <a:off x="1623111" y="1436948"/>
          <a:ext cx="553006" cy="553006"/>
        </a:xfrm>
        <a:prstGeom prst="ellipse">
          <a:avLst/>
        </a:prstGeom>
        <a:solidFill>
          <a:schemeClr val="accent4">
            <a:tint val="50000"/>
            <a:hueOff val="-1327094"/>
            <a:satOff val="7537"/>
            <a:lumOff val="598"/>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8D9B0D5-1AEE-4F5D-9120-FBA690ACA9B8}">
      <dsp:nvSpPr>
        <dsp:cNvPr id="0" name=""/>
        <dsp:cNvSpPr/>
      </dsp:nvSpPr>
      <dsp:spPr>
        <a:xfrm rot="10800000">
          <a:off x="1899614" y="2155030"/>
          <a:ext cx="6992874" cy="553006"/>
        </a:xfrm>
        <a:prstGeom prst="homePlate">
          <a:avLst/>
        </a:prstGeom>
        <a:gradFill rotWithShape="0">
          <a:gsLst>
            <a:gs pos="0">
              <a:schemeClr val="accent4">
                <a:hueOff val="-2232385"/>
                <a:satOff val="13449"/>
                <a:lumOff val="1078"/>
                <a:alphaOff val="0"/>
                <a:satMod val="103000"/>
                <a:lumMod val="102000"/>
                <a:tint val="94000"/>
              </a:schemeClr>
            </a:gs>
            <a:gs pos="50000">
              <a:schemeClr val="accent4">
                <a:hueOff val="-2232385"/>
                <a:satOff val="13449"/>
                <a:lumOff val="1078"/>
                <a:alphaOff val="0"/>
                <a:satMod val="110000"/>
                <a:lumMod val="100000"/>
                <a:shade val="100000"/>
              </a:schemeClr>
            </a:gs>
            <a:gs pos="100000">
              <a:schemeClr val="accent4">
                <a:hueOff val="-2232385"/>
                <a:satOff val="13449"/>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Objetivos de la lección</a:t>
          </a:r>
          <a:endParaRPr lang="es-SV" sz="2500" kern="1200"/>
        </a:p>
      </dsp:txBody>
      <dsp:txXfrm rot="10800000">
        <a:off x="2037865" y="2155030"/>
        <a:ext cx="6854623" cy="553006"/>
      </dsp:txXfrm>
    </dsp:sp>
    <dsp:sp modelId="{BAA3567A-61D6-4FAF-BBEB-C92D55F836F1}">
      <dsp:nvSpPr>
        <dsp:cNvPr id="0" name=""/>
        <dsp:cNvSpPr/>
      </dsp:nvSpPr>
      <dsp:spPr>
        <a:xfrm>
          <a:off x="1623111" y="2155030"/>
          <a:ext cx="553006" cy="553006"/>
        </a:xfrm>
        <a:prstGeom prst="ellipse">
          <a:avLst/>
        </a:prstGeom>
        <a:solidFill>
          <a:schemeClr val="accent4">
            <a:tint val="50000"/>
            <a:hueOff val="-1990641"/>
            <a:satOff val="11305"/>
            <a:lumOff val="897"/>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D64B565-41FF-445B-AEC0-44A34FE38FF8}">
      <dsp:nvSpPr>
        <dsp:cNvPr id="0" name=""/>
        <dsp:cNvSpPr/>
      </dsp:nvSpPr>
      <dsp:spPr>
        <a:xfrm rot="10800000">
          <a:off x="1899614" y="2873113"/>
          <a:ext cx="6992874" cy="553006"/>
        </a:xfrm>
        <a:prstGeom prst="homePlate">
          <a:avLst/>
        </a:prstGeom>
        <a:gradFill rotWithShape="0">
          <a:gsLst>
            <a:gs pos="0">
              <a:schemeClr val="accent4">
                <a:hueOff val="-2976513"/>
                <a:satOff val="17933"/>
                <a:lumOff val="1437"/>
                <a:alphaOff val="0"/>
                <a:satMod val="103000"/>
                <a:lumMod val="102000"/>
                <a:tint val="94000"/>
              </a:schemeClr>
            </a:gs>
            <a:gs pos="50000">
              <a:schemeClr val="accent4">
                <a:hueOff val="-2976513"/>
                <a:satOff val="17933"/>
                <a:lumOff val="1437"/>
                <a:alphaOff val="0"/>
                <a:satMod val="110000"/>
                <a:lumMod val="100000"/>
                <a:shade val="100000"/>
              </a:schemeClr>
            </a:gs>
            <a:gs pos="100000">
              <a:schemeClr val="accent4">
                <a:hueOff val="-2976513"/>
                <a:satOff val="17933"/>
                <a:lumOff val="14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El inicio de la lección</a:t>
          </a:r>
          <a:endParaRPr lang="es-SV" sz="2500" kern="1200"/>
        </a:p>
      </dsp:txBody>
      <dsp:txXfrm rot="10800000">
        <a:off x="2037865" y="2873113"/>
        <a:ext cx="6854623" cy="553006"/>
      </dsp:txXfrm>
    </dsp:sp>
    <dsp:sp modelId="{2B075C47-EA74-40E3-9745-AB9FAEEE2AF6}">
      <dsp:nvSpPr>
        <dsp:cNvPr id="0" name=""/>
        <dsp:cNvSpPr/>
      </dsp:nvSpPr>
      <dsp:spPr>
        <a:xfrm>
          <a:off x="1623111" y="2873113"/>
          <a:ext cx="553006" cy="553006"/>
        </a:xfrm>
        <a:prstGeom prst="ellipse">
          <a:avLst/>
        </a:prstGeom>
        <a:solidFill>
          <a:schemeClr val="accent4">
            <a:tint val="50000"/>
            <a:hueOff val="-2654188"/>
            <a:satOff val="15073"/>
            <a:lumOff val="1197"/>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10E7015-D215-44B5-8697-21DE53827E2D}">
      <dsp:nvSpPr>
        <dsp:cNvPr id="0" name=""/>
        <dsp:cNvSpPr/>
      </dsp:nvSpPr>
      <dsp:spPr>
        <a:xfrm rot="10800000">
          <a:off x="1899614" y="3591195"/>
          <a:ext cx="6992874" cy="553006"/>
        </a:xfrm>
        <a:prstGeom prst="homePlate">
          <a:avLst/>
        </a:prstGeom>
        <a:gradFill rotWithShape="0">
          <a:gsLst>
            <a:gs pos="0">
              <a:schemeClr val="accent4">
                <a:hueOff val="-3720641"/>
                <a:satOff val="22416"/>
                <a:lumOff val="1797"/>
                <a:alphaOff val="0"/>
                <a:satMod val="103000"/>
                <a:lumMod val="102000"/>
                <a:tint val="94000"/>
              </a:schemeClr>
            </a:gs>
            <a:gs pos="50000">
              <a:schemeClr val="accent4">
                <a:hueOff val="-3720641"/>
                <a:satOff val="22416"/>
                <a:lumOff val="1797"/>
                <a:alphaOff val="0"/>
                <a:satMod val="110000"/>
                <a:lumMod val="100000"/>
                <a:shade val="100000"/>
              </a:schemeClr>
            </a:gs>
            <a:gs pos="100000">
              <a:schemeClr val="accent4">
                <a:hueOff val="-3720641"/>
                <a:satOff val="22416"/>
                <a:lumOff val="17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Puntos relevantes en el estudio</a:t>
          </a:r>
          <a:endParaRPr lang="es-SV" sz="2500" kern="1200"/>
        </a:p>
      </dsp:txBody>
      <dsp:txXfrm rot="10800000">
        <a:off x="2037865" y="3591195"/>
        <a:ext cx="6854623" cy="553006"/>
      </dsp:txXfrm>
    </dsp:sp>
    <dsp:sp modelId="{BB341ECB-6DEF-44DB-B002-4418AD215805}">
      <dsp:nvSpPr>
        <dsp:cNvPr id="0" name=""/>
        <dsp:cNvSpPr/>
      </dsp:nvSpPr>
      <dsp:spPr>
        <a:xfrm>
          <a:off x="1623111" y="3591195"/>
          <a:ext cx="553006" cy="553006"/>
        </a:xfrm>
        <a:prstGeom prst="ellipse">
          <a:avLst/>
        </a:prstGeom>
        <a:solidFill>
          <a:schemeClr val="accent4">
            <a:tint val="50000"/>
            <a:hueOff val="-3317734"/>
            <a:satOff val="18842"/>
            <a:lumOff val="1496"/>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80A2026-D51C-4060-B353-44315395ECEB}">
      <dsp:nvSpPr>
        <dsp:cNvPr id="0" name=""/>
        <dsp:cNvSpPr/>
      </dsp:nvSpPr>
      <dsp:spPr>
        <a:xfrm rot="10800000">
          <a:off x="1899614" y="4309278"/>
          <a:ext cx="6992874" cy="553006"/>
        </a:xfrm>
        <a:prstGeom prst="homePlate">
          <a:avLst/>
        </a:prstGeom>
        <a:gradFill rotWithShape="0">
          <a:gsLst>
            <a:gs pos="0">
              <a:schemeClr val="accent4">
                <a:hueOff val="-4464770"/>
                <a:satOff val="26899"/>
                <a:lumOff val="2156"/>
                <a:alphaOff val="0"/>
                <a:satMod val="103000"/>
                <a:lumMod val="102000"/>
                <a:tint val="94000"/>
              </a:schemeClr>
            </a:gs>
            <a:gs pos="50000">
              <a:schemeClr val="accent4">
                <a:hueOff val="-4464770"/>
                <a:satOff val="26899"/>
                <a:lumOff val="2156"/>
                <a:alphaOff val="0"/>
                <a:satMod val="110000"/>
                <a:lumMod val="100000"/>
                <a:shade val="100000"/>
              </a:schemeClr>
            </a:gs>
            <a:gs pos="100000">
              <a:schemeClr val="accent4">
                <a:hueOff val="-4464770"/>
                <a:satOff val="26899"/>
                <a:lumOff val="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3860" tIns="95250" rIns="177800" bIns="95250" numCol="1" spcCol="1270" anchor="ctr" anchorCtr="0">
          <a:noAutofit/>
        </a:bodyPr>
        <a:lstStyle/>
        <a:p>
          <a:pPr lvl="0" algn="ctr" defTabSz="1111250" rtl="0">
            <a:lnSpc>
              <a:spcPct val="90000"/>
            </a:lnSpc>
            <a:spcBef>
              <a:spcPct val="0"/>
            </a:spcBef>
            <a:spcAft>
              <a:spcPct val="35000"/>
            </a:spcAft>
          </a:pPr>
          <a:r>
            <a:rPr lang="es-SV" sz="2500" kern="1200" smtClean="0"/>
            <a:t>Concluyendo la lección</a:t>
          </a:r>
          <a:endParaRPr lang="es-SV" sz="2500" kern="1200"/>
        </a:p>
      </dsp:txBody>
      <dsp:txXfrm rot="10800000">
        <a:off x="2037865" y="4309278"/>
        <a:ext cx="6854623" cy="553006"/>
      </dsp:txXfrm>
    </dsp:sp>
    <dsp:sp modelId="{EA48BBAA-398E-4DA6-98DC-C7F8C66C1898}">
      <dsp:nvSpPr>
        <dsp:cNvPr id="0" name=""/>
        <dsp:cNvSpPr/>
      </dsp:nvSpPr>
      <dsp:spPr>
        <a:xfrm>
          <a:off x="1623111" y="4309278"/>
          <a:ext cx="553006" cy="553006"/>
        </a:xfrm>
        <a:prstGeom prst="ellipse">
          <a:avLst/>
        </a:prstGeom>
        <a:solidFill>
          <a:schemeClr val="accent4">
            <a:tint val="50000"/>
            <a:hueOff val="-3981281"/>
            <a:satOff val="22610"/>
            <a:lumOff val="1795"/>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D8D6F-C8D6-41FE-8406-817DB8A3244C}">
      <dsp:nvSpPr>
        <dsp:cNvPr id="0" name=""/>
        <dsp:cNvSpPr/>
      </dsp:nvSpPr>
      <dsp:spPr>
        <a:xfrm>
          <a:off x="3838193" y="2021707"/>
          <a:ext cx="2839212" cy="283921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0">
            <a:lnSpc>
              <a:spcPct val="90000"/>
            </a:lnSpc>
            <a:spcBef>
              <a:spcPct val="0"/>
            </a:spcBef>
            <a:spcAft>
              <a:spcPct val="35000"/>
            </a:spcAft>
          </a:pPr>
          <a:r>
            <a:rPr lang="es-SV" sz="3500" kern="1200" smtClean="0"/>
            <a:t>Dos modelos de enseñanza</a:t>
          </a:r>
          <a:endParaRPr lang="es-SV" sz="3500" kern="1200"/>
        </a:p>
      </dsp:txBody>
      <dsp:txXfrm>
        <a:off x="4253986" y="2437500"/>
        <a:ext cx="2007626" cy="2007626"/>
      </dsp:txXfrm>
    </dsp:sp>
    <dsp:sp modelId="{20C324A3-23B0-4C46-9F3B-F2C341FCBC20}">
      <dsp:nvSpPr>
        <dsp:cNvPr id="0" name=""/>
        <dsp:cNvSpPr/>
      </dsp:nvSpPr>
      <dsp:spPr>
        <a:xfrm rot="12900000">
          <a:off x="1656670" y="1406951"/>
          <a:ext cx="2547142" cy="809175"/>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30FD43-8F94-4145-8459-7666B75E3A50}">
      <dsp:nvSpPr>
        <dsp:cNvPr id="0" name=""/>
        <dsp:cNvSpPr/>
      </dsp:nvSpPr>
      <dsp:spPr>
        <a:xfrm>
          <a:off x="538367" y="2148"/>
          <a:ext cx="2697251" cy="215780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0">
            <a:lnSpc>
              <a:spcPct val="90000"/>
            </a:lnSpc>
            <a:spcBef>
              <a:spcPct val="0"/>
            </a:spcBef>
            <a:spcAft>
              <a:spcPct val="35000"/>
            </a:spcAft>
          </a:pPr>
          <a:r>
            <a:rPr lang="es-SV" sz="3600" kern="1200" smtClean="0"/>
            <a:t>CORRECTO</a:t>
          </a:r>
          <a:endParaRPr lang="es-SV" sz="3600" kern="1200"/>
        </a:p>
      </dsp:txBody>
      <dsp:txXfrm>
        <a:off x="601567" y="65348"/>
        <a:ext cx="2570851" cy="2031401"/>
      </dsp:txXfrm>
    </dsp:sp>
    <dsp:sp modelId="{47FDA135-D566-414D-BFDD-02B14239CE3E}">
      <dsp:nvSpPr>
        <dsp:cNvPr id="0" name=""/>
        <dsp:cNvSpPr/>
      </dsp:nvSpPr>
      <dsp:spPr>
        <a:xfrm rot="19500000">
          <a:off x="6311786" y="1406951"/>
          <a:ext cx="2547142" cy="809175"/>
        </a:xfrm>
        <a:prstGeom prst="leftArrow">
          <a:avLst>
            <a:gd name="adj1" fmla="val 60000"/>
            <a:gd name="adj2" fmla="val 50000"/>
          </a:avLst>
        </a:prstGeom>
        <a:gradFill rotWithShape="0">
          <a:gsLst>
            <a:gs pos="0">
              <a:schemeClr val="accent4">
                <a:hueOff val="-4464770"/>
                <a:satOff val="26899"/>
                <a:lumOff val="2156"/>
                <a:alphaOff val="0"/>
                <a:satMod val="103000"/>
                <a:lumMod val="102000"/>
                <a:tint val="94000"/>
              </a:schemeClr>
            </a:gs>
            <a:gs pos="50000">
              <a:schemeClr val="accent4">
                <a:hueOff val="-4464770"/>
                <a:satOff val="26899"/>
                <a:lumOff val="2156"/>
                <a:alphaOff val="0"/>
                <a:satMod val="110000"/>
                <a:lumMod val="100000"/>
                <a:shade val="100000"/>
              </a:schemeClr>
            </a:gs>
            <a:gs pos="100000">
              <a:schemeClr val="accent4">
                <a:hueOff val="-4464770"/>
                <a:satOff val="26899"/>
                <a:lumOff val="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D0D00D-1C42-4BE0-8461-D145A70DD078}">
      <dsp:nvSpPr>
        <dsp:cNvPr id="0" name=""/>
        <dsp:cNvSpPr/>
      </dsp:nvSpPr>
      <dsp:spPr>
        <a:xfrm>
          <a:off x="7279980" y="2148"/>
          <a:ext cx="2697251" cy="2157801"/>
        </a:xfrm>
        <a:prstGeom prst="roundRect">
          <a:avLst>
            <a:gd name="adj" fmla="val 10000"/>
          </a:avLst>
        </a:prstGeom>
        <a:gradFill rotWithShape="0">
          <a:gsLst>
            <a:gs pos="0">
              <a:schemeClr val="accent4">
                <a:hueOff val="-4464770"/>
                <a:satOff val="26899"/>
                <a:lumOff val="2156"/>
                <a:alphaOff val="0"/>
                <a:satMod val="103000"/>
                <a:lumMod val="102000"/>
                <a:tint val="94000"/>
              </a:schemeClr>
            </a:gs>
            <a:gs pos="50000">
              <a:schemeClr val="accent4">
                <a:hueOff val="-4464770"/>
                <a:satOff val="26899"/>
                <a:lumOff val="2156"/>
                <a:alphaOff val="0"/>
                <a:satMod val="110000"/>
                <a:lumMod val="100000"/>
                <a:shade val="100000"/>
              </a:schemeClr>
            </a:gs>
            <a:gs pos="100000">
              <a:schemeClr val="accent4">
                <a:hueOff val="-4464770"/>
                <a:satOff val="26899"/>
                <a:lumOff val="21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0">
            <a:lnSpc>
              <a:spcPct val="90000"/>
            </a:lnSpc>
            <a:spcBef>
              <a:spcPct val="0"/>
            </a:spcBef>
            <a:spcAft>
              <a:spcPct val="35000"/>
            </a:spcAft>
          </a:pPr>
          <a:r>
            <a:rPr lang="es-SV" sz="3600" kern="1200" smtClean="0"/>
            <a:t>INCORRECTO</a:t>
          </a:r>
          <a:endParaRPr lang="es-SV" sz="3600" kern="1200"/>
        </a:p>
      </dsp:txBody>
      <dsp:txXfrm>
        <a:off x="7343180" y="65348"/>
        <a:ext cx="2570851" cy="20314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Daniel 12: 3</a:t>
            </a:r>
            <a:endParaRPr lang="es-SV" dirty="0"/>
          </a:p>
        </p:txBody>
      </p:sp>
      <p:sp>
        <p:nvSpPr>
          <p:cNvPr id="3" name="Marcador de contenido 2"/>
          <p:cNvSpPr>
            <a:spLocks noGrp="1"/>
          </p:cNvSpPr>
          <p:nvPr>
            <p:ph idx="1"/>
          </p:nvPr>
        </p:nvSpPr>
        <p:spPr>
          <a:xfrm>
            <a:off x="1739153" y="1335738"/>
            <a:ext cx="8910918" cy="4724680"/>
          </a:xfrm>
        </p:spPr>
        <p:txBody>
          <a:bodyPr>
            <a:noAutofit/>
          </a:bodyPr>
          <a:lstStyle/>
          <a:p>
            <a:pPr marL="0" indent="0" algn="ctr">
              <a:buNone/>
            </a:pPr>
            <a:r>
              <a:rPr lang="es-SV" sz="5400" i="1" dirty="0">
                <a:latin typeface="Times New Roman" panose="02020603050405020304" pitchFamily="18" charset="0"/>
                <a:cs typeface="Times New Roman" panose="02020603050405020304" pitchFamily="18" charset="0"/>
              </a:rPr>
              <a:t>“Los </a:t>
            </a:r>
            <a:r>
              <a:rPr lang="es-SV" sz="5400" i="1" dirty="0" smtClean="0">
                <a:latin typeface="Times New Roman" panose="02020603050405020304" pitchFamily="18" charset="0"/>
                <a:cs typeface="Times New Roman" panose="02020603050405020304" pitchFamily="18" charset="0"/>
              </a:rPr>
              <a:t>entendidos </a:t>
            </a:r>
            <a:r>
              <a:rPr lang="es-SV" sz="5400" i="1" dirty="0">
                <a:latin typeface="Times New Roman" panose="02020603050405020304" pitchFamily="18" charset="0"/>
                <a:cs typeface="Times New Roman" panose="02020603050405020304" pitchFamily="18" charset="0"/>
              </a:rPr>
              <a:t>resplandecerán como el resplandor del </a:t>
            </a:r>
            <a:r>
              <a:rPr lang="es-SV" sz="5400" i="1" dirty="0" smtClean="0">
                <a:latin typeface="Times New Roman" panose="02020603050405020304" pitchFamily="18" charset="0"/>
                <a:cs typeface="Times New Roman" panose="02020603050405020304" pitchFamily="18" charset="0"/>
              </a:rPr>
              <a:t>firmamento</a:t>
            </a:r>
            <a:r>
              <a:rPr lang="es-SV" sz="5400" i="1" dirty="0">
                <a:latin typeface="Times New Roman" panose="02020603050405020304" pitchFamily="18" charset="0"/>
                <a:cs typeface="Times New Roman" panose="02020603050405020304" pitchFamily="18" charset="0"/>
              </a:rPr>
              <a:t>; y los que enseñan la justicia a la multitud, como las estrellas, a perpetua eternidad”</a:t>
            </a:r>
            <a:endParaRPr lang="es-SV" sz="54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52321"/>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Ilustración: </a:t>
            </a:r>
            <a:r>
              <a:rPr lang="es-ES_tradnl" dirty="0"/>
              <a:t>¿Cansado de enseñar?</a:t>
            </a:r>
            <a:endParaRPr lang="es-SV" dirty="0"/>
          </a:p>
        </p:txBody>
      </p:sp>
      <p:pic>
        <p:nvPicPr>
          <p:cNvPr id="1026" name="Picture 2" descr="Resultado de imagen para maestra frustr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7364" y="1435277"/>
            <a:ext cx="6553201" cy="4532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19568"/>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Ilustración</a:t>
            </a:r>
            <a:r>
              <a:rPr lang="es-SV" dirty="0"/>
              <a:t>: Aguardando con paciencia su recompensa</a:t>
            </a:r>
          </a:p>
        </p:txBody>
      </p:sp>
      <p:pic>
        <p:nvPicPr>
          <p:cNvPr id="2050" name="Picture 2" descr="Resultado de imagen para anciano car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2988" y="1299882"/>
            <a:ext cx="8363708" cy="4688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93073"/>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1, p. </a:t>
            </a:r>
            <a:r>
              <a:rPr lang="es-SV" sz="2800" dirty="0" smtClean="0"/>
              <a:t>19.</a:t>
            </a:r>
            <a:endParaRPr lang="es-SV" sz="2800" dirty="0"/>
          </a:p>
        </p:txBody>
      </p:sp>
      <p:sp>
        <p:nvSpPr>
          <p:cNvPr id="3" name="Marcador de contenido 2"/>
          <p:cNvSpPr>
            <a:spLocks noGrp="1"/>
          </p:cNvSpPr>
          <p:nvPr>
            <p:ph idx="1"/>
          </p:nvPr>
        </p:nvSpPr>
        <p:spPr>
          <a:xfrm>
            <a:off x="2752078" y="1144589"/>
            <a:ext cx="6732581" cy="5247246"/>
          </a:xfrm>
        </p:spPr>
        <p:txBody>
          <a:bodyPr>
            <a:normAutofit fontScale="62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“Nadie puede trabajar en la Escuela Sabática ni en la obra de la temperancia sin recoger una gran cosecha, no solo en el fin del mundo, sino en la vida presente. El esfuerzo mismo de iluminar y hacer felices a otros explicará y expandirá sus opiniones. Cuanto más nos esforcemos por </a:t>
            </a:r>
            <a:r>
              <a:rPr lang="es-SV" sz="5400" i="1" dirty="0" smtClean="0">
                <a:latin typeface="Times New Roman" panose="02020603050405020304" pitchFamily="18" charset="0"/>
                <a:cs typeface="Times New Roman" panose="02020603050405020304" pitchFamily="18" charset="0"/>
              </a:rPr>
              <a:t>explicar </a:t>
            </a:r>
            <a:r>
              <a:rPr lang="es-SV" sz="5400" i="1" dirty="0">
                <a:latin typeface="Times New Roman" panose="02020603050405020304" pitchFamily="18" charset="0"/>
                <a:cs typeface="Times New Roman" panose="02020603050405020304" pitchFamily="18" charset="0"/>
              </a:rPr>
              <a:t>a otros la verdad con amor, tanto más clara llegará a ser para nosotros mismos. Siempre </a:t>
            </a:r>
            <a:r>
              <a:rPr lang="es-SV" sz="5400" i="1" dirty="0" smtClean="0">
                <a:latin typeface="Times New Roman" panose="02020603050405020304" pitchFamily="18" charset="0"/>
                <a:cs typeface="Times New Roman" panose="02020603050405020304" pitchFamily="18" charset="0"/>
              </a:rPr>
              <a:t>aparece </a:t>
            </a:r>
            <a:r>
              <a:rPr lang="es-SV" sz="5400" i="1" dirty="0">
                <a:latin typeface="Times New Roman" panose="02020603050405020304" pitchFamily="18" charset="0"/>
                <a:cs typeface="Times New Roman" panose="02020603050405020304" pitchFamily="18" charset="0"/>
              </a:rPr>
              <a:t>con nueva hermosura y fuerza al </a:t>
            </a:r>
            <a:r>
              <a:rPr lang="es-SV" sz="5400" i="1" dirty="0" smtClean="0">
                <a:latin typeface="Times New Roman" panose="02020603050405020304" pitchFamily="18" charset="0"/>
                <a:cs typeface="Times New Roman" panose="02020603050405020304" pitchFamily="18" charset="0"/>
              </a:rPr>
              <a:t>entendimiento </a:t>
            </a:r>
            <a:r>
              <a:rPr lang="es-SV" sz="5400" i="1" dirty="0">
                <a:latin typeface="Times New Roman" panose="02020603050405020304" pitchFamily="18" charset="0"/>
                <a:cs typeface="Times New Roman" panose="02020603050405020304" pitchFamily="18" charset="0"/>
              </a:rPr>
              <a:t>del que la expone”</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61795"/>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3, pp. 74, 75.</a:t>
            </a:r>
            <a:endParaRPr lang="es-SV" sz="2800" dirty="0"/>
          </a:p>
        </p:txBody>
      </p:sp>
      <p:sp>
        <p:nvSpPr>
          <p:cNvPr id="3" name="Marcador de contenido 2"/>
          <p:cNvSpPr>
            <a:spLocks noGrp="1"/>
          </p:cNvSpPr>
          <p:nvPr>
            <p:ph idx="1"/>
          </p:nvPr>
        </p:nvSpPr>
        <p:spPr>
          <a:xfrm>
            <a:off x="2752078" y="1488141"/>
            <a:ext cx="6732581" cy="4903694"/>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“Anímese a todo obrero de corazón sincero y fiel a continuar trabajando, teniendo presente el hecho de que cada cual será recompensado según hayan sido sus obras. Actúen teniendo en cuenta solo la gloria de Dios. No </a:t>
            </a:r>
            <a:r>
              <a:rPr lang="es-SV" sz="5400" i="1" dirty="0" smtClean="0">
                <a:latin typeface="Times New Roman" panose="02020603050405020304" pitchFamily="18" charset="0"/>
                <a:cs typeface="Times New Roman" panose="02020603050405020304" pitchFamily="18" charset="0"/>
              </a:rPr>
              <a:t>rehúsen </a:t>
            </a:r>
            <a:r>
              <a:rPr lang="es-SV" sz="5400" i="1" dirty="0">
                <a:latin typeface="Times New Roman" panose="02020603050405020304" pitchFamily="18" charset="0"/>
                <a:cs typeface="Times New Roman" panose="02020603050405020304" pitchFamily="18" charset="0"/>
              </a:rPr>
              <a:t>llevar </a:t>
            </a:r>
            <a:r>
              <a:rPr lang="es-SV" sz="5400" i="1" dirty="0" smtClean="0">
                <a:latin typeface="Times New Roman" panose="02020603050405020304" pitchFamily="18" charset="0"/>
                <a:cs typeface="Times New Roman" panose="02020603050405020304" pitchFamily="18" charset="0"/>
              </a:rPr>
              <a:t>responsabilidades </a:t>
            </a:r>
            <a:r>
              <a:rPr lang="es-SV" sz="5400" i="1" dirty="0">
                <a:latin typeface="Times New Roman" panose="02020603050405020304" pitchFamily="18" charset="0"/>
                <a:cs typeface="Times New Roman" panose="02020603050405020304" pitchFamily="18" charset="0"/>
              </a:rPr>
              <a:t>porque sientan su debilidad e </a:t>
            </a:r>
            <a:r>
              <a:rPr lang="es-SV" sz="5400" i="1" dirty="0" smtClean="0">
                <a:latin typeface="Times New Roman" panose="02020603050405020304" pitchFamily="18" charset="0"/>
                <a:cs typeface="Times New Roman" panose="02020603050405020304" pitchFamily="18" charset="0"/>
              </a:rPr>
              <a:t>incapacidad</a:t>
            </a:r>
            <a:r>
              <a:rPr lang="es-SV" sz="5400" i="1" dirty="0">
                <a:latin typeface="Times New Roman" panose="02020603050405020304" pitchFamily="18" charset="0"/>
                <a:cs typeface="Times New Roman" panose="02020603050405020304" pitchFamily="18" charset="0"/>
              </a:rPr>
              <a:t>. Dios puede darles fuerza y sabiduría, si se consagran a él y siguen siendo humildes. Que ninguno por pereza rehusé servir, y </a:t>
            </a:r>
            <a:r>
              <a:rPr lang="es-SV" sz="5400" i="1" dirty="0" smtClean="0">
                <a:latin typeface="Times New Roman" panose="02020603050405020304" pitchFamily="18" charset="0"/>
                <a:cs typeface="Times New Roman" panose="02020603050405020304" pitchFamily="18" charset="0"/>
              </a:rPr>
              <a:t>que </a:t>
            </a:r>
            <a:r>
              <a:rPr lang="es-SV" sz="5400" i="1" dirty="0">
                <a:latin typeface="Times New Roman" panose="02020603050405020304" pitchFamily="18" charset="0"/>
                <a:cs typeface="Times New Roman" panose="02020603050405020304" pitchFamily="18" charset="0"/>
              </a:rPr>
              <a:t>nadie se adelante insistiendo en que se acepte su servicio cuando no se lo necesita”</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74557"/>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8</a:t>
            </a:r>
            <a:endParaRPr lang="es-SV" sz="8800" b="1" dirty="0"/>
          </a:p>
        </p:txBody>
      </p:sp>
      <p:sp>
        <p:nvSpPr>
          <p:cNvPr id="5" name="Subtítulo 4"/>
          <p:cNvSpPr>
            <a:spLocks noGrp="1"/>
          </p:cNvSpPr>
          <p:nvPr>
            <p:ph type="subTitle" idx="1"/>
          </p:nvPr>
        </p:nvSpPr>
        <p:spPr/>
        <p:txBody>
          <a:bodyPr>
            <a:normAutofit/>
          </a:bodyPr>
          <a:lstStyle/>
          <a:p>
            <a:r>
              <a:rPr lang="es-SV" sz="4000" b="1" dirty="0"/>
              <a:t>La necesidad de una autoevaluación</a:t>
            </a:r>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¿Qué clase de agricultor es aquel que...?</a:t>
            </a:r>
          </a:p>
        </p:txBody>
      </p:sp>
      <p:sp>
        <p:nvSpPr>
          <p:cNvPr id="3" name="Marcador de contenido 2"/>
          <p:cNvSpPr>
            <a:spLocks noGrp="1"/>
          </p:cNvSpPr>
          <p:nvPr>
            <p:ph idx="1"/>
          </p:nvPr>
        </p:nvSpPr>
        <p:spPr>
          <a:xfrm>
            <a:off x="838200" y="1313895"/>
            <a:ext cx="5105400" cy="4863068"/>
          </a:xfrm>
        </p:spPr>
        <p:txBody>
          <a:bodyPr>
            <a:normAutofit fontScale="70000" lnSpcReduction="20000"/>
          </a:bodyPr>
          <a:lstStyle/>
          <a:p>
            <a:r>
              <a:rPr lang="es-SV" dirty="0" smtClean="0"/>
              <a:t>Arrienda </a:t>
            </a:r>
            <a:r>
              <a:rPr lang="es-SV" dirty="0"/>
              <a:t>un </a:t>
            </a:r>
            <a:r>
              <a:rPr lang="es-SV" dirty="0" smtClean="0"/>
              <a:t>terreno.</a:t>
            </a:r>
            <a:endParaRPr lang="es-SV" dirty="0"/>
          </a:p>
          <a:p>
            <a:r>
              <a:rPr lang="es-SV" dirty="0" smtClean="0"/>
              <a:t>Prepara </a:t>
            </a:r>
            <a:r>
              <a:rPr lang="es-SV" dirty="0"/>
              <a:t>el </a:t>
            </a:r>
            <a:r>
              <a:rPr lang="es-SV" dirty="0" smtClean="0"/>
              <a:t>campo.</a:t>
            </a:r>
            <a:endParaRPr lang="es-SV" dirty="0"/>
          </a:p>
          <a:p>
            <a:r>
              <a:rPr lang="es-SV" dirty="0" smtClean="0"/>
              <a:t>Planta </a:t>
            </a:r>
            <a:r>
              <a:rPr lang="es-SV" dirty="0"/>
              <a:t>la costosa </a:t>
            </a:r>
            <a:r>
              <a:rPr lang="es-SV" dirty="0" smtClean="0"/>
              <a:t>semilla.</a:t>
            </a:r>
            <a:endParaRPr lang="es-SV" dirty="0"/>
          </a:p>
          <a:p>
            <a:r>
              <a:rPr lang="es-SV" dirty="0" smtClean="0"/>
              <a:t>Cuida </a:t>
            </a:r>
            <a:r>
              <a:rPr lang="es-SV" dirty="0"/>
              <a:t>su </a:t>
            </a:r>
            <a:r>
              <a:rPr lang="es-SV" dirty="0" smtClean="0"/>
              <a:t>campo.</a:t>
            </a:r>
            <a:endParaRPr lang="es-SV" dirty="0"/>
          </a:p>
          <a:p>
            <a:r>
              <a:rPr lang="es-SV" dirty="0" smtClean="0"/>
              <a:t>Contempla </a:t>
            </a:r>
            <a:r>
              <a:rPr lang="es-SV" dirty="0"/>
              <a:t>con gozo cómo las espigas pasan de verde a </a:t>
            </a:r>
            <a:r>
              <a:rPr lang="es-SV" dirty="0" smtClean="0"/>
              <a:t>doradas</a:t>
            </a:r>
            <a:r>
              <a:rPr lang="es-SV" dirty="0"/>
              <a:t>.</a:t>
            </a:r>
          </a:p>
          <a:p>
            <a:r>
              <a:rPr lang="es-SV" dirty="0" smtClean="0"/>
              <a:t>Afila </a:t>
            </a:r>
            <a:r>
              <a:rPr lang="es-SV" dirty="0"/>
              <a:t>su </a:t>
            </a:r>
            <a:r>
              <a:rPr lang="es-SV" dirty="0" smtClean="0"/>
              <a:t>hoz.</a:t>
            </a:r>
          </a:p>
          <a:p>
            <a:r>
              <a:rPr lang="es-SV" dirty="0"/>
              <a:t>prepara los recipientes donde guardará el precioso grano.</a:t>
            </a:r>
          </a:p>
          <a:p>
            <a:r>
              <a:rPr lang="es-SV" dirty="0" smtClean="0"/>
              <a:t>En </a:t>
            </a:r>
            <a:r>
              <a:rPr lang="es-SV" dirty="0"/>
              <a:t>forma extraña, luego se dedica a otras </a:t>
            </a:r>
            <a:r>
              <a:rPr lang="es-SV" dirty="0" smtClean="0"/>
              <a:t>cosas.</a:t>
            </a:r>
            <a:endParaRPr lang="es-SV" dirty="0"/>
          </a:p>
          <a:p>
            <a:r>
              <a:rPr lang="es-SV" dirty="0" smtClean="0"/>
              <a:t>Continúa </a:t>
            </a:r>
            <a:r>
              <a:rPr lang="es-SV" dirty="0"/>
              <a:t>en sus otras </a:t>
            </a:r>
            <a:r>
              <a:rPr lang="es-SV" dirty="0" smtClean="0"/>
              <a:t>labores.</a:t>
            </a:r>
            <a:endParaRPr lang="es-SV" dirty="0"/>
          </a:p>
          <a:p>
            <a:r>
              <a:rPr lang="es-SV" dirty="0" smtClean="0"/>
              <a:t>Cuando </a:t>
            </a:r>
            <a:r>
              <a:rPr lang="es-SV" dirty="0"/>
              <a:t>llega el propietario del terreno, al tiempo señalado para hacer cuentas, contempla los </a:t>
            </a:r>
            <a:r>
              <a:rPr lang="es-SV" dirty="0" smtClean="0"/>
              <a:t>recipientes </a:t>
            </a:r>
            <a:r>
              <a:rPr lang="es-SV" dirty="0"/>
              <a:t>vados y observa el grano dañado en los campos.</a:t>
            </a:r>
          </a:p>
          <a:p>
            <a:endParaRPr lang="es-SV" dirty="0"/>
          </a:p>
        </p:txBody>
      </p:sp>
      <p:pic>
        <p:nvPicPr>
          <p:cNvPr id="2050" name="Picture 2" descr="Resultado de imagen para cosecha sin seg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01325" y="1694329"/>
            <a:ext cx="5815547" cy="3516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38705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pp</a:t>
            </a:r>
            <a:r>
              <a:rPr lang="en-US" sz="2800" dirty="0"/>
              <a:t>. </a:t>
            </a:r>
            <a:r>
              <a:rPr lang="en-US" sz="2800" dirty="0" smtClean="0"/>
              <a:t>205-206.</a:t>
            </a:r>
            <a:endParaRPr lang="es-SV" sz="2800" dirty="0"/>
          </a:p>
        </p:txBody>
      </p:sp>
      <p:sp>
        <p:nvSpPr>
          <p:cNvPr id="3" name="Marcador de contenido 2"/>
          <p:cNvSpPr>
            <a:spLocks noGrp="1"/>
          </p:cNvSpPr>
          <p:nvPr>
            <p:ph idx="1"/>
          </p:nvPr>
        </p:nvSpPr>
        <p:spPr>
          <a:xfrm>
            <a:off x="2456329" y="1515035"/>
            <a:ext cx="7368989" cy="4599174"/>
          </a:xfrm>
        </p:spPr>
        <p:txBody>
          <a:bodyPr>
            <a:noAutofit/>
          </a:bodyPr>
          <a:lstStyle/>
          <a:p>
            <a:pPr marL="0" indent="0" algn="ctr">
              <a:buNone/>
            </a:pPr>
            <a:r>
              <a:rPr lang="es-SV" sz="6000" dirty="0" smtClean="0">
                <a:latin typeface="Times New Roman" panose="02020603050405020304" pitchFamily="18" charset="0"/>
                <a:cs typeface="Times New Roman" panose="02020603050405020304" pitchFamily="18" charset="0"/>
              </a:rPr>
              <a:t>“¿</a:t>
            </a:r>
            <a:r>
              <a:rPr lang="es-SV" sz="6000" dirty="0">
                <a:latin typeface="Times New Roman" panose="02020603050405020304" pitchFamily="18" charset="0"/>
                <a:cs typeface="Times New Roman" panose="02020603050405020304" pitchFamily="18" charset="0"/>
              </a:rPr>
              <a:t>Qué clase de </a:t>
            </a:r>
            <a:r>
              <a:rPr lang="es-SV" sz="6000" dirty="0" smtClean="0">
                <a:latin typeface="Times New Roman" panose="02020603050405020304" pitchFamily="18" charset="0"/>
                <a:cs typeface="Times New Roman" panose="02020603050405020304" pitchFamily="18" charset="0"/>
              </a:rPr>
              <a:t>persona </a:t>
            </a:r>
            <a:r>
              <a:rPr lang="es-SV" sz="6000" dirty="0">
                <a:latin typeface="Times New Roman" panose="02020603050405020304" pitchFamily="18" charset="0"/>
                <a:cs typeface="Times New Roman" panose="02020603050405020304" pitchFamily="18" charset="0"/>
              </a:rPr>
              <a:t>es esta, que se esfuerza por obtener frutos, pero que descuida cosecharlos?”</a:t>
            </a:r>
            <a:endParaRPr lang="es-SV" sz="6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31360"/>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a:t>
            </a:r>
            <a:r>
              <a:rPr lang="en-US" sz="2800" dirty="0"/>
              <a:t>. </a:t>
            </a:r>
            <a:r>
              <a:rPr lang="en-US" sz="2800" dirty="0" smtClean="0"/>
              <a:t>204.</a:t>
            </a:r>
            <a:endParaRPr lang="es-SV" sz="2800" dirty="0"/>
          </a:p>
        </p:txBody>
      </p:sp>
      <p:sp>
        <p:nvSpPr>
          <p:cNvPr id="3" name="Marcador de contenido 2"/>
          <p:cNvSpPr>
            <a:spLocks noGrp="1"/>
          </p:cNvSpPr>
          <p:nvPr>
            <p:ph idx="1"/>
          </p:nvPr>
        </p:nvSpPr>
        <p:spPr>
          <a:xfrm>
            <a:off x="2456329" y="1515035"/>
            <a:ext cx="7368989" cy="4599174"/>
          </a:xfrm>
        </p:spPr>
        <p:txBody>
          <a:bodyPr>
            <a:noAutofit/>
          </a:bodyPr>
          <a:lstStyle/>
          <a:p>
            <a:pPr marL="0" indent="0" algn="ctr">
              <a:buNone/>
            </a:pPr>
            <a:r>
              <a:rPr lang="es-SV" sz="6000" dirty="0" smtClean="0">
                <a:latin typeface="Times New Roman" panose="02020603050405020304" pitchFamily="18" charset="0"/>
                <a:cs typeface="Times New Roman" panose="02020603050405020304" pitchFamily="18" charset="0"/>
              </a:rPr>
              <a:t>“Cristo </a:t>
            </a:r>
            <a:r>
              <a:rPr lang="es-SV" sz="6000" dirty="0">
                <a:latin typeface="Times New Roman" panose="02020603050405020304" pitchFamily="18" charset="0"/>
                <a:cs typeface="Times New Roman" panose="02020603050405020304" pitchFamily="18" charset="0"/>
              </a:rPr>
              <a:t>[...] evaluó el trabajo que había realizado, y oró con fervor por la tarea que aún tenía por delante”</a:t>
            </a:r>
            <a:endParaRPr lang="es-SV" sz="6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86622"/>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propósito de una evaluación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56237245"/>
              </p:ext>
            </p:extLst>
          </p:nvPr>
        </p:nvGraphicFramePr>
        <p:xfrm>
          <a:off x="838200" y="1057835"/>
          <a:ext cx="10515600" cy="536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52140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Un instrumento de </a:t>
            </a:r>
            <a:r>
              <a:rPr lang="es-SV" dirty="0" smtClean="0"/>
              <a:t>auto-evaluación</a:t>
            </a:r>
            <a:endParaRPr lang="es-SV"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58874955"/>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936896"/>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Otro Instrumento de evaluación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73301093"/>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3547216"/>
      </p:ext>
    </p:extLst>
  </p:cSld>
  <p:clrMapOvr>
    <a:masterClrMapping/>
  </p:clrMapOvr>
  <p:transition spd="med">
    <p:split orient="vert"/>
  </p:transition>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5219</TotalTime>
  <Words>522</Words>
  <Application>Microsoft Office PowerPoint</Application>
  <PresentationFormat>Panorámica</PresentationFormat>
  <Paragraphs>41</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Times New Roman</vt:lpstr>
      <vt:lpstr>Tema de Office</vt:lpstr>
      <vt:lpstr>Presentación de PowerPoint</vt:lpstr>
      <vt:lpstr>Presentación de PowerPoint</vt:lpstr>
      <vt:lpstr>Capítulo 8</vt:lpstr>
      <vt:lpstr>¿Qué clase de agricultor es aquel que...?</vt:lpstr>
      <vt:lpstr>Teach,  pp. 205-206.</vt:lpstr>
      <vt:lpstr>Teach,  p. 204.</vt:lpstr>
      <vt:lpstr>El propósito de una evaluación</vt:lpstr>
      <vt:lpstr>Un instrumento de auto-evaluación</vt:lpstr>
      <vt:lpstr>Otro Instrumento de evaluación</vt:lpstr>
      <vt:lpstr>Daniel 12: 3</vt:lpstr>
      <vt:lpstr>Ilustración: ¿Cansado de enseñar?</vt:lpstr>
      <vt:lpstr>Ilustración: Aguardando con paciencia su recompensa</vt:lpstr>
      <vt:lpstr>Los mejores consejos sobre la obra de la Escuela Sabática, sec. 1, p. 19.</vt:lpstr>
      <vt:lpstr>Los mejores consejos sobre la obra de la Escuela Sabática, sec. 3, pp. 74, 75.</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174</cp:revision>
  <dcterms:created xsi:type="dcterms:W3CDTF">2016-06-30T17:13:58Z</dcterms:created>
  <dcterms:modified xsi:type="dcterms:W3CDTF">2016-09-18T02:53:06Z</dcterms:modified>
</cp:coreProperties>
</file>