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9" r:id="rId4"/>
    <p:sldId id="297" r:id="rId5"/>
    <p:sldId id="285" r:id="rId6"/>
    <p:sldId id="298" r:id="rId7"/>
    <p:sldId id="299" r:id="rId8"/>
    <p:sldId id="300" r:id="rId9"/>
    <p:sldId id="301" r:id="rId10"/>
    <p:sldId id="302" r:id="rId11"/>
    <p:sldId id="303" r:id="rId12"/>
    <p:sldId id="304" r:id="rId13"/>
    <p:sldId id="305" r:id="rId14"/>
    <p:sldId id="306" r:id="rId15"/>
    <p:sldId id="307" r:id="rId16"/>
    <p:sldId id="308" r:id="rId17"/>
    <p:sldId id="310" r:id="rId18"/>
    <p:sldId id="311" r:id="rId19"/>
    <p:sldId id="309" r:id="rId20"/>
    <p:sldId id="258" r:id="rId21"/>
  </p:sldIdLst>
  <p:sldSz cx="12192000" cy="6858000"/>
  <p:notesSz cx="6858000" cy="9144000"/>
  <p:defaultText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5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82051B-71C7-43DB-99B2-7C69689658B4}" type="doc">
      <dgm:prSet loTypeId="urn:microsoft.com/office/officeart/2005/8/layout/hList1" loCatId="list" qsTypeId="urn:microsoft.com/office/officeart/2005/8/quickstyle/simple1" qsCatId="simple" csTypeId="urn:microsoft.com/office/officeart/2005/8/colors/colorful3" csCatId="colorful"/>
      <dgm:spPr/>
      <dgm:t>
        <a:bodyPr/>
        <a:lstStyle/>
        <a:p>
          <a:endParaRPr lang="es-SV"/>
        </a:p>
      </dgm:t>
    </dgm:pt>
    <dgm:pt modelId="{C18A29F8-A836-44B9-B700-0F221062063B}">
      <dgm:prSet/>
      <dgm:spPr/>
      <dgm:t>
        <a:bodyPr/>
        <a:lstStyle/>
        <a:p>
          <a:pPr rtl="0"/>
          <a:r>
            <a:rPr lang="es-SV" smtClean="0"/>
            <a:t>Visitar:</a:t>
          </a:r>
          <a:endParaRPr lang="es-SV"/>
        </a:p>
      </dgm:t>
    </dgm:pt>
    <dgm:pt modelId="{C59975EC-DEC7-4EFE-AA6F-6CD4793FCABB}" type="parTrans" cxnId="{EF754CA7-F614-42C9-91FE-DC102B94206F}">
      <dgm:prSet/>
      <dgm:spPr/>
      <dgm:t>
        <a:bodyPr/>
        <a:lstStyle/>
        <a:p>
          <a:endParaRPr lang="es-SV"/>
        </a:p>
      </dgm:t>
    </dgm:pt>
    <dgm:pt modelId="{222FA457-C138-4B8D-93DC-5F2B3F534AC8}" type="sibTrans" cxnId="{EF754CA7-F614-42C9-91FE-DC102B94206F}">
      <dgm:prSet/>
      <dgm:spPr/>
      <dgm:t>
        <a:bodyPr/>
        <a:lstStyle/>
        <a:p>
          <a:endParaRPr lang="es-SV"/>
        </a:p>
      </dgm:t>
    </dgm:pt>
    <dgm:pt modelId="{2C2BCBC8-E1BB-48AD-8D87-3FCC09F56378}">
      <dgm:prSet/>
      <dgm:spPr/>
      <dgm:t>
        <a:bodyPr/>
        <a:lstStyle/>
        <a:p>
          <a:pPr rtl="0"/>
          <a:r>
            <a:rPr lang="es-SV" smtClean="0"/>
            <a:t>El maestro refuerza su enseñanza al visitar a los miembros de su clase en sus hogares, especialmente si se han ausentado de la Escuela Sabática.</a:t>
          </a:r>
          <a:endParaRPr lang="es-SV"/>
        </a:p>
      </dgm:t>
    </dgm:pt>
    <dgm:pt modelId="{FDF0590F-CDE4-446E-8528-95CCB0BFC290}" type="parTrans" cxnId="{FE225CA2-FF44-4AE0-A2C8-FF4BEF612D96}">
      <dgm:prSet/>
      <dgm:spPr/>
      <dgm:t>
        <a:bodyPr/>
        <a:lstStyle/>
        <a:p>
          <a:endParaRPr lang="es-SV"/>
        </a:p>
      </dgm:t>
    </dgm:pt>
    <dgm:pt modelId="{167F06CA-C2BD-4E64-B845-F66190599CFF}" type="sibTrans" cxnId="{FE225CA2-FF44-4AE0-A2C8-FF4BEF612D96}">
      <dgm:prSet/>
      <dgm:spPr/>
      <dgm:t>
        <a:bodyPr/>
        <a:lstStyle/>
        <a:p>
          <a:endParaRPr lang="es-SV"/>
        </a:p>
      </dgm:t>
    </dgm:pt>
    <dgm:pt modelId="{3F3D1C50-AFCA-4CEB-8E85-FBB435312160}">
      <dgm:prSet/>
      <dgm:spPr/>
      <dgm:t>
        <a:bodyPr/>
        <a:lstStyle/>
        <a:p>
          <a:pPr rtl="0"/>
          <a:r>
            <a:rPr lang="es-SV" smtClean="0"/>
            <a:t>El maestro debería motivar a los miembros de su clase para que se visiten entre ellos.</a:t>
          </a:r>
          <a:endParaRPr lang="es-SV"/>
        </a:p>
      </dgm:t>
    </dgm:pt>
    <dgm:pt modelId="{8751D50B-3FD0-4A4A-920A-B71C65773260}" type="parTrans" cxnId="{BECCBEE4-3605-4BD7-8481-A4EE4E70191A}">
      <dgm:prSet/>
      <dgm:spPr/>
      <dgm:t>
        <a:bodyPr/>
        <a:lstStyle/>
        <a:p>
          <a:endParaRPr lang="es-SV"/>
        </a:p>
      </dgm:t>
    </dgm:pt>
    <dgm:pt modelId="{E08862DD-1A7F-4DFE-A9F6-7C5F70656F7C}" type="sibTrans" cxnId="{BECCBEE4-3605-4BD7-8481-A4EE4E70191A}">
      <dgm:prSet/>
      <dgm:spPr/>
      <dgm:t>
        <a:bodyPr/>
        <a:lstStyle/>
        <a:p>
          <a:endParaRPr lang="es-SV"/>
        </a:p>
      </dgm:t>
    </dgm:pt>
    <dgm:pt modelId="{B644C8F9-389A-45AC-9443-3B9147EA3D5C}">
      <dgm:prSet/>
      <dgm:spPr/>
      <dgm:t>
        <a:bodyPr/>
        <a:lstStyle/>
        <a:p>
          <a:pPr rtl="0"/>
          <a:r>
            <a:rPr lang="es-SV" smtClean="0"/>
            <a:t>El maestro debe también visitar a los que asisten regularmente.</a:t>
          </a:r>
          <a:endParaRPr lang="es-SV"/>
        </a:p>
      </dgm:t>
    </dgm:pt>
    <dgm:pt modelId="{0E5F6FB6-154F-40A0-A503-07367D5AEC3C}" type="parTrans" cxnId="{B1CBBE34-2B5A-4518-96E4-D9FF0ECB1264}">
      <dgm:prSet/>
      <dgm:spPr/>
      <dgm:t>
        <a:bodyPr/>
        <a:lstStyle/>
        <a:p>
          <a:endParaRPr lang="es-SV"/>
        </a:p>
      </dgm:t>
    </dgm:pt>
    <dgm:pt modelId="{54F6E04B-1AC3-4B2F-8210-EEF726EA4D55}" type="sibTrans" cxnId="{B1CBBE34-2B5A-4518-96E4-D9FF0ECB1264}">
      <dgm:prSet/>
      <dgm:spPr/>
      <dgm:t>
        <a:bodyPr/>
        <a:lstStyle/>
        <a:p>
          <a:endParaRPr lang="es-SV"/>
        </a:p>
      </dgm:t>
    </dgm:pt>
    <dgm:pt modelId="{6544898E-6D78-4656-AAAE-D2A3464E35A3}" type="pres">
      <dgm:prSet presAssocID="{7B82051B-71C7-43DB-99B2-7C69689658B4}" presName="Name0" presStyleCnt="0">
        <dgm:presLayoutVars>
          <dgm:dir/>
          <dgm:animLvl val="lvl"/>
          <dgm:resizeHandles val="exact"/>
        </dgm:presLayoutVars>
      </dgm:prSet>
      <dgm:spPr/>
      <dgm:t>
        <a:bodyPr/>
        <a:lstStyle/>
        <a:p>
          <a:endParaRPr lang="es-SV"/>
        </a:p>
      </dgm:t>
    </dgm:pt>
    <dgm:pt modelId="{3AEA3CE5-2D64-43FA-907C-0EC51F146460}" type="pres">
      <dgm:prSet presAssocID="{C18A29F8-A836-44B9-B700-0F221062063B}" presName="composite" presStyleCnt="0"/>
      <dgm:spPr/>
    </dgm:pt>
    <dgm:pt modelId="{3EC51F2F-D252-4502-86AB-2B4B3E32C310}" type="pres">
      <dgm:prSet presAssocID="{C18A29F8-A836-44B9-B700-0F221062063B}" presName="parTx" presStyleLbl="alignNode1" presStyleIdx="0" presStyleCnt="1">
        <dgm:presLayoutVars>
          <dgm:chMax val="0"/>
          <dgm:chPref val="0"/>
          <dgm:bulletEnabled val="1"/>
        </dgm:presLayoutVars>
      </dgm:prSet>
      <dgm:spPr/>
      <dgm:t>
        <a:bodyPr/>
        <a:lstStyle/>
        <a:p>
          <a:endParaRPr lang="es-SV"/>
        </a:p>
      </dgm:t>
    </dgm:pt>
    <dgm:pt modelId="{73902132-54A0-4BBB-AFEB-B7F989A1553E}" type="pres">
      <dgm:prSet presAssocID="{C18A29F8-A836-44B9-B700-0F221062063B}" presName="desTx" presStyleLbl="alignAccFollowNode1" presStyleIdx="0" presStyleCnt="1">
        <dgm:presLayoutVars>
          <dgm:bulletEnabled val="1"/>
        </dgm:presLayoutVars>
      </dgm:prSet>
      <dgm:spPr/>
      <dgm:t>
        <a:bodyPr/>
        <a:lstStyle/>
        <a:p>
          <a:endParaRPr lang="es-SV"/>
        </a:p>
      </dgm:t>
    </dgm:pt>
  </dgm:ptLst>
  <dgm:cxnLst>
    <dgm:cxn modelId="{BECCBEE4-3605-4BD7-8481-A4EE4E70191A}" srcId="{C18A29F8-A836-44B9-B700-0F221062063B}" destId="{3F3D1C50-AFCA-4CEB-8E85-FBB435312160}" srcOrd="1" destOrd="0" parTransId="{8751D50B-3FD0-4A4A-920A-B71C65773260}" sibTransId="{E08862DD-1A7F-4DFE-A9F6-7C5F70656F7C}"/>
    <dgm:cxn modelId="{698604E1-3A30-46A3-A99A-E981A207BCFC}" type="presOf" srcId="{C18A29F8-A836-44B9-B700-0F221062063B}" destId="{3EC51F2F-D252-4502-86AB-2B4B3E32C310}" srcOrd="0" destOrd="0" presId="urn:microsoft.com/office/officeart/2005/8/layout/hList1"/>
    <dgm:cxn modelId="{B1CBBE34-2B5A-4518-96E4-D9FF0ECB1264}" srcId="{C18A29F8-A836-44B9-B700-0F221062063B}" destId="{B644C8F9-389A-45AC-9443-3B9147EA3D5C}" srcOrd="2" destOrd="0" parTransId="{0E5F6FB6-154F-40A0-A503-07367D5AEC3C}" sibTransId="{54F6E04B-1AC3-4B2F-8210-EEF726EA4D55}"/>
    <dgm:cxn modelId="{FC964310-C556-4BA3-AA57-79C1FC9FAE77}" type="presOf" srcId="{2C2BCBC8-E1BB-48AD-8D87-3FCC09F56378}" destId="{73902132-54A0-4BBB-AFEB-B7F989A1553E}" srcOrd="0" destOrd="0" presId="urn:microsoft.com/office/officeart/2005/8/layout/hList1"/>
    <dgm:cxn modelId="{FE225CA2-FF44-4AE0-A2C8-FF4BEF612D96}" srcId="{C18A29F8-A836-44B9-B700-0F221062063B}" destId="{2C2BCBC8-E1BB-48AD-8D87-3FCC09F56378}" srcOrd="0" destOrd="0" parTransId="{FDF0590F-CDE4-446E-8528-95CCB0BFC290}" sibTransId="{167F06CA-C2BD-4E64-B845-F66190599CFF}"/>
    <dgm:cxn modelId="{7EF1C444-19D2-469C-B19B-B9EC3DFDCF01}" type="presOf" srcId="{3F3D1C50-AFCA-4CEB-8E85-FBB435312160}" destId="{73902132-54A0-4BBB-AFEB-B7F989A1553E}" srcOrd="0" destOrd="1" presId="urn:microsoft.com/office/officeart/2005/8/layout/hList1"/>
    <dgm:cxn modelId="{6227D7EB-6DC3-4983-BA75-4CCD944CADBD}" type="presOf" srcId="{7B82051B-71C7-43DB-99B2-7C69689658B4}" destId="{6544898E-6D78-4656-AAAE-D2A3464E35A3}" srcOrd="0" destOrd="0" presId="urn:microsoft.com/office/officeart/2005/8/layout/hList1"/>
    <dgm:cxn modelId="{EF754CA7-F614-42C9-91FE-DC102B94206F}" srcId="{7B82051B-71C7-43DB-99B2-7C69689658B4}" destId="{C18A29F8-A836-44B9-B700-0F221062063B}" srcOrd="0" destOrd="0" parTransId="{C59975EC-DEC7-4EFE-AA6F-6CD4793FCABB}" sibTransId="{222FA457-C138-4B8D-93DC-5F2B3F534AC8}"/>
    <dgm:cxn modelId="{CAC6ABD0-4C3F-43E5-B9B6-80FEA08F34E4}" type="presOf" srcId="{B644C8F9-389A-45AC-9443-3B9147EA3D5C}" destId="{73902132-54A0-4BBB-AFEB-B7F989A1553E}" srcOrd="0" destOrd="2" presId="urn:microsoft.com/office/officeart/2005/8/layout/hList1"/>
    <dgm:cxn modelId="{E38C0D40-D089-4755-8D98-C522E927E4AD}" type="presParOf" srcId="{6544898E-6D78-4656-AAAE-D2A3464E35A3}" destId="{3AEA3CE5-2D64-43FA-907C-0EC51F146460}" srcOrd="0" destOrd="0" presId="urn:microsoft.com/office/officeart/2005/8/layout/hList1"/>
    <dgm:cxn modelId="{BD91A827-4EDB-41A7-B602-345CADCFFBC8}" type="presParOf" srcId="{3AEA3CE5-2D64-43FA-907C-0EC51F146460}" destId="{3EC51F2F-D252-4502-86AB-2B4B3E32C310}" srcOrd="0" destOrd="0" presId="urn:microsoft.com/office/officeart/2005/8/layout/hList1"/>
    <dgm:cxn modelId="{2D83E89B-ADB9-4E18-92F8-22610723CDBC}" type="presParOf" srcId="{3AEA3CE5-2D64-43FA-907C-0EC51F146460}" destId="{73902132-54A0-4BBB-AFEB-B7F989A1553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9DA9A2-02E9-45EF-9F9C-836527802BD8}" type="doc">
      <dgm:prSet loTypeId="urn:microsoft.com/office/officeart/2005/8/layout/chevron2" loCatId="process" qsTypeId="urn:microsoft.com/office/officeart/2005/8/quickstyle/simple1" qsCatId="simple" csTypeId="urn:microsoft.com/office/officeart/2005/8/colors/colorful5" csCatId="colorful" phldr="1"/>
      <dgm:spPr/>
      <dgm:t>
        <a:bodyPr/>
        <a:lstStyle/>
        <a:p>
          <a:endParaRPr lang="es-SV"/>
        </a:p>
      </dgm:t>
    </dgm:pt>
    <dgm:pt modelId="{111ECF57-74D2-40F3-98D4-9914F83914F9}">
      <dgm:prSet/>
      <dgm:spPr/>
      <dgm:t>
        <a:bodyPr/>
        <a:lstStyle/>
        <a:p>
          <a:pPr rtl="0"/>
          <a:r>
            <a:rPr lang="es-SV" dirty="0" smtClean="0"/>
            <a:t>Dar la bienvenida y presentar a los que visitan su clase.</a:t>
          </a:r>
          <a:endParaRPr lang="es-SV" dirty="0"/>
        </a:p>
      </dgm:t>
    </dgm:pt>
    <dgm:pt modelId="{FDD8525D-A180-4CDA-8ADD-A4797C6E2992}" type="parTrans" cxnId="{7E4BEF03-BF20-40F3-8942-F32584BE5423}">
      <dgm:prSet/>
      <dgm:spPr/>
      <dgm:t>
        <a:bodyPr/>
        <a:lstStyle/>
        <a:p>
          <a:endParaRPr lang="es-SV"/>
        </a:p>
      </dgm:t>
    </dgm:pt>
    <dgm:pt modelId="{DBAA3955-33FE-4949-995E-027D09EF76ED}" type="sibTrans" cxnId="{7E4BEF03-BF20-40F3-8942-F32584BE5423}">
      <dgm:prSet/>
      <dgm:spPr/>
      <dgm:t>
        <a:bodyPr/>
        <a:lstStyle/>
        <a:p>
          <a:endParaRPr lang="es-SV"/>
        </a:p>
      </dgm:t>
    </dgm:pt>
    <dgm:pt modelId="{18322709-71DF-438F-B458-C0B2452B3CBC}">
      <dgm:prSet/>
      <dgm:spPr/>
      <dgm:t>
        <a:bodyPr/>
        <a:lstStyle/>
        <a:p>
          <a:pPr rtl="0"/>
          <a:r>
            <a:rPr lang="es-SV" dirty="0" smtClean="0"/>
            <a:t>Promocionar en forma breve la obra de las misiones.</a:t>
          </a:r>
          <a:endParaRPr lang="es-SV" dirty="0"/>
        </a:p>
      </dgm:t>
    </dgm:pt>
    <dgm:pt modelId="{594C8B07-4B13-4FB7-84BD-50E0C53366FC}" type="parTrans" cxnId="{697BC9B8-98A0-4C8F-8568-1324681FB581}">
      <dgm:prSet/>
      <dgm:spPr/>
      <dgm:t>
        <a:bodyPr/>
        <a:lstStyle/>
        <a:p>
          <a:endParaRPr lang="es-SV"/>
        </a:p>
      </dgm:t>
    </dgm:pt>
    <dgm:pt modelId="{8A496EB1-7F9D-40BD-8A07-10584EB55D87}" type="sibTrans" cxnId="{697BC9B8-98A0-4C8F-8568-1324681FB581}">
      <dgm:prSet/>
      <dgm:spPr/>
      <dgm:t>
        <a:bodyPr/>
        <a:lstStyle/>
        <a:p>
          <a:endParaRPr lang="es-SV"/>
        </a:p>
      </dgm:t>
    </dgm:pt>
    <dgm:pt modelId="{CB339586-46D4-4645-A7F4-8904EA4550BA}">
      <dgm:prSet/>
      <dgm:spPr/>
      <dgm:t>
        <a:bodyPr/>
        <a:lstStyle/>
        <a:p>
          <a:pPr rtl="0"/>
          <a:r>
            <a:rPr lang="es-SV" dirty="0" smtClean="0"/>
            <a:t>Pasar la lista, asignando que algunos miembros visiten a los ausentes.</a:t>
          </a:r>
          <a:endParaRPr lang="es-SV" dirty="0"/>
        </a:p>
      </dgm:t>
    </dgm:pt>
    <dgm:pt modelId="{CAF4BB2A-158D-4974-99A2-5DA7C0D56BC1}" type="parTrans" cxnId="{5027E552-0520-470A-82B6-BDEBBF2C0284}">
      <dgm:prSet/>
      <dgm:spPr/>
      <dgm:t>
        <a:bodyPr/>
        <a:lstStyle/>
        <a:p>
          <a:endParaRPr lang="es-SV"/>
        </a:p>
      </dgm:t>
    </dgm:pt>
    <dgm:pt modelId="{2976FA57-8522-4211-9B5C-4454453B08E0}" type="sibTrans" cxnId="{5027E552-0520-470A-82B6-BDEBBF2C0284}">
      <dgm:prSet/>
      <dgm:spPr/>
      <dgm:t>
        <a:bodyPr/>
        <a:lstStyle/>
        <a:p>
          <a:endParaRPr lang="es-SV"/>
        </a:p>
      </dgm:t>
    </dgm:pt>
    <dgm:pt modelId="{AEB5CC19-5891-4852-9263-AAFA0B0213DC}">
      <dgm:prSet/>
      <dgm:spPr/>
      <dgm:t>
        <a:bodyPr/>
        <a:lstStyle/>
        <a:p>
          <a:pPr rtl="0"/>
          <a:r>
            <a:rPr lang="es-SV" dirty="0" smtClean="0"/>
            <a:t>Motivar el estudio diario de la lección.</a:t>
          </a:r>
          <a:endParaRPr lang="es-SV" dirty="0"/>
        </a:p>
      </dgm:t>
    </dgm:pt>
    <dgm:pt modelId="{E37D3076-1A9B-4F95-B28B-34F79DDF68A0}" type="parTrans" cxnId="{6D13B0AB-3823-4798-9367-2F87A150518C}">
      <dgm:prSet/>
      <dgm:spPr/>
      <dgm:t>
        <a:bodyPr/>
        <a:lstStyle/>
        <a:p>
          <a:endParaRPr lang="es-SV"/>
        </a:p>
      </dgm:t>
    </dgm:pt>
    <dgm:pt modelId="{ACAC6348-3B45-4B12-B56C-1F70FF34A45B}" type="sibTrans" cxnId="{6D13B0AB-3823-4798-9367-2F87A150518C}">
      <dgm:prSet/>
      <dgm:spPr/>
      <dgm:t>
        <a:bodyPr/>
        <a:lstStyle/>
        <a:p>
          <a:endParaRPr lang="es-SV"/>
        </a:p>
      </dgm:t>
    </dgm:pt>
    <dgm:pt modelId="{DD1E9C4D-7A6C-4EF9-B4E2-E4394629463A}">
      <dgm:prSet/>
      <dgm:spPr/>
      <dgm:t>
        <a:bodyPr/>
        <a:lstStyle/>
        <a:p>
          <a:pPr rtl="0"/>
          <a:r>
            <a:rPr lang="es-SV" dirty="0" smtClean="0"/>
            <a:t>Informar sobre la ofrenda recolectada.</a:t>
          </a:r>
          <a:endParaRPr lang="es-SV" dirty="0"/>
        </a:p>
      </dgm:t>
    </dgm:pt>
    <dgm:pt modelId="{2580EA93-1D7D-4451-A070-56E141DD2653}" type="parTrans" cxnId="{791B10BA-B0F4-4B19-8889-7F2FF428C419}">
      <dgm:prSet/>
      <dgm:spPr/>
      <dgm:t>
        <a:bodyPr/>
        <a:lstStyle/>
        <a:p>
          <a:endParaRPr lang="es-SV"/>
        </a:p>
      </dgm:t>
    </dgm:pt>
    <dgm:pt modelId="{7F82154A-3D26-4A74-AAB9-3B7AF4586BFE}" type="sibTrans" cxnId="{791B10BA-B0F4-4B19-8889-7F2FF428C419}">
      <dgm:prSet/>
      <dgm:spPr/>
      <dgm:t>
        <a:bodyPr/>
        <a:lstStyle/>
        <a:p>
          <a:endParaRPr lang="es-SV"/>
        </a:p>
      </dgm:t>
    </dgm:pt>
    <dgm:pt modelId="{DB8FDA79-5AA6-40A1-92AA-FEE269A74E97}">
      <dgm:prSet/>
      <dgm:spPr/>
      <dgm:t>
        <a:bodyPr/>
        <a:lstStyle/>
        <a:p>
          <a:pPr rtl="0"/>
          <a:r>
            <a:rPr lang="es-SV" dirty="0" smtClean="0"/>
            <a:t>Promover las actividades misioneras entre los miembros de la clase.</a:t>
          </a:r>
          <a:endParaRPr lang="es-SV" dirty="0"/>
        </a:p>
      </dgm:t>
    </dgm:pt>
    <dgm:pt modelId="{E7F4DDE2-7185-4F12-8F52-BCF9254C27CB}" type="parTrans" cxnId="{2C4EBAC7-B019-4EAB-AAB9-9741A269B87B}">
      <dgm:prSet/>
      <dgm:spPr/>
      <dgm:t>
        <a:bodyPr/>
        <a:lstStyle/>
        <a:p>
          <a:endParaRPr lang="es-SV"/>
        </a:p>
      </dgm:t>
    </dgm:pt>
    <dgm:pt modelId="{34EDD787-58D7-48A5-AA3E-F33CBD52DE63}" type="sibTrans" cxnId="{2C4EBAC7-B019-4EAB-AAB9-9741A269B87B}">
      <dgm:prSet/>
      <dgm:spPr/>
      <dgm:t>
        <a:bodyPr/>
        <a:lstStyle/>
        <a:p>
          <a:endParaRPr lang="es-SV"/>
        </a:p>
      </dgm:t>
    </dgm:pt>
    <dgm:pt modelId="{3B0A8D8D-80F6-4C87-A315-474AB6E2F459}">
      <dgm:prSet/>
      <dgm:spPr/>
      <dgm:t>
        <a:bodyPr/>
        <a:lstStyle/>
        <a:p>
          <a:pPr rtl="0"/>
          <a:r>
            <a:rPr lang="es-SV" dirty="0" smtClean="0"/>
            <a:t>Hacer de la clase una «unidad de cuidado».</a:t>
          </a:r>
          <a:endParaRPr lang="es-SV" dirty="0"/>
        </a:p>
      </dgm:t>
    </dgm:pt>
    <dgm:pt modelId="{5A49E889-9B0F-496F-8BDF-C7E3784DE1F6}" type="parTrans" cxnId="{837C9C48-18EF-45FE-B009-1B3F61A15C69}">
      <dgm:prSet/>
      <dgm:spPr/>
      <dgm:t>
        <a:bodyPr/>
        <a:lstStyle/>
        <a:p>
          <a:endParaRPr lang="es-SV"/>
        </a:p>
      </dgm:t>
    </dgm:pt>
    <dgm:pt modelId="{BD96992D-86C2-4EED-B7F9-F41BAD91F172}" type="sibTrans" cxnId="{837C9C48-18EF-45FE-B009-1B3F61A15C69}">
      <dgm:prSet/>
      <dgm:spPr/>
      <dgm:t>
        <a:bodyPr/>
        <a:lstStyle/>
        <a:p>
          <a:endParaRPr lang="es-SV"/>
        </a:p>
      </dgm:t>
    </dgm:pt>
    <dgm:pt modelId="{518E4678-4215-4F6F-8EA9-3A6CC5C70D01}">
      <dgm:prSet/>
      <dgm:spPr/>
      <dgm:t>
        <a:bodyPr/>
        <a:lstStyle/>
        <a:p>
          <a:pPr rtl="0"/>
          <a:r>
            <a:rPr lang="es-SV" dirty="0" smtClean="0"/>
            <a:t>Motivar la celebración de actividades sociales para su clase.</a:t>
          </a:r>
          <a:endParaRPr lang="es-SV" dirty="0"/>
        </a:p>
      </dgm:t>
    </dgm:pt>
    <dgm:pt modelId="{0CBC6837-28B5-4098-8658-4AEB7A9CACCA}" type="parTrans" cxnId="{71143452-9040-485C-ADF9-64F49242B739}">
      <dgm:prSet/>
      <dgm:spPr/>
      <dgm:t>
        <a:bodyPr/>
        <a:lstStyle/>
        <a:p>
          <a:endParaRPr lang="es-SV"/>
        </a:p>
      </dgm:t>
    </dgm:pt>
    <dgm:pt modelId="{CDB6724A-095D-4284-9DD7-95FF2EAB1902}" type="sibTrans" cxnId="{71143452-9040-485C-ADF9-64F49242B739}">
      <dgm:prSet/>
      <dgm:spPr/>
      <dgm:t>
        <a:bodyPr/>
        <a:lstStyle/>
        <a:p>
          <a:endParaRPr lang="es-SV"/>
        </a:p>
      </dgm:t>
    </dgm:pt>
    <dgm:pt modelId="{424C9014-9719-42F1-97F6-CAF37332B291}">
      <dgm:prSet/>
      <dgm:spPr/>
      <dgm:t>
        <a:bodyPr/>
        <a:lstStyle/>
        <a:p>
          <a:pPr rtl="0"/>
          <a:endParaRPr lang="es-SV"/>
        </a:p>
      </dgm:t>
    </dgm:pt>
    <dgm:pt modelId="{CA7307E8-A7A4-4CE5-8FBF-9856DC3C8090}" type="parTrans" cxnId="{EB0AC71C-3CE9-4CD9-96CD-A30327995827}">
      <dgm:prSet/>
      <dgm:spPr/>
      <dgm:t>
        <a:bodyPr/>
        <a:lstStyle/>
        <a:p>
          <a:endParaRPr lang="es-SV"/>
        </a:p>
      </dgm:t>
    </dgm:pt>
    <dgm:pt modelId="{F6FE6532-CEC9-4865-8AB3-96F5F8534B6A}" type="sibTrans" cxnId="{EB0AC71C-3CE9-4CD9-96CD-A30327995827}">
      <dgm:prSet/>
      <dgm:spPr/>
      <dgm:t>
        <a:bodyPr/>
        <a:lstStyle/>
        <a:p>
          <a:endParaRPr lang="es-SV"/>
        </a:p>
      </dgm:t>
    </dgm:pt>
    <dgm:pt modelId="{CBB874CB-AAD0-4CED-95E8-E3F6A66A16FF}">
      <dgm:prSet/>
      <dgm:spPr/>
      <dgm:t>
        <a:bodyPr/>
        <a:lstStyle/>
        <a:p>
          <a:pPr rtl="0"/>
          <a:endParaRPr lang="es-SV" dirty="0"/>
        </a:p>
      </dgm:t>
    </dgm:pt>
    <dgm:pt modelId="{2FF79333-8C82-4D94-A190-363C605B31F9}" type="parTrans" cxnId="{FAEFDC8F-8E84-4244-A3F6-27F68CA1E84A}">
      <dgm:prSet/>
      <dgm:spPr/>
      <dgm:t>
        <a:bodyPr/>
        <a:lstStyle/>
        <a:p>
          <a:endParaRPr lang="es-SV"/>
        </a:p>
      </dgm:t>
    </dgm:pt>
    <dgm:pt modelId="{2BE0708E-6042-4D34-92DE-3B876B5AD502}" type="sibTrans" cxnId="{FAEFDC8F-8E84-4244-A3F6-27F68CA1E84A}">
      <dgm:prSet/>
      <dgm:spPr/>
      <dgm:t>
        <a:bodyPr/>
        <a:lstStyle/>
        <a:p>
          <a:endParaRPr lang="es-SV"/>
        </a:p>
      </dgm:t>
    </dgm:pt>
    <dgm:pt modelId="{D4AF0AFD-146B-4BFD-9729-6BD108F74DD8}">
      <dgm:prSet/>
      <dgm:spPr/>
      <dgm:t>
        <a:bodyPr/>
        <a:lstStyle/>
        <a:p>
          <a:pPr rtl="0"/>
          <a:endParaRPr lang="es-SV" dirty="0"/>
        </a:p>
      </dgm:t>
    </dgm:pt>
    <dgm:pt modelId="{50C29AF4-8A1B-41B5-BB3B-A2853B0B1F6B}" type="parTrans" cxnId="{6C8FD5D4-4EFC-49DE-B000-880F4F24ED15}">
      <dgm:prSet/>
      <dgm:spPr/>
      <dgm:t>
        <a:bodyPr/>
        <a:lstStyle/>
        <a:p>
          <a:endParaRPr lang="es-SV"/>
        </a:p>
      </dgm:t>
    </dgm:pt>
    <dgm:pt modelId="{1BA5A8C5-B90F-4643-AC24-C0825B1EC551}" type="sibTrans" cxnId="{6C8FD5D4-4EFC-49DE-B000-880F4F24ED15}">
      <dgm:prSet/>
      <dgm:spPr/>
      <dgm:t>
        <a:bodyPr/>
        <a:lstStyle/>
        <a:p>
          <a:endParaRPr lang="es-SV"/>
        </a:p>
      </dgm:t>
    </dgm:pt>
    <dgm:pt modelId="{E2F54F1F-7A42-4C99-934F-86622DEA2C81}">
      <dgm:prSet/>
      <dgm:spPr/>
      <dgm:t>
        <a:bodyPr/>
        <a:lstStyle/>
        <a:p>
          <a:pPr rtl="0"/>
          <a:endParaRPr lang="es-SV" dirty="0"/>
        </a:p>
      </dgm:t>
    </dgm:pt>
    <dgm:pt modelId="{41F3FB08-C960-47FE-9866-363EC538CB31}" type="parTrans" cxnId="{5B19795D-7413-43E6-B003-45628A46D8D8}">
      <dgm:prSet/>
      <dgm:spPr/>
      <dgm:t>
        <a:bodyPr/>
        <a:lstStyle/>
        <a:p>
          <a:endParaRPr lang="es-SV"/>
        </a:p>
      </dgm:t>
    </dgm:pt>
    <dgm:pt modelId="{7D160DEC-CDB9-4B6A-A326-4D952C3BB733}" type="sibTrans" cxnId="{5B19795D-7413-43E6-B003-45628A46D8D8}">
      <dgm:prSet/>
      <dgm:spPr/>
      <dgm:t>
        <a:bodyPr/>
        <a:lstStyle/>
        <a:p>
          <a:endParaRPr lang="es-SV"/>
        </a:p>
      </dgm:t>
    </dgm:pt>
    <dgm:pt modelId="{3DF4083E-965C-4D2E-AA0A-726735DECF85}">
      <dgm:prSet/>
      <dgm:spPr/>
      <dgm:t>
        <a:bodyPr/>
        <a:lstStyle/>
        <a:p>
          <a:pPr rtl="0"/>
          <a:endParaRPr lang="es-SV" dirty="0"/>
        </a:p>
      </dgm:t>
    </dgm:pt>
    <dgm:pt modelId="{68AF0FF0-5D09-4FB8-B92F-EAAE1AD88D24}" type="parTrans" cxnId="{2BE430C9-A532-4F20-A60B-58654F032FF7}">
      <dgm:prSet/>
      <dgm:spPr/>
      <dgm:t>
        <a:bodyPr/>
        <a:lstStyle/>
        <a:p>
          <a:endParaRPr lang="es-SV"/>
        </a:p>
      </dgm:t>
    </dgm:pt>
    <dgm:pt modelId="{18F8D833-B413-4CC5-A712-A4D59294B10D}" type="sibTrans" cxnId="{2BE430C9-A532-4F20-A60B-58654F032FF7}">
      <dgm:prSet/>
      <dgm:spPr/>
      <dgm:t>
        <a:bodyPr/>
        <a:lstStyle/>
        <a:p>
          <a:endParaRPr lang="es-SV"/>
        </a:p>
      </dgm:t>
    </dgm:pt>
    <dgm:pt modelId="{C7E66798-1DE0-4372-A8C2-A105884DF9BB}">
      <dgm:prSet/>
      <dgm:spPr/>
      <dgm:t>
        <a:bodyPr/>
        <a:lstStyle/>
        <a:p>
          <a:pPr rtl="0"/>
          <a:endParaRPr lang="es-SV" dirty="0"/>
        </a:p>
      </dgm:t>
    </dgm:pt>
    <dgm:pt modelId="{CABEB4C2-5FC8-4848-AEC9-19EF58C36200}" type="parTrans" cxnId="{3D869E71-2D06-4D20-943C-31313DD46D47}">
      <dgm:prSet/>
      <dgm:spPr/>
      <dgm:t>
        <a:bodyPr/>
        <a:lstStyle/>
        <a:p>
          <a:endParaRPr lang="es-SV"/>
        </a:p>
      </dgm:t>
    </dgm:pt>
    <dgm:pt modelId="{9273E966-5AEB-4125-9AAD-6205E700AA1C}" type="sibTrans" cxnId="{3D869E71-2D06-4D20-943C-31313DD46D47}">
      <dgm:prSet/>
      <dgm:spPr/>
      <dgm:t>
        <a:bodyPr/>
        <a:lstStyle/>
        <a:p>
          <a:endParaRPr lang="es-SV"/>
        </a:p>
      </dgm:t>
    </dgm:pt>
    <dgm:pt modelId="{8CB1C3D3-B8C1-4A92-919F-A8EC04EF1154}">
      <dgm:prSet/>
      <dgm:spPr/>
      <dgm:t>
        <a:bodyPr/>
        <a:lstStyle/>
        <a:p>
          <a:pPr rtl="0"/>
          <a:endParaRPr lang="es-SV" dirty="0"/>
        </a:p>
      </dgm:t>
    </dgm:pt>
    <dgm:pt modelId="{242D0D17-EC89-4F94-86F7-F70DA13AAC3A}" type="parTrans" cxnId="{D86D74BF-8B72-401F-A9E8-6D91F3CAE954}">
      <dgm:prSet/>
      <dgm:spPr/>
      <dgm:t>
        <a:bodyPr/>
        <a:lstStyle/>
        <a:p>
          <a:endParaRPr lang="es-SV"/>
        </a:p>
      </dgm:t>
    </dgm:pt>
    <dgm:pt modelId="{62B7422F-4A5F-45AB-BE45-6E3E3237935F}" type="sibTrans" cxnId="{D86D74BF-8B72-401F-A9E8-6D91F3CAE954}">
      <dgm:prSet/>
      <dgm:spPr/>
      <dgm:t>
        <a:bodyPr/>
        <a:lstStyle/>
        <a:p>
          <a:endParaRPr lang="es-SV"/>
        </a:p>
      </dgm:t>
    </dgm:pt>
    <dgm:pt modelId="{3B1B6A79-691E-4037-B2E5-901BEF14895F}">
      <dgm:prSet/>
      <dgm:spPr/>
      <dgm:t>
        <a:bodyPr/>
        <a:lstStyle/>
        <a:p>
          <a:pPr rtl="0"/>
          <a:endParaRPr lang="es-SV" dirty="0"/>
        </a:p>
      </dgm:t>
    </dgm:pt>
    <dgm:pt modelId="{D0063C25-F841-49A5-AFA6-F8807AC56D9F}" type="parTrans" cxnId="{7CB23DF9-1459-41BA-9477-DF003DC17ADB}">
      <dgm:prSet/>
      <dgm:spPr/>
      <dgm:t>
        <a:bodyPr/>
        <a:lstStyle/>
        <a:p>
          <a:endParaRPr lang="es-SV"/>
        </a:p>
      </dgm:t>
    </dgm:pt>
    <dgm:pt modelId="{3E05BE8F-91F7-471F-849B-D3DFFFF7E340}" type="sibTrans" cxnId="{7CB23DF9-1459-41BA-9477-DF003DC17ADB}">
      <dgm:prSet/>
      <dgm:spPr/>
      <dgm:t>
        <a:bodyPr/>
        <a:lstStyle/>
        <a:p>
          <a:endParaRPr lang="es-SV"/>
        </a:p>
      </dgm:t>
    </dgm:pt>
    <dgm:pt modelId="{B2D4BAFC-E77A-4E8B-9182-AE70A0603187}" type="pres">
      <dgm:prSet presAssocID="{A29DA9A2-02E9-45EF-9F9C-836527802BD8}" presName="linearFlow" presStyleCnt="0">
        <dgm:presLayoutVars>
          <dgm:dir/>
          <dgm:animLvl val="lvl"/>
          <dgm:resizeHandles val="exact"/>
        </dgm:presLayoutVars>
      </dgm:prSet>
      <dgm:spPr/>
    </dgm:pt>
    <dgm:pt modelId="{8C85FAA3-C5F8-4D57-A85B-BFEA568835AB}" type="pres">
      <dgm:prSet presAssocID="{424C9014-9719-42F1-97F6-CAF37332B291}" presName="composite" presStyleCnt="0"/>
      <dgm:spPr/>
    </dgm:pt>
    <dgm:pt modelId="{6441888F-410F-409C-9C4F-BA79391CD0F3}" type="pres">
      <dgm:prSet presAssocID="{424C9014-9719-42F1-97F6-CAF37332B291}" presName="parentText" presStyleLbl="alignNode1" presStyleIdx="0" presStyleCnt="8">
        <dgm:presLayoutVars>
          <dgm:chMax val="1"/>
          <dgm:bulletEnabled val="1"/>
        </dgm:presLayoutVars>
      </dgm:prSet>
      <dgm:spPr/>
    </dgm:pt>
    <dgm:pt modelId="{3F845515-BB82-47CC-95FE-96ECA78704E4}" type="pres">
      <dgm:prSet presAssocID="{424C9014-9719-42F1-97F6-CAF37332B291}" presName="descendantText" presStyleLbl="alignAcc1" presStyleIdx="0" presStyleCnt="8">
        <dgm:presLayoutVars>
          <dgm:bulletEnabled val="1"/>
        </dgm:presLayoutVars>
      </dgm:prSet>
      <dgm:spPr/>
    </dgm:pt>
    <dgm:pt modelId="{F0F9F4C9-39CD-404E-A020-30AE1E2B8C5F}" type="pres">
      <dgm:prSet presAssocID="{F6FE6532-CEC9-4865-8AB3-96F5F8534B6A}" presName="sp" presStyleCnt="0"/>
      <dgm:spPr/>
    </dgm:pt>
    <dgm:pt modelId="{53200854-3FFC-4A22-945F-73A1C322F7D4}" type="pres">
      <dgm:prSet presAssocID="{CBB874CB-AAD0-4CED-95E8-E3F6A66A16FF}" presName="composite" presStyleCnt="0"/>
      <dgm:spPr/>
    </dgm:pt>
    <dgm:pt modelId="{D8983F98-6996-4012-85B6-950F100F05AC}" type="pres">
      <dgm:prSet presAssocID="{CBB874CB-AAD0-4CED-95E8-E3F6A66A16FF}" presName="parentText" presStyleLbl="alignNode1" presStyleIdx="1" presStyleCnt="8">
        <dgm:presLayoutVars>
          <dgm:chMax val="1"/>
          <dgm:bulletEnabled val="1"/>
        </dgm:presLayoutVars>
      </dgm:prSet>
      <dgm:spPr/>
    </dgm:pt>
    <dgm:pt modelId="{3CC3EC14-E789-4CB0-9756-3D89B5F3BCB8}" type="pres">
      <dgm:prSet presAssocID="{CBB874CB-AAD0-4CED-95E8-E3F6A66A16FF}" presName="descendantText" presStyleLbl="alignAcc1" presStyleIdx="1" presStyleCnt="8">
        <dgm:presLayoutVars>
          <dgm:bulletEnabled val="1"/>
        </dgm:presLayoutVars>
      </dgm:prSet>
      <dgm:spPr/>
    </dgm:pt>
    <dgm:pt modelId="{BD7DD51D-2A58-49DE-875F-40599B4410D4}" type="pres">
      <dgm:prSet presAssocID="{2BE0708E-6042-4D34-92DE-3B876B5AD502}" presName="sp" presStyleCnt="0"/>
      <dgm:spPr/>
    </dgm:pt>
    <dgm:pt modelId="{BB2D36CF-2B11-42A6-BE43-E09AA05FD13E}" type="pres">
      <dgm:prSet presAssocID="{D4AF0AFD-146B-4BFD-9729-6BD108F74DD8}" presName="composite" presStyleCnt="0"/>
      <dgm:spPr/>
    </dgm:pt>
    <dgm:pt modelId="{7F7788C5-11BA-43DE-BA7B-29451E35A685}" type="pres">
      <dgm:prSet presAssocID="{D4AF0AFD-146B-4BFD-9729-6BD108F74DD8}" presName="parentText" presStyleLbl="alignNode1" presStyleIdx="2" presStyleCnt="8">
        <dgm:presLayoutVars>
          <dgm:chMax val="1"/>
          <dgm:bulletEnabled val="1"/>
        </dgm:presLayoutVars>
      </dgm:prSet>
      <dgm:spPr/>
    </dgm:pt>
    <dgm:pt modelId="{CD498C6C-618C-42E7-A1DF-78BC7FC9C4B1}" type="pres">
      <dgm:prSet presAssocID="{D4AF0AFD-146B-4BFD-9729-6BD108F74DD8}" presName="descendantText" presStyleLbl="alignAcc1" presStyleIdx="2" presStyleCnt="8">
        <dgm:presLayoutVars>
          <dgm:bulletEnabled val="1"/>
        </dgm:presLayoutVars>
      </dgm:prSet>
      <dgm:spPr/>
    </dgm:pt>
    <dgm:pt modelId="{44392EE0-24D7-43E8-A4C9-D37D35445ED6}" type="pres">
      <dgm:prSet presAssocID="{1BA5A8C5-B90F-4643-AC24-C0825B1EC551}" presName="sp" presStyleCnt="0"/>
      <dgm:spPr/>
    </dgm:pt>
    <dgm:pt modelId="{4EB244DE-C0BD-4DF7-A0DA-4C212A67843A}" type="pres">
      <dgm:prSet presAssocID="{E2F54F1F-7A42-4C99-934F-86622DEA2C81}" presName="composite" presStyleCnt="0"/>
      <dgm:spPr/>
    </dgm:pt>
    <dgm:pt modelId="{B657B3BA-35E2-481A-AC43-24ACE72DFA83}" type="pres">
      <dgm:prSet presAssocID="{E2F54F1F-7A42-4C99-934F-86622DEA2C81}" presName="parentText" presStyleLbl="alignNode1" presStyleIdx="3" presStyleCnt="8">
        <dgm:presLayoutVars>
          <dgm:chMax val="1"/>
          <dgm:bulletEnabled val="1"/>
        </dgm:presLayoutVars>
      </dgm:prSet>
      <dgm:spPr/>
    </dgm:pt>
    <dgm:pt modelId="{54BC9F21-E5D9-450D-BB97-852692CCD16E}" type="pres">
      <dgm:prSet presAssocID="{E2F54F1F-7A42-4C99-934F-86622DEA2C81}" presName="descendantText" presStyleLbl="alignAcc1" presStyleIdx="3" presStyleCnt="8">
        <dgm:presLayoutVars>
          <dgm:bulletEnabled val="1"/>
        </dgm:presLayoutVars>
      </dgm:prSet>
      <dgm:spPr/>
    </dgm:pt>
    <dgm:pt modelId="{4D981D20-2B69-4DD3-932A-0EC7A1BBF754}" type="pres">
      <dgm:prSet presAssocID="{7D160DEC-CDB9-4B6A-A326-4D952C3BB733}" presName="sp" presStyleCnt="0"/>
      <dgm:spPr/>
    </dgm:pt>
    <dgm:pt modelId="{FBCB9F78-A6BA-4E8D-8377-C25826EA9712}" type="pres">
      <dgm:prSet presAssocID="{3DF4083E-965C-4D2E-AA0A-726735DECF85}" presName="composite" presStyleCnt="0"/>
      <dgm:spPr/>
    </dgm:pt>
    <dgm:pt modelId="{2A8372B4-8296-4FE2-9D89-E4DB16EDFF31}" type="pres">
      <dgm:prSet presAssocID="{3DF4083E-965C-4D2E-AA0A-726735DECF85}" presName="parentText" presStyleLbl="alignNode1" presStyleIdx="4" presStyleCnt="8">
        <dgm:presLayoutVars>
          <dgm:chMax val="1"/>
          <dgm:bulletEnabled val="1"/>
        </dgm:presLayoutVars>
      </dgm:prSet>
      <dgm:spPr/>
    </dgm:pt>
    <dgm:pt modelId="{BCD5DA53-C3C5-4185-9606-1322471C272C}" type="pres">
      <dgm:prSet presAssocID="{3DF4083E-965C-4D2E-AA0A-726735DECF85}" presName="descendantText" presStyleLbl="alignAcc1" presStyleIdx="4" presStyleCnt="8">
        <dgm:presLayoutVars>
          <dgm:bulletEnabled val="1"/>
        </dgm:presLayoutVars>
      </dgm:prSet>
      <dgm:spPr/>
    </dgm:pt>
    <dgm:pt modelId="{F098499D-E362-4E4A-B9C0-6C1E067FE2BF}" type="pres">
      <dgm:prSet presAssocID="{18F8D833-B413-4CC5-A712-A4D59294B10D}" presName="sp" presStyleCnt="0"/>
      <dgm:spPr/>
    </dgm:pt>
    <dgm:pt modelId="{3E70F68E-0D5D-4822-BE01-897B23006EA4}" type="pres">
      <dgm:prSet presAssocID="{C7E66798-1DE0-4372-A8C2-A105884DF9BB}" presName="composite" presStyleCnt="0"/>
      <dgm:spPr/>
    </dgm:pt>
    <dgm:pt modelId="{632CA998-AC39-4DBD-AC70-8F038428A5DC}" type="pres">
      <dgm:prSet presAssocID="{C7E66798-1DE0-4372-A8C2-A105884DF9BB}" presName="parentText" presStyleLbl="alignNode1" presStyleIdx="5" presStyleCnt="8">
        <dgm:presLayoutVars>
          <dgm:chMax val="1"/>
          <dgm:bulletEnabled val="1"/>
        </dgm:presLayoutVars>
      </dgm:prSet>
      <dgm:spPr/>
    </dgm:pt>
    <dgm:pt modelId="{38973F8D-EABE-46D8-924F-55D40EE69198}" type="pres">
      <dgm:prSet presAssocID="{C7E66798-1DE0-4372-A8C2-A105884DF9BB}" presName="descendantText" presStyleLbl="alignAcc1" presStyleIdx="5" presStyleCnt="8">
        <dgm:presLayoutVars>
          <dgm:bulletEnabled val="1"/>
        </dgm:presLayoutVars>
      </dgm:prSet>
      <dgm:spPr/>
    </dgm:pt>
    <dgm:pt modelId="{694132E0-4ECB-41B3-83EA-DAE4FC614FE7}" type="pres">
      <dgm:prSet presAssocID="{9273E966-5AEB-4125-9AAD-6205E700AA1C}" presName="sp" presStyleCnt="0"/>
      <dgm:spPr/>
    </dgm:pt>
    <dgm:pt modelId="{41FDE20A-D404-4868-AEFF-CFA224B081DE}" type="pres">
      <dgm:prSet presAssocID="{8CB1C3D3-B8C1-4A92-919F-A8EC04EF1154}" presName="composite" presStyleCnt="0"/>
      <dgm:spPr/>
    </dgm:pt>
    <dgm:pt modelId="{10087494-75C3-4E64-AE47-041FEBE134C8}" type="pres">
      <dgm:prSet presAssocID="{8CB1C3D3-B8C1-4A92-919F-A8EC04EF1154}" presName="parentText" presStyleLbl="alignNode1" presStyleIdx="6" presStyleCnt="8">
        <dgm:presLayoutVars>
          <dgm:chMax val="1"/>
          <dgm:bulletEnabled val="1"/>
        </dgm:presLayoutVars>
      </dgm:prSet>
      <dgm:spPr/>
    </dgm:pt>
    <dgm:pt modelId="{03A5DDB8-B48C-4D74-A77F-DC0851A80F30}" type="pres">
      <dgm:prSet presAssocID="{8CB1C3D3-B8C1-4A92-919F-A8EC04EF1154}" presName="descendantText" presStyleLbl="alignAcc1" presStyleIdx="6" presStyleCnt="8">
        <dgm:presLayoutVars>
          <dgm:bulletEnabled val="1"/>
        </dgm:presLayoutVars>
      </dgm:prSet>
      <dgm:spPr/>
    </dgm:pt>
    <dgm:pt modelId="{58229A16-A07C-4353-9C42-B93DBDDD8949}" type="pres">
      <dgm:prSet presAssocID="{62B7422F-4A5F-45AB-BE45-6E3E3237935F}" presName="sp" presStyleCnt="0"/>
      <dgm:spPr/>
    </dgm:pt>
    <dgm:pt modelId="{36BF291B-28EB-4444-9143-C2E872F29379}" type="pres">
      <dgm:prSet presAssocID="{3B1B6A79-691E-4037-B2E5-901BEF14895F}" presName="composite" presStyleCnt="0"/>
      <dgm:spPr/>
    </dgm:pt>
    <dgm:pt modelId="{4BEC9C43-883B-4175-97A5-8C31AD3975A6}" type="pres">
      <dgm:prSet presAssocID="{3B1B6A79-691E-4037-B2E5-901BEF14895F}" presName="parentText" presStyleLbl="alignNode1" presStyleIdx="7" presStyleCnt="8">
        <dgm:presLayoutVars>
          <dgm:chMax val="1"/>
          <dgm:bulletEnabled val="1"/>
        </dgm:presLayoutVars>
      </dgm:prSet>
      <dgm:spPr/>
    </dgm:pt>
    <dgm:pt modelId="{989140B9-6E9A-44F4-8FD6-99CB6A0E938B}" type="pres">
      <dgm:prSet presAssocID="{3B1B6A79-691E-4037-B2E5-901BEF14895F}" presName="descendantText" presStyleLbl="alignAcc1" presStyleIdx="7" presStyleCnt="8">
        <dgm:presLayoutVars>
          <dgm:bulletEnabled val="1"/>
        </dgm:presLayoutVars>
      </dgm:prSet>
      <dgm:spPr/>
    </dgm:pt>
  </dgm:ptLst>
  <dgm:cxnLst>
    <dgm:cxn modelId="{6D13B0AB-3823-4798-9367-2F87A150518C}" srcId="{E2F54F1F-7A42-4C99-934F-86622DEA2C81}" destId="{AEB5CC19-5891-4852-9263-AAFA0B0213DC}" srcOrd="0" destOrd="0" parTransId="{E37D3076-1A9B-4F95-B28B-34F79DDF68A0}" sibTransId="{ACAC6348-3B45-4B12-B56C-1F70FF34A45B}"/>
    <dgm:cxn modelId="{B2513DDE-4EB0-4E01-B8F4-C3E1A77D3330}" type="presOf" srcId="{DB8FDA79-5AA6-40A1-92AA-FEE269A74E97}" destId="{38973F8D-EABE-46D8-924F-55D40EE69198}" srcOrd="0" destOrd="0" presId="urn:microsoft.com/office/officeart/2005/8/layout/chevron2"/>
    <dgm:cxn modelId="{697BC9B8-98A0-4C8F-8568-1324681FB581}" srcId="{CBB874CB-AAD0-4CED-95E8-E3F6A66A16FF}" destId="{18322709-71DF-438F-B458-C0B2452B3CBC}" srcOrd="0" destOrd="0" parTransId="{594C8B07-4B13-4FB7-84BD-50E0C53366FC}" sibTransId="{8A496EB1-7F9D-40BD-8A07-10584EB55D87}"/>
    <dgm:cxn modelId="{C06EDC7D-20C7-4F5E-8811-79936B8022BB}" type="presOf" srcId="{518E4678-4215-4F6F-8EA9-3A6CC5C70D01}" destId="{989140B9-6E9A-44F4-8FD6-99CB6A0E938B}" srcOrd="0" destOrd="0" presId="urn:microsoft.com/office/officeart/2005/8/layout/chevron2"/>
    <dgm:cxn modelId="{D86D74BF-8B72-401F-A9E8-6D91F3CAE954}" srcId="{A29DA9A2-02E9-45EF-9F9C-836527802BD8}" destId="{8CB1C3D3-B8C1-4A92-919F-A8EC04EF1154}" srcOrd="6" destOrd="0" parTransId="{242D0D17-EC89-4F94-86F7-F70DA13AAC3A}" sibTransId="{62B7422F-4A5F-45AB-BE45-6E3E3237935F}"/>
    <dgm:cxn modelId="{791B10BA-B0F4-4B19-8889-7F2FF428C419}" srcId="{3DF4083E-965C-4D2E-AA0A-726735DECF85}" destId="{DD1E9C4D-7A6C-4EF9-B4E2-E4394629463A}" srcOrd="0" destOrd="0" parTransId="{2580EA93-1D7D-4451-A070-56E141DD2653}" sibTransId="{7F82154A-3D26-4A74-AAB9-3B7AF4586BFE}"/>
    <dgm:cxn modelId="{5027E552-0520-470A-82B6-BDEBBF2C0284}" srcId="{D4AF0AFD-146B-4BFD-9729-6BD108F74DD8}" destId="{CB339586-46D4-4645-A7F4-8904EA4550BA}" srcOrd="0" destOrd="0" parTransId="{CAF4BB2A-158D-4974-99A2-5DA7C0D56BC1}" sibTransId="{2976FA57-8522-4211-9B5C-4454453B08E0}"/>
    <dgm:cxn modelId="{876782AD-BCBD-4AF6-B276-128FAEFCC8B0}" type="presOf" srcId="{3B1B6A79-691E-4037-B2E5-901BEF14895F}" destId="{4BEC9C43-883B-4175-97A5-8C31AD3975A6}" srcOrd="0" destOrd="0" presId="urn:microsoft.com/office/officeart/2005/8/layout/chevron2"/>
    <dgm:cxn modelId="{6C8FD5D4-4EFC-49DE-B000-880F4F24ED15}" srcId="{A29DA9A2-02E9-45EF-9F9C-836527802BD8}" destId="{D4AF0AFD-146B-4BFD-9729-6BD108F74DD8}" srcOrd="2" destOrd="0" parTransId="{50C29AF4-8A1B-41B5-BB3B-A2853B0B1F6B}" sibTransId="{1BA5A8C5-B90F-4643-AC24-C0825B1EC551}"/>
    <dgm:cxn modelId="{27E300E0-59D3-46F9-ACEE-26FD17DCD7D5}" type="presOf" srcId="{E2F54F1F-7A42-4C99-934F-86622DEA2C81}" destId="{B657B3BA-35E2-481A-AC43-24ACE72DFA83}" srcOrd="0" destOrd="0" presId="urn:microsoft.com/office/officeart/2005/8/layout/chevron2"/>
    <dgm:cxn modelId="{7CB23DF9-1459-41BA-9477-DF003DC17ADB}" srcId="{A29DA9A2-02E9-45EF-9F9C-836527802BD8}" destId="{3B1B6A79-691E-4037-B2E5-901BEF14895F}" srcOrd="7" destOrd="0" parTransId="{D0063C25-F841-49A5-AFA6-F8807AC56D9F}" sibTransId="{3E05BE8F-91F7-471F-849B-D3DFFFF7E340}"/>
    <dgm:cxn modelId="{EB0AC71C-3CE9-4CD9-96CD-A30327995827}" srcId="{A29DA9A2-02E9-45EF-9F9C-836527802BD8}" destId="{424C9014-9719-42F1-97F6-CAF37332B291}" srcOrd="0" destOrd="0" parTransId="{CA7307E8-A7A4-4CE5-8FBF-9856DC3C8090}" sibTransId="{F6FE6532-CEC9-4865-8AB3-96F5F8534B6A}"/>
    <dgm:cxn modelId="{88C68E75-8C6C-408E-94BF-9FCE1E4948FA}" type="presOf" srcId="{A29DA9A2-02E9-45EF-9F9C-836527802BD8}" destId="{B2D4BAFC-E77A-4E8B-9182-AE70A0603187}" srcOrd="0" destOrd="0" presId="urn:microsoft.com/office/officeart/2005/8/layout/chevron2"/>
    <dgm:cxn modelId="{2BE430C9-A532-4F20-A60B-58654F032FF7}" srcId="{A29DA9A2-02E9-45EF-9F9C-836527802BD8}" destId="{3DF4083E-965C-4D2E-AA0A-726735DECF85}" srcOrd="4" destOrd="0" parTransId="{68AF0FF0-5D09-4FB8-B92F-EAAE1AD88D24}" sibTransId="{18F8D833-B413-4CC5-A712-A4D59294B10D}"/>
    <dgm:cxn modelId="{447F35B8-78BA-47C7-88FE-1C13B17989E6}" type="presOf" srcId="{3B0A8D8D-80F6-4C87-A315-474AB6E2F459}" destId="{03A5DDB8-B48C-4D74-A77F-DC0851A80F30}" srcOrd="0" destOrd="0" presId="urn:microsoft.com/office/officeart/2005/8/layout/chevron2"/>
    <dgm:cxn modelId="{5B19795D-7413-43E6-B003-45628A46D8D8}" srcId="{A29DA9A2-02E9-45EF-9F9C-836527802BD8}" destId="{E2F54F1F-7A42-4C99-934F-86622DEA2C81}" srcOrd="3" destOrd="0" parTransId="{41F3FB08-C960-47FE-9866-363EC538CB31}" sibTransId="{7D160DEC-CDB9-4B6A-A326-4D952C3BB733}"/>
    <dgm:cxn modelId="{77929578-ED41-44BF-B7A5-DB76A1AF245A}" type="presOf" srcId="{CB339586-46D4-4645-A7F4-8904EA4550BA}" destId="{CD498C6C-618C-42E7-A1DF-78BC7FC9C4B1}" srcOrd="0" destOrd="0" presId="urn:microsoft.com/office/officeart/2005/8/layout/chevron2"/>
    <dgm:cxn modelId="{2047A412-4DF9-4845-B276-9C972337B173}" type="presOf" srcId="{C7E66798-1DE0-4372-A8C2-A105884DF9BB}" destId="{632CA998-AC39-4DBD-AC70-8F038428A5DC}" srcOrd="0" destOrd="0" presId="urn:microsoft.com/office/officeart/2005/8/layout/chevron2"/>
    <dgm:cxn modelId="{FAEFDC8F-8E84-4244-A3F6-27F68CA1E84A}" srcId="{A29DA9A2-02E9-45EF-9F9C-836527802BD8}" destId="{CBB874CB-AAD0-4CED-95E8-E3F6A66A16FF}" srcOrd="1" destOrd="0" parTransId="{2FF79333-8C82-4D94-A190-363C605B31F9}" sibTransId="{2BE0708E-6042-4D34-92DE-3B876B5AD502}"/>
    <dgm:cxn modelId="{94965C12-A13D-4BB6-9659-F69932B6F05C}" type="presOf" srcId="{424C9014-9719-42F1-97F6-CAF37332B291}" destId="{6441888F-410F-409C-9C4F-BA79391CD0F3}" srcOrd="0" destOrd="0" presId="urn:microsoft.com/office/officeart/2005/8/layout/chevron2"/>
    <dgm:cxn modelId="{28912070-CBB0-4346-9D90-B47B7B1CF9D1}" type="presOf" srcId="{3DF4083E-965C-4D2E-AA0A-726735DECF85}" destId="{2A8372B4-8296-4FE2-9D89-E4DB16EDFF31}" srcOrd="0" destOrd="0" presId="urn:microsoft.com/office/officeart/2005/8/layout/chevron2"/>
    <dgm:cxn modelId="{5BA0CDBB-9F4D-4F90-AFB7-5FAA267C10B6}" type="presOf" srcId="{18322709-71DF-438F-B458-C0B2452B3CBC}" destId="{3CC3EC14-E789-4CB0-9756-3D89B5F3BCB8}" srcOrd="0" destOrd="0" presId="urn:microsoft.com/office/officeart/2005/8/layout/chevron2"/>
    <dgm:cxn modelId="{39BD6DEA-05A7-42E9-B5B5-DA5B866C5DD3}" type="presOf" srcId="{CBB874CB-AAD0-4CED-95E8-E3F6A66A16FF}" destId="{D8983F98-6996-4012-85B6-950F100F05AC}" srcOrd="0" destOrd="0" presId="urn:microsoft.com/office/officeart/2005/8/layout/chevron2"/>
    <dgm:cxn modelId="{079C6A33-E009-4888-9D52-E585B9F2E628}" type="presOf" srcId="{DD1E9C4D-7A6C-4EF9-B4E2-E4394629463A}" destId="{BCD5DA53-C3C5-4185-9606-1322471C272C}" srcOrd="0" destOrd="0" presId="urn:microsoft.com/office/officeart/2005/8/layout/chevron2"/>
    <dgm:cxn modelId="{5C3DE742-45B6-441C-AA3D-4F53B53D9B81}" type="presOf" srcId="{8CB1C3D3-B8C1-4A92-919F-A8EC04EF1154}" destId="{10087494-75C3-4E64-AE47-041FEBE134C8}" srcOrd="0" destOrd="0" presId="urn:microsoft.com/office/officeart/2005/8/layout/chevron2"/>
    <dgm:cxn modelId="{BFF81833-1DF8-4F62-AA40-5C7432EA0EB1}" type="presOf" srcId="{AEB5CC19-5891-4852-9263-AAFA0B0213DC}" destId="{54BC9F21-E5D9-450D-BB97-852692CCD16E}" srcOrd="0" destOrd="0" presId="urn:microsoft.com/office/officeart/2005/8/layout/chevron2"/>
    <dgm:cxn modelId="{837C9C48-18EF-45FE-B009-1B3F61A15C69}" srcId="{8CB1C3D3-B8C1-4A92-919F-A8EC04EF1154}" destId="{3B0A8D8D-80F6-4C87-A315-474AB6E2F459}" srcOrd="0" destOrd="0" parTransId="{5A49E889-9B0F-496F-8BDF-C7E3784DE1F6}" sibTransId="{BD96992D-86C2-4EED-B7F9-F41BAD91F172}"/>
    <dgm:cxn modelId="{2C4EBAC7-B019-4EAB-AAB9-9741A269B87B}" srcId="{C7E66798-1DE0-4372-A8C2-A105884DF9BB}" destId="{DB8FDA79-5AA6-40A1-92AA-FEE269A74E97}" srcOrd="0" destOrd="0" parTransId="{E7F4DDE2-7185-4F12-8F52-BCF9254C27CB}" sibTransId="{34EDD787-58D7-48A5-AA3E-F33CBD52DE63}"/>
    <dgm:cxn modelId="{1852151F-3A60-47D9-8327-67AB9A98F041}" type="presOf" srcId="{D4AF0AFD-146B-4BFD-9729-6BD108F74DD8}" destId="{7F7788C5-11BA-43DE-BA7B-29451E35A685}" srcOrd="0" destOrd="0" presId="urn:microsoft.com/office/officeart/2005/8/layout/chevron2"/>
    <dgm:cxn modelId="{71143452-9040-485C-ADF9-64F49242B739}" srcId="{3B1B6A79-691E-4037-B2E5-901BEF14895F}" destId="{518E4678-4215-4F6F-8EA9-3A6CC5C70D01}" srcOrd="0" destOrd="0" parTransId="{0CBC6837-28B5-4098-8658-4AEB7A9CACCA}" sibTransId="{CDB6724A-095D-4284-9DD7-95FF2EAB1902}"/>
    <dgm:cxn modelId="{7E4BEF03-BF20-40F3-8942-F32584BE5423}" srcId="{424C9014-9719-42F1-97F6-CAF37332B291}" destId="{111ECF57-74D2-40F3-98D4-9914F83914F9}" srcOrd="0" destOrd="0" parTransId="{FDD8525D-A180-4CDA-8ADD-A4797C6E2992}" sibTransId="{DBAA3955-33FE-4949-995E-027D09EF76ED}"/>
    <dgm:cxn modelId="{3D869E71-2D06-4D20-943C-31313DD46D47}" srcId="{A29DA9A2-02E9-45EF-9F9C-836527802BD8}" destId="{C7E66798-1DE0-4372-A8C2-A105884DF9BB}" srcOrd="5" destOrd="0" parTransId="{CABEB4C2-5FC8-4848-AEC9-19EF58C36200}" sibTransId="{9273E966-5AEB-4125-9AAD-6205E700AA1C}"/>
    <dgm:cxn modelId="{8FC70139-D55D-4AC4-8058-94C07AA32E00}" type="presOf" srcId="{111ECF57-74D2-40F3-98D4-9914F83914F9}" destId="{3F845515-BB82-47CC-95FE-96ECA78704E4}" srcOrd="0" destOrd="0" presId="urn:microsoft.com/office/officeart/2005/8/layout/chevron2"/>
    <dgm:cxn modelId="{C21B7395-F276-42AC-9C5F-55B5F734EAF0}" type="presParOf" srcId="{B2D4BAFC-E77A-4E8B-9182-AE70A0603187}" destId="{8C85FAA3-C5F8-4D57-A85B-BFEA568835AB}" srcOrd="0" destOrd="0" presId="urn:microsoft.com/office/officeart/2005/8/layout/chevron2"/>
    <dgm:cxn modelId="{BBE16F7F-C2B7-4987-A60F-7B43AECF1B9B}" type="presParOf" srcId="{8C85FAA3-C5F8-4D57-A85B-BFEA568835AB}" destId="{6441888F-410F-409C-9C4F-BA79391CD0F3}" srcOrd="0" destOrd="0" presId="urn:microsoft.com/office/officeart/2005/8/layout/chevron2"/>
    <dgm:cxn modelId="{C6F3B456-1FCF-4F9F-8950-ACB38B74E80C}" type="presParOf" srcId="{8C85FAA3-C5F8-4D57-A85B-BFEA568835AB}" destId="{3F845515-BB82-47CC-95FE-96ECA78704E4}" srcOrd="1" destOrd="0" presId="urn:microsoft.com/office/officeart/2005/8/layout/chevron2"/>
    <dgm:cxn modelId="{F6B71239-94DF-44A7-8D46-2CE0D21ECA1F}" type="presParOf" srcId="{B2D4BAFC-E77A-4E8B-9182-AE70A0603187}" destId="{F0F9F4C9-39CD-404E-A020-30AE1E2B8C5F}" srcOrd="1" destOrd="0" presId="urn:microsoft.com/office/officeart/2005/8/layout/chevron2"/>
    <dgm:cxn modelId="{72A01F72-FC8D-4488-9DE7-F392AB046C99}" type="presParOf" srcId="{B2D4BAFC-E77A-4E8B-9182-AE70A0603187}" destId="{53200854-3FFC-4A22-945F-73A1C322F7D4}" srcOrd="2" destOrd="0" presId="urn:microsoft.com/office/officeart/2005/8/layout/chevron2"/>
    <dgm:cxn modelId="{1DC1AB0C-6843-4F1A-9A68-36EDB74A8D12}" type="presParOf" srcId="{53200854-3FFC-4A22-945F-73A1C322F7D4}" destId="{D8983F98-6996-4012-85B6-950F100F05AC}" srcOrd="0" destOrd="0" presId="urn:microsoft.com/office/officeart/2005/8/layout/chevron2"/>
    <dgm:cxn modelId="{7A4657B8-D259-4200-A7F3-588417BC8CFE}" type="presParOf" srcId="{53200854-3FFC-4A22-945F-73A1C322F7D4}" destId="{3CC3EC14-E789-4CB0-9756-3D89B5F3BCB8}" srcOrd="1" destOrd="0" presId="urn:microsoft.com/office/officeart/2005/8/layout/chevron2"/>
    <dgm:cxn modelId="{15DF4B37-44E2-4806-8D50-32682DD907A6}" type="presParOf" srcId="{B2D4BAFC-E77A-4E8B-9182-AE70A0603187}" destId="{BD7DD51D-2A58-49DE-875F-40599B4410D4}" srcOrd="3" destOrd="0" presId="urn:microsoft.com/office/officeart/2005/8/layout/chevron2"/>
    <dgm:cxn modelId="{40375225-65E9-413E-9D0B-5D57C13386B9}" type="presParOf" srcId="{B2D4BAFC-E77A-4E8B-9182-AE70A0603187}" destId="{BB2D36CF-2B11-42A6-BE43-E09AA05FD13E}" srcOrd="4" destOrd="0" presId="urn:microsoft.com/office/officeart/2005/8/layout/chevron2"/>
    <dgm:cxn modelId="{FA1FCB46-565E-416D-AF78-7074431A15B6}" type="presParOf" srcId="{BB2D36CF-2B11-42A6-BE43-E09AA05FD13E}" destId="{7F7788C5-11BA-43DE-BA7B-29451E35A685}" srcOrd="0" destOrd="0" presId="urn:microsoft.com/office/officeart/2005/8/layout/chevron2"/>
    <dgm:cxn modelId="{64174ADA-2226-4339-9EAB-FBAA86C4790C}" type="presParOf" srcId="{BB2D36CF-2B11-42A6-BE43-E09AA05FD13E}" destId="{CD498C6C-618C-42E7-A1DF-78BC7FC9C4B1}" srcOrd="1" destOrd="0" presId="urn:microsoft.com/office/officeart/2005/8/layout/chevron2"/>
    <dgm:cxn modelId="{38FD688A-847E-4FD3-B073-7AEC1376B439}" type="presParOf" srcId="{B2D4BAFC-E77A-4E8B-9182-AE70A0603187}" destId="{44392EE0-24D7-43E8-A4C9-D37D35445ED6}" srcOrd="5" destOrd="0" presId="urn:microsoft.com/office/officeart/2005/8/layout/chevron2"/>
    <dgm:cxn modelId="{6E85E70D-FCB8-4AE4-8D61-AABC646AB949}" type="presParOf" srcId="{B2D4BAFC-E77A-4E8B-9182-AE70A0603187}" destId="{4EB244DE-C0BD-4DF7-A0DA-4C212A67843A}" srcOrd="6" destOrd="0" presId="urn:microsoft.com/office/officeart/2005/8/layout/chevron2"/>
    <dgm:cxn modelId="{AE068526-A7C0-4672-8895-9ADBE1BF2CBA}" type="presParOf" srcId="{4EB244DE-C0BD-4DF7-A0DA-4C212A67843A}" destId="{B657B3BA-35E2-481A-AC43-24ACE72DFA83}" srcOrd="0" destOrd="0" presId="urn:microsoft.com/office/officeart/2005/8/layout/chevron2"/>
    <dgm:cxn modelId="{D6E3675B-47EE-47EE-9F9F-EF9A69451C27}" type="presParOf" srcId="{4EB244DE-C0BD-4DF7-A0DA-4C212A67843A}" destId="{54BC9F21-E5D9-450D-BB97-852692CCD16E}" srcOrd="1" destOrd="0" presId="urn:microsoft.com/office/officeart/2005/8/layout/chevron2"/>
    <dgm:cxn modelId="{B7190DA9-39C9-4995-A28E-0B5A824B0300}" type="presParOf" srcId="{B2D4BAFC-E77A-4E8B-9182-AE70A0603187}" destId="{4D981D20-2B69-4DD3-932A-0EC7A1BBF754}" srcOrd="7" destOrd="0" presId="urn:microsoft.com/office/officeart/2005/8/layout/chevron2"/>
    <dgm:cxn modelId="{7CFF672B-7E03-460C-B715-0F17FE13724E}" type="presParOf" srcId="{B2D4BAFC-E77A-4E8B-9182-AE70A0603187}" destId="{FBCB9F78-A6BA-4E8D-8377-C25826EA9712}" srcOrd="8" destOrd="0" presId="urn:microsoft.com/office/officeart/2005/8/layout/chevron2"/>
    <dgm:cxn modelId="{82DC3CD8-942F-4EEB-92CC-7D60C5E03D50}" type="presParOf" srcId="{FBCB9F78-A6BA-4E8D-8377-C25826EA9712}" destId="{2A8372B4-8296-4FE2-9D89-E4DB16EDFF31}" srcOrd="0" destOrd="0" presId="urn:microsoft.com/office/officeart/2005/8/layout/chevron2"/>
    <dgm:cxn modelId="{576E853A-67AD-455E-BB0A-64FED5D109E2}" type="presParOf" srcId="{FBCB9F78-A6BA-4E8D-8377-C25826EA9712}" destId="{BCD5DA53-C3C5-4185-9606-1322471C272C}" srcOrd="1" destOrd="0" presId="urn:microsoft.com/office/officeart/2005/8/layout/chevron2"/>
    <dgm:cxn modelId="{02991CE3-0A50-47A2-9A82-4BC5FB45BC04}" type="presParOf" srcId="{B2D4BAFC-E77A-4E8B-9182-AE70A0603187}" destId="{F098499D-E362-4E4A-B9C0-6C1E067FE2BF}" srcOrd="9" destOrd="0" presId="urn:microsoft.com/office/officeart/2005/8/layout/chevron2"/>
    <dgm:cxn modelId="{D4AD8962-FDA6-4251-8E9B-1F7B20FE96A1}" type="presParOf" srcId="{B2D4BAFC-E77A-4E8B-9182-AE70A0603187}" destId="{3E70F68E-0D5D-4822-BE01-897B23006EA4}" srcOrd="10" destOrd="0" presId="urn:microsoft.com/office/officeart/2005/8/layout/chevron2"/>
    <dgm:cxn modelId="{1512E0FC-E1E8-4422-AE7C-4E28632988EA}" type="presParOf" srcId="{3E70F68E-0D5D-4822-BE01-897B23006EA4}" destId="{632CA998-AC39-4DBD-AC70-8F038428A5DC}" srcOrd="0" destOrd="0" presId="urn:microsoft.com/office/officeart/2005/8/layout/chevron2"/>
    <dgm:cxn modelId="{7AB1B971-30DC-4463-BD70-3F4621526101}" type="presParOf" srcId="{3E70F68E-0D5D-4822-BE01-897B23006EA4}" destId="{38973F8D-EABE-46D8-924F-55D40EE69198}" srcOrd="1" destOrd="0" presId="urn:microsoft.com/office/officeart/2005/8/layout/chevron2"/>
    <dgm:cxn modelId="{4D9896A5-7A10-4929-9150-CD9ED5938315}" type="presParOf" srcId="{B2D4BAFC-E77A-4E8B-9182-AE70A0603187}" destId="{694132E0-4ECB-41B3-83EA-DAE4FC614FE7}" srcOrd="11" destOrd="0" presId="urn:microsoft.com/office/officeart/2005/8/layout/chevron2"/>
    <dgm:cxn modelId="{F84F6F97-C860-4D07-8DDC-C7A5CB9E803F}" type="presParOf" srcId="{B2D4BAFC-E77A-4E8B-9182-AE70A0603187}" destId="{41FDE20A-D404-4868-AEFF-CFA224B081DE}" srcOrd="12" destOrd="0" presId="urn:microsoft.com/office/officeart/2005/8/layout/chevron2"/>
    <dgm:cxn modelId="{C01BA9BD-1FF1-4E31-B250-CE01ED6EE51A}" type="presParOf" srcId="{41FDE20A-D404-4868-AEFF-CFA224B081DE}" destId="{10087494-75C3-4E64-AE47-041FEBE134C8}" srcOrd="0" destOrd="0" presId="urn:microsoft.com/office/officeart/2005/8/layout/chevron2"/>
    <dgm:cxn modelId="{A069FEE5-0D0C-49ED-8178-173FB3089F3C}" type="presParOf" srcId="{41FDE20A-D404-4868-AEFF-CFA224B081DE}" destId="{03A5DDB8-B48C-4D74-A77F-DC0851A80F30}" srcOrd="1" destOrd="0" presId="urn:microsoft.com/office/officeart/2005/8/layout/chevron2"/>
    <dgm:cxn modelId="{CD9A7BFF-04E9-4571-9CE0-3C26B40E82F4}" type="presParOf" srcId="{B2D4BAFC-E77A-4E8B-9182-AE70A0603187}" destId="{58229A16-A07C-4353-9C42-B93DBDDD8949}" srcOrd="13" destOrd="0" presId="urn:microsoft.com/office/officeart/2005/8/layout/chevron2"/>
    <dgm:cxn modelId="{3F86C0B9-49DC-4477-B0DA-65A2A80817BB}" type="presParOf" srcId="{B2D4BAFC-E77A-4E8B-9182-AE70A0603187}" destId="{36BF291B-28EB-4444-9143-C2E872F29379}" srcOrd="14" destOrd="0" presId="urn:microsoft.com/office/officeart/2005/8/layout/chevron2"/>
    <dgm:cxn modelId="{51AF617E-E7B2-4CD2-A4B4-8A3AE28D032F}" type="presParOf" srcId="{36BF291B-28EB-4444-9143-C2E872F29379}" destId="{4BEC9C43-883B-4175-97A5-8C31AD3975A6}" srcOrd="0" destOrd="0" presId="urn:microsoft.com/office/officeart/2005/8/layout/chevron2"/>
    <dgm:cxn modelId="{F9950CEC-B9F9-406D-BD4A-282D71020CCB}" type="presParOf" srcId="{36BF291B-28EB-4444-9143-C2E872F29379}" destId="{989140B9-6E9A-44F4-8FD6-99CB6A0E938B}"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41888F-410F-409C-9C4F-BA79391CD0F3}">
      <dsp:nvSpPr>
        <dsp:cNvPr id="0" name=""/>
        <dsp:cNvSpPr/>
      </dsp:nvSpPr>
      <dsp:spPr>
        <a:xfrm rot="5400000">
          <a:off x="-100799" y="103426"/>
          <a:ext cx="671996" cy="470397"/>
        </a:xfrm>
        <a:prstGeom prst="chevron">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rtl="0">
            <a:lnSpc>
              <a:spcPct val="90000"/>
            </a:lnSpc>
            <a:spcBef>
              <a:spcPct val="0"/>
            </a:spcBef>
            <a:spcAft>
              <a:spcPct val="35000"/>
            </a:spcAft>
          </a:pPr>
          <a:endParaRPr lang="es-SV" sz="1300" kern="1200"/>
        </a:p>
      </dsp:txBody>
      <dsp:txXfrm rot="-5400000">
        <a:off x="1" y="237826"/>
        <a:ext cx="470397" cy="201599"/>
      </dsp:txXfrm>
    </dsp:sp>
    <dsp:sp modelId="{3F845515-BB82-47CC-95FE-96ECA78704E4}">
      <dsp:nvSpPr>
        <dsp:cNvPr id="0" name=""/>
        <dsp:cNvSpPr/>
      </dsp:nvSpPr>
      <dsp:spPr>
        <a:xfrm rot="5400000">
          <a:off x="4600005" y="-4126981"/>
          <a:ext cx="436797" cy="8696014"/>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rtl="0">
            <a:lnSpc>
              <a:spcPct val="90000"/>
            </a:lnSpc>
            <a:spcBef>
              <a:spcPct val="0"/>
            </a:spcBef>
            <a:spcAft>
              <a:spcPct val="15000"/>
            </a:spcAft>
            <a:buChar char="••"/>
          </a:pPr>
          <a:r>
            <a:rPr lang="es-SV" sz="2300" kern="1200" dirty="0" smtClean="0"/>
            <a:t>Dar la bienvenida y presentar a los que visitan su clase.</a:t>
          </a:r>
          <a:endParaRPr lang="es-SV" sz="2300" kern="1200" dirty="0"/>
        </a:p>
      </dsp:txBody>
      <dsp:txXfrm rot="-5400000">
        <a:off x="470397" y="23950"/>
        <a:ext cx="8674691" cy="394151"/>
      </dsp:txXfrm>
    </dsp:sp>
    <dsp:sp modelId="{D8983F98-6996-4012-85B6-950F100F05AC}">
      <dsp:nvSpPr>
        <dsp:cNvPr id="0" name=""/>
        <dsp:cNvSpPr/>
      </dsp:nvSpPr>
      <dsp:spPr>
        <a:xfrm rot="5400000">
          <a:off x="-100799" y="701400"/>
          <a:ext cx="671996" cy="470397"/>
        </a:xfrm>
        <a:prstGeom prst="chevron">
          <a:avLst/>
        </a:prstGeom>
        <a:solidFill>
          <a:schemeClr val="accent5">
            <a:hueOff val="-1419125"/>
            <a:satOff val="5687"/>
            <a:lumOff val="1233"/>
            <a:alphaOff val="0"/>
          </a:schemeClr>
        </a:solidFill>
        <a:ln w="12700" cap="flat" cmpd="sng" algn="ctr">
          <a:solidFill>
            <a:schemeClr val="accent5">
              <a:hueOff val="-1419125"/>
              <a:satOff val="5687"/>
              <a:lumOff val="123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rtl="0">
            <a:lnSpc>
              <a:spcPct val="90000"/>
            </a:lnSpc>
            <a:spcBef>
              <a:spcPct val="0"/>
            </a:spcBef>
            <a:spcAft>
              <a:spcPct val="35000"/>
            </a:spcAft>
          </a:pPr>
          <a:endParaRPr lang="es-SV" sz="1300" kern="1200" dirty="0"/>
        </a:p>
      </dsp:txBody>
      <dsp:txXfrm rot="-5400000">
        <a:off x="1" y="835800"/>
        <a:ext cx="470397" cy="201599"/>
      </dsp:txXfrm>
    </dsp:sp>
    <dsp:sp modelId="{3CC3EC14-E789-4CB0-9756-3D89B5F3BCB8}">
      <dsp:nvSpPr>
        <dsp:cNvPr id="0" name=""/>
        <dsp:cNvSpPr/>
      </dsp:nvSpPr>
      <dsp:spPr>
        <a:xfrm rot="5400000">
          <a:off x="4600005" y="-3529007"/>
          <a:ext cx="436797" cy="8696014"/>
        </a:xfrm>
        <a:prstGeom prst="round2SameRect">
          <a:avLst/>
        </a:prstGeom>
        <a:solidFill>
          <a:schemeClr val="lt1">
            <a:alpha val="90000"/>
            <a:hueOff val="0"/>
            <a:satOff val="0"/>
            <a:lumOff val="0"/>
            <a:alphaOff val="0"/>
          </a:schemeClr>
        </a:solidFill>
        <a:ln w="12700" cap="flat" cmpd="sng" algn="ctr">
          <a:solidFill>
            <a:schemeClr val="accent5">
              <a:hueOff val="-1419125"/>
              <a:satOff val="5687"/>
              <a:lumOff val="123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rtl="0">
            <a:lnSpc>
              <a:spcPct val="90000"/>
            </a:lnSpc>
            <a:spcBef>
              <a:spcPct val="0"/>
            </a:spcBef>
            <a:spcAft>
              <a:spcPct val="15000"/>
            </a:spcAft>
            <a:buChar char="••"/>
          </a:pPr>
          <a:r>
            <a:rPr lang="es-SV" sz="2300" kern="1200" dirty="0" smtClean="0"/>
            <a:t>Promocionar en forma breve la obra de las misiones.</a:t>
          </a:r>
          <a:endParaRPr lang="es-SV" sz="2300" kern="1200" dirty="0"/>
        </a:p>
      </dsp:txBody>
      <dsp:txXfrm rot="-5400000">
        <a:off x="470397" y="621924"/>
        <a:ext cx="8674691" cy="394151"/>
      </dsp:txXfrm>
    </dsp:sp>
    <dsp:sp modelId="{7F7788C5-11BA-43DE-BA7B-29451E35A685}">
      <dsp:nvSpPr>
        <dsp:cNvPr id="0" name=""/>
        <dsp:cNvSpPr/>
      </dsp:nvSpPr>
      <dsp:spPr>
        <a:xfrm rot="5400000">
          <a:off x="-100799" y="1299374"/>
          <a:ext cx="671996" cy="470397"/>
        </a:xfrm>
        <a:prstGeom prst="chevron">
          <a:avLst/>
        </a:prstGeom>
        <a:solidFill>
          <a:schemeClr val="accent5">
            <a:hueOff val="-2838251"/>
            <a:satOff val="11375"/>
            <a:lumOff val="2465"/>
            <a:alphaOff val="0"/>
          </a:schemeClr>
        </a:solidFill>
        <a:ln w="12700" cap="flat" cmpd="sng" algn="ctr">
          <a:solidFill>
            <a:schemeClr val="accent5">
              <a:hueOff val="-2838251"/>
              <a:satOff val="11375"/>
              <a:lumOff val="24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rtl="0">
            <a:lnSpc>
              <a:spcPct val="90000"/>
            </a:lnSpc>
            <a:spcBef>
              <a:spcPct val="0"/>
            </a:spcBef>
            <a:spcAft>
              <a:spcPct val="35000"/>
            </a:spcAft>
          </a:pPr>
          <a:endParaRPr lang="es-SV" sz="1300" kern="1200" dirty="0"/>
        </a:p>
      </dsp:txBody>
      <dsp:txXfrm rot="-5400000">
        <a:off x="1" y="1433774"/>
        <a:ext cx="470397" cy="201599"/>
      </dsp:txXfrm>
    </dsp:sp>
    <dsp:sp modelId="{CD498C6C-618C-42E7-A1DF-78BC7FC9C4B1}">
      <dsp:nvSpPr>
        <dsp:cNvPr id="0" name=""/>
        <dsp:cNvSpPr/>
      </dsp:nvSpPr>
      <dsp:spPr>
        <a:xfrm rot="5400000">
          <a:off x="4600005" y="-2931033"/>
          <a:ext cx="436797" cy="8696014"/>
        </a:xfrm>
        <a:prstGeom prst="round2SameRect">
          <a:avLst/>
        </a:prstGeom>
        <a:solidFill>
          <a:schemeClr val="lt1">
            <a:alpha val="90000"/>
            <a:hueOff val="0"/>
            <a:satOff val="0"/>
            <a:lumOff val="0"/>
            <a:alphaOff val="0"/>
          </a:schemeClr>
        </a:solidFill>
        <a:ln w="12700" cap="flat" cmpd="sng" algn="ctr">
          <a:solidFill>
            <a:schemeClr val="accent5">
              <a:hueOff val="-2838251"/>
              <a:satOff val="11375"/>
              <a:lumOff val="24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rtl="0">
            <a:lnSpc>
              <a:spcPct val="90000"/>
            </a:lnSpc>
            <a:spcBef>
              <a:spcPct val="0"/>
            </a:spcBef>
            <a:spcAft>
              <a:spcPct val="15000"/>
            </a:spcAft>
            <a:buChar char="••"/>
          </a:pPr>
          <a:r>
            <a:rPr lang="es-SV" sz="2300" kern="1200" dirty="0" smtClean="0"/>
            <a:t>Pasar la lista, asignando que algunos miembros visiten a los ausentes.</a:t>
          </a:r>
          <a:endParaRPr lang="es-SV" sz="2300" kern="1200" dirty="0"/>
        </a:p>
      </dsp:txBody>
      <dsp:txXfrm rot="-5400000">
        <a:off x="470397" y="1219898"/>
        <a:ext cx="8674691" cy="394151"/>
      </dsp:txXfrm>
    </dsp:sp>
    <dsp:sp modelId="{B657B3BA-35E2-481A-AC43-24ACE72DFA83}">
      <dsp:nvSpPr>
        <dsp:cNvPr id="0" name=""/>
        <dsp:cNvSpPr/>
      </dsp:nvSpPr>
      <dsp:spPr>
        <a:xfrm rot="5400000">
          <a:off x="-100799" y="1897348"/>
          <a:ext cx="671996" cy="470397"/>
        </a:xfrm>
        <a:prstGeom prst="chevron">
          <a:avLst/>
        </a:prstGeom>
        <a:solidFill>
          <a:schemeClr val="accent5">
            <a:hueOff val="-4257376"/>
            <a:satOff val="17062"/>
            <a:lumOff val="3698"/>
            <a:alphaOff val="0"/>
          </a:schemeClr>
        </a:solidFill>
        <a:ln w="12700" cap="flat" cmpd="sng" algn="ctr">
          <a:solidFill>
            <a:schemeClr val="accent5">
              <a:hueOff val="-4257376"/>
              <a:satOff val="17062"/>
              <a:lumOff val="369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rtl="0">
            <a:lnSpc>
              <a:spcPct val="90000"/>
            </a:lnSpc>
            <a:spcBef>
              <a:spcPct val="0"/>
            </a:spcBef>
            <a:spcAft>
              <a:spcPct val="35000"/>
            </a:spcAft>
          </a:pPr>
          <a:endParaRPr lang="es-SV" sz="1300" kern="1200" dirty="0"/>
        </a:p>
      </dsp:txBody>
      <dsp:txXfrm rot="-5400000">
        <a:off x="1" y="2031748"/>
        <a:ext cx="470397" cy="201599"/>
      </dsp:txXfrm>
    </dsp:sp>
    <dsp:sp modelId="{54BC9F21-E5D9-450D-BB97-852692CCD16E}">
      <dsp:nvSpPr>
        <dsp:cNvPr id="0" name=""/>
        <dsp:cNvSpPr/>
      </dsp:nvSpPr>
      <dsp:spPr>
        <a:xfrm rot="5400000">
          <a:off x="4600005" y="-2333059"/>
          <a:ext cx="436797" cy="8696014"/>
        </a:xfrm>
        <a:prstGeom prst="round2SameRect">
          <a:avLst/>
        </a:prstGeom>
        <a:solidFill>
          <a:schemeClr val="lt1">
            <a:alpha val="90000"/>
            <a:hueOff val="0"/>
            <a:satOff val="0"/>
            <a:lumOff val="0"/>
            <a:alphaOff val="0"/>
          </a:schemeClr>
        </a:solidFill>
        <a:ln w="12700" cap="flat" cmpd="sng" algn="ctr">
          <a:solidFill>
            <a:schemeClr val="accent5">
              <a:hueOff val="-4257376"/>
              <a:satOff val="17062"/>
              <a:lumOff val="369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rtl="0">
            <a:lnSpc>
              <a:spcPct val="90000"/>
            </a:lnSpc>
            <a:spcBef>
              <a:spcPct val="0"/>
            </a:spcBef>
            <a:spcAft>
              <a:spcPct val="15000"/>
            </a:spcAft>
            <a:buChar char="••"/>
          </a:pPr>
          <a:r>
            <a:rPr lang="es-SV" sz="2300" kern="1200" dirty="0" smtClean="0"/>
            <a:t>Motivar el estudio diario de la lección.</a:t>
          </a:r>
          <a:endParaRPr lang="es-SV" sz="2300" kern="1200" dirty="0"/>
        </a:p>
      </dsp:txBody>
      <dsp:txXfrm rot="-5400000">
        <a:off x="470397" y="1817872"/>
        <a:ext cx="8674691" cy="394151"/>
      </dsp:txXfrm>
    </dsp:sp>
    <dsp:sp modelId="{2A8372B4-8296-4FE2-9D89-E4DB16EDFF31}">
      <dsp:nvSpPr>
        <dsp:cNvPr id="0" name=""/>
        <dsp:cNvSpPr/>
      </dsp:nvSpPr>
      <dsp:spPr>
        <a:xfrm rot="5400000">
          <a:off x="-100799" y="2495322"/>
          <a:ext cx="671996" cy="470397"/>
        </a:xfrm>
        <a:prstGeom prst="chevron">
          <a:avLst/>
        </a:prstGeom>
        <a:solidFill>
          <a:schemeClr val="accent5">
            <a:hueOff val="-5676501"/>
            <a:satOff val="22749"/>
            <a:lumOff val="4930"/>
            <a:alphaOff val="0"/>
          </a:schemeClr>
        </a:solidFill>
        <a:ln w="12700" cap="flat" cmpd="sng" algn="ctr">
          <a:solidFill>
            <a:schemeClr val="accent5">
              <a:hueOff val="-5676501"/>
              <a:satOff val="22749"/>
              <a:lumOff val="493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rtl="0">
            <a:lnSpc>
              <a:spcPct val="90000"/>
            </a:lnSpc>
            <a:spcBef>
              <a:spcPct val="0"/>
            </a:spcBef>
            <a:spcAft>
              <a:spcPct val="35000"/>
            </a:spcAft>
          </a:pPr>
          <a:endParaRPr lang="es-SV" sz="1300" kern="1200" dirty="0"/>
        </a:p>
      </dsp:txBody>
      <dsp:txXfrm rot="-5400000">
        <a:off x="1" y="2629722"/>
        <a:ext cx="470397" cy="201599"/>
      </dsp:txXfrm>
    </dsp:sp>
    <dsp:sp modelId="{BCD5DA53-C3C5-4185-9606-1322471C272C}">
      <dsp:nvSpPr>
        <dsp:cNvPr id="0" name=""/>
        <dsp:cNvSpPr/>
      </dsp:nvSpPr>
      <dsp:spPr>
        <a:xfrm rot="5400000">
          <a:off x="4600005" y="-1735085"/>
          <a:ext cx="436797" cy="8696014"/>
        </a:xfrm>
        <a:prstGeom prst="round2SameRect">
          <a:avLst/>
        </a:prstGeom>
        <a:solidFill>
          <a:schemeClr val="lt1">
            <a:alpha val="90000"/>
            <a:hueOff val="0"/>
            <a:satOff val="0"/>
            <a:lumOff val="0"/>
            <a:alphaOff val="0"/>
          </a:schemeClr>
        </a:solidFill>
        <a:ln w="12700" cap="flat" cmpd="sng" algn="ctr">
          <a:solidFill>
            <a:schemeClr val="accent5">
              <a:hueOff val="-5676501"/>
              <a:satOff val="22749"/>
              <a:lumOff val="493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rtl="0">
            <a:lnSpc>
              <a:spcPct val="90000"/>
            </a:lnSpc>
            <a:spcBef>
              <a:spcPct val="0"/>
            </a:spcBef>
            <a:spcAft>
              <a:spcPct val="15000"/>
            </a:spcAft>
            <a:buChar char="••"/>
          </a:pPr>
          <a:r>
            <a:rPr lang="es-SV" sz="2300" kern="1200" dirty="0" smtClean="0"/>
            <a:t>Informar sobre la ofrenda recolectada.</a:t>
          </a:r>
          <a:endParaRPr lang="es-SV" sz="2300" kern="1200" dirty="0"/>
        </a:p>
      </dsp:txBody>
      <dsp:txXfrm rot="-5400000">
        <a:off x="470397" y="2415846"/>
        <a:ext cx="8674691" cy="394151"/>
      </dsp:txXfrm>
    </dsp:sp>
    <dsp:sp modelId="{632CA998-AC39-4DBD-AC70-8F038428A5DC}">
      <dsp:nvSpPr>
        <dsp:cNvPr id="0" name=""/>
        <dsp:cNvSpPr/>
      </dsp:nvSpPr>
      <dsp:spPr>
        <a:xfrm rot="5400000">
          <a:off x="-100799" y="3093296"/>
          <a:ext cx="671996" cy="470397"/>
        </a:xfrm>
        <a:prstGeom prst="chevron">
          <a:avLst/>
        </a:prstGeom>
        <a:solidFill>
          <a:schemeClr val="accent5">
            <a:hueOff val="-7095626"/>
            <a:satOff val="28436"/>
            <a:lumOff val="6163"/>
            <a:alphaOff val="0"/>
          </a:schemeClr>
        </a:solidFill>
        <a:ln w="12700" cap="flat" cmpd="sng" algn="ctr">
          <a:solidFill>
            <a:schemeClr val="accent5">
              <a:hueOff val="-7095626"/>
              <a:satOff val="28436"/>
              <a:lumOff val="616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rtl="0">
            <a:lnSpc>
              <a:spcPct val="90000"/>
            </a:lnSpc>
            <a:spcBef>
              <a:spcPct val="0"/>
            </a:spcBef>
            <a:spcAft>
              <a:spcPct val="35000"/>
            </a:spcAft>
          </a:pPr>
          <a:endParaRPr lang="es-SV" sz="1300" kern="1200" dirty="0"/>
        </a:p>
      </dsp:txBody>
      <dsp:txXfrm rot="-5400000">
        <a:off x="1" y="3227696"/>
        <a:ext cx="470397" cy="201599"/>
      </dsp:txXfrm>
    </dsp:sp>
    <dsp:sp modelId="{38973F8D-EABE-46D8-924F-55D40EE69198}">
      <dsp:nvSpPr>
        <dsp:cNvPr id="0" name=""/>
        <dsp:cNvSpPr/>
      </dsp:nvSpPr>
      <dsp:spPr>
        <a:xfrm rot="5400000">
          <a:off x="4600005" y="-1137111"/>
          <a:ext cx="436797" cy="8696014"/>
        </a:xfrm>
        <a:prstGeom prst="round2SameRect">
          <a:avLst/>
        </a:prstGeom>
        <a:solidFill>
          <a:schemeClr val="lt1">
            <a:alpha val="90000"/>
            <a:hueOff val="0"/>
            <a:satOff val="0"/>
            <a:lumOff val="0"/>
            <a:alphaOff val="0"/>
          </a:schemeClr>
        </a:solidFill>
        <a:ln w="12700" cap="flat" cmpd="sng" algn="ctr">
          <a:solidFill>
            <a:schemeClr val="accent5">
              <a:hueOff val="-7095626"/>
              <a:satOff val="28436"/>
              <a:lumOff val="616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rtl="0">
            <a:lnSpc>
              <a:spcPct val="90000"/>
            </a:lnSpc>
            <a:spcBef>
              <a:spcPct val="0"/>
            </a:spcBef>
            <a:spcAft>
              <a:spcPct val="15000"/>
            </a:spcAft>
            <a:buChar char="••"/>
          </a:pPr>
          <a:r>
            <a:rPr lang="es-SV" sz="2300" kern="1200" dirty="0" smtClean="0"/>
            <a:t>Promover las actividades misioneras entre los miembros de la clase.</a:t>
          </a:r>
          <a:endParaRPr lang="es-SV" sz="2300" kern="1200" dirty="0"/>
        </a:p>
      </dsp:txBody>
      <dsp:txXfrm rot="-5400000">
        <a:off x="470397" y="3013820"/>
        <a:ext cx="8674691" cy="394151"/>
      </dsp:txXfrm>
    </dsp:sp>
    <dsp:sp modelId="{10087494-75C3-4E64-AE47-041FEBE134C8}">
      <dsp:nvSpPr>
        <dsp:cNvPr id="0" name=""/>
        <dsp:cNvSpPr/>
      </dsp:nvSpPr>
      <dsp:spPr>
        <a:xfrm rot="5400000">
          <a:off x="-100799" y="3691270"/>
          <a:ext cx="671996" cy="470397"/>
        </a:xfrm>
        <a:prstGeom prst="chevron">
          <a:avLst/>
        </a:prstGeom>
        <a:solidFill>
          <a:schemeClr val="accent5">
            <a:hueOff val="-8514751"/>
            <a:satOff val="34124"/>
            <a:lumOff val="7395"/>
            <a:alphaOff val="0"/>
          </a:schemeClr>
        </a:solidFill>
        <a:ln w="12700" cap="flat" cmpd="sng" algn="ctr">
          <a:solidFill>
            <a:schemeClr val="accent5">
              <a:hueOff val="-8514751"/>
              <a:satOff val="34124"/>
              <a:lumOff val="739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rtl="0">
            <a:lnSpc>
              <a:spcPct val="90000"/>
            </a:lnSpc>
            <a:spcBef>
              <a:spcPct val="0"/>
            </a:spcBef>
            <a:spcAft>
              <a:spcPct val="35000"/>
            </a:spcAft>
          </a:pPr>
          <a:endParaRPr lang="es-SV" sz="1300" kern="1200" dirty="0"/>
        </a:p>
      </dsp:txBody>
      <dsp:txXfrm rot="-5400000">
        <a:off x="1" y="3825670"/>
        <a:ext cx="470397" cy="201599"/>
      </dsp:txXfrm>
    </dsp:sp>
    <dsp:sp modelId="{03A5DDB8-B48C-4D74-A77F-DC0851A80F30}">
      <dsp:nvSpPr>
        <dsp:cNvPr id="0" name=""/>
        <dsp:cNvSpPr/>
      </dsp:nvSpPr>
      <dsp:spPr>
        <a:xfrm rot="5400000">
          <a:off x="4600005" y="-539137"/>
          <a:ext cx="436797" cy="8696014"/>
        </a:xfrm>
        <a:prstGeom prst="round2SameRect">
          <a:avLst/>
        </a:prstGeom>
        <a:solidFill>
          <a:schemeClr val="lt1">
            <a:alpha val="90000"/>
            <a:hueOff val="0"/>
            <a:satOff val="0"/>
            <a:lumOff val="0"/>
            <a:alphaOff val="0"/>
          </a:schemeClr>
        </a:solidFill>
        <a:ln w="12700" cap="flat" cmpd="sng" algn="ctr">
          <a:solidFill>
            <a:schemeClr val="accent5">
              <a:hueOff val="-8514751"/>
              <a:satOff val="34124"/>
              <a:lumOff val="739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rtl="0">
            <a:lnSpc>
              <a:spcPct val="90000"/>
            </a:lnSpc>
            <a:spcBef>
              <a:spcPct val="0"/>
            </a:spcBef>
            <a:spcAft>
              <a:spcPct val="15000"/>
            </a:spcAft>
            <a:buChar char="••"/>
          </a:pPr>
          <a:r>
            <a:rPr lang="es-SV" sz="2300" kern="1200" dirty="0" smtClean="0"/>
            <a:t>Hacer de la clase una «unidad de cuidado».</a:t>
          </a:r>
          <a:endParaRPr lang="es-SV" sz="2300" kern="1200" dirty="0"/>
        </a:p>
      </dsp:txBody>
      <dsp:txXfrm rot="-5400000">
        <a:off x="470397" y="3611794"/>
        <a:ext cx="8674691" cy="394151"/>
      </dsp:txXfrm>
    </dsp:sp>
    <dsp:sp modelId="{4BEC9C43-883B-4175-97A5-8C31AD3975A6}">
      <dsp:nvSpPr>
        <dsp:cNvPr id="0" name=""/>
        <dsp:cNvSpPr/>
      </dsp:nvSpPr>
      <dsp:spPr>
        <a:xfrm rot="5400000">
          <a:off x="-100799" y="4289244"/>
          <a:ext cx="671996" cy="470397"/>
        </a:xfrm>
        <a:prstGeom prst="chevron">
          <a:avLst/>
        </a:prstGeom>
        <a:solidFill>
          <a:schemeClr val="accent5">
            <a:hueOff val="-9933876"/>
            <a:satOff val="39811"/>
            <a:lumOff val="8628"/>
            <a:alphaOff val="0"/>
          </a:schemeClr>
        </a:solidFill>
        <a:ln w="12700" cap="flat" cmpd="sng" algn="ctr">
          <a:solidFill>
            <a:schemeClr val="accent5">
              <a:hueOff val="-9933876"/>
              <a:satOff val="39811"/>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rtl="0">
            <a:lnSpc>
              <a:spcPct val="90000"/>
            </a:lnSpc>
            <a:spcBef>
              <a:spcPct val="0"/>
            </a:spcBef>
            <a:spcAft>
              <a:spcPct val="35000"/>
            </a:spcAft>
          </a:pPr>
          <a:endParaRPr lang="es-SV" sz="1300" kern="1200" dirty="0"/>
        </a:p>
      </dsp:txBody>
      <dsp:txXfrm rot="-5400000">
        <a:off x="1" y="4423644"/>
        <a:ext cx="470397" cy="201599"/>
      </dsp:txXfrm>
    </dsp:sp>
    <dsp:sp modelId="{989140B9-6E9A-44F4-8FD6-99CB6A0E938B}">
      <dsp:nvSpPr>
        <dsp:cNvPr id="0" name=""/>
        <dsp:cNvSpPr/>
      </dsp:nvSpPr>
      <dsp:spPr>
        <a:xfrm rot="5400000">
          <a:off x="4600005" y="58836"/>
          <a:ext cx="436797" cy="8696014"/>
        </a:xfrm>
        <a:prstGeom prst="round2SameRect">
          <a:avLst/>
        </a:prstGeom>
        <a:solidFill>
          <a:schemeClr val="lt1">
            <a:alpha val="90000"/>
            <a:hueOff val="0"/>
            <a:satOff val="0"/>
            <a:lumOff val="0"/>
            <a:alphaOff val="0"/>
          </a:schemeClr>
        </a:solidFill>
        <a:ln w="12700" cap="flat" cmpd="sng" algn="ctr">
          <a:solidFill>
            <a:schemeClr val="accent5">
              <a:hueOff val="-9933876"/>
              <a:satOff val="39811"/>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rtl="0">
            <a:lnSpc>
              <a:spcPct val="90000"/>
            </a:lnSpc>
            <a:spcBef>
              <a:spcPct val="0"/>
            </a:spcBef>
            <a:spcAft>
              <a:spcPct val="15000"/>
            </a:spcAft>
            <a:buChar char="••"/>
          </a:pPr>
          <a:r>
            <a:rPr lang="es-SV" sz="2300" kern="1200" dirty="0" smtClean="0"/>
            <a:t>Motivar la celebración de actividades sociales para su clase.</a:t>
          </a:r>
          <a:endParaRPr lang="es-SV" sz="2300" kern="1200" dirty="0"/>
        </a:p>
      </dsp:txBody>
      <dsp:txXfrm rot="-5400000">
        <a:off x="470397" y="4209768"/>
        <a:ext cx="8674691" cy="394151"/>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p:cNvSpPr>
            <a:spLocks noGrp="1"/>
          </p:cNvSpPr>
          <p:nvPr>
            <p:ph type="ctrTitle"/>
          </p:nvPr>
        </p:nvSpPr>
        <p:spPr>
          <a:xfrm>
            <a:off x="1524000" y="1122363"/>
            <a:ext cx="9144000" cy="1949311"/>
          </a:xfrm>
        </p:spPr>
        <p:txBody>
          <a:bodyPr anchor="b"/>
          <a:lstStyle>
            <a:lvl1pPr algn="ctr">
              <a:defRPr sz="6000"/>
            </a:lvl1pPr>
          </a:lstStyle>
          <a:p>
            <a:r>
              <a:rPr lang="es-ES" dirty="0" smtClean="0"/>
              <a:t>Haga clic para modificar el estilo de título del patrón</a:t>
            </a:r>
            <a:endParaRPr lang="es-SV" dirty="0"/>
          </a:p>
        </p:txBody>
      </p:sp>
      <p:sp>
        <p:nvSpPr>
          <p:cNvPr id="3" name="Subtítulo 2"/>
          <p:cNvSpPr>
            <a:spLocks noGrp="1"/>
          </p:cNvSpPr>
          <p:nvPr>
            <p:ph type="subTitle" idx="1"/>
          </p:nvPr>
        </p:nvSpPr>
        <p:spPr>
          <a:xfrm>
            <a:off x="1524000" y="3071674"/>
            <a:ext cx="9144000" cy="11223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SV"/>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AA07EBB1-28CA-48E9-8385-78F1C776EC4E}" type="datetimeFigureOut">
              <a:rPr lang="es-SV" smtClean="0"/>
              <a:t>17/9/2016</a:t>
            </a:fld>
            <a:endParaRPr lang="es-SV"/>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SV"/>
          </a:p>
        </p:txBody>
      </p:sp>
      <p:sp>
        <p:nvSpPr>
          <p:cNvPr id="6" name="Marcador de número de diapositiva 5"/>
          <p:cNvSpPr>
            <a:spLocks noGrp="1"/>
          </p:cNvSpPr>
          <p:nvPr>
            <p:ph type="sldNum" sz="quarter" idx="12"/>
          </p:nvPr>
        </p:nvSpPr>
        <p:spPr>
          <a:xfrm>
            <a:off x="8521823" y="6310313"/>
            <a:ext cx="2743200" cy="365125"/>
          </a:xfrm>
          <a:prstGeom prst="rect">
            <a:avLst/>
          </a:prstGeom>
        </p:spPr>
        <p:txBody>
          <a:bodyPr/>
          <a:lstStyle/>
          <a:p>
            <a:fld id="{F5253734-F364-4A04-B9D3-69E62AAB44BC}" type="slidenum">
              <a:rPr lang="es-SV" smtClean="0"/>
              <a:t>‹Nº›</a:t>
            </a:fld>
            <a:endParaRPr lang="es-SV"/>
          </a:p>
        </p:txBody>
      </p:sp>
      <p:pic>
        <p:nvPicPr>
          <p:cNvPr id="8" name="Imagen 7"/>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8347144" y="5020985"/>
            <a:ext cx="1311761" cy="1697573"/>
          </a:xfrm>
          <a:prstGeom prst="rect">
            <a:avLst/>
          </a:prstGeom>
        </p:spPr>
      </p:pic>
    </p:spTree>
    <p:extLst>
      <p:ext uri="{BB962C8B-B14F-4D97-AF65-F5344CB8AC3E}">
        <p14:creationId xmlns:p14="http://schemas.microsoft.com/office/powerpoint/2010/main" val="2512743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SV"/>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SV"/>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AA07EBB1-28CA-48E9-8385-78F1C776EC4E}" type="datetimeFigureOut">
              <a:rPr lang="es-SV" smtClean="0"/>
              <a:t>17/9/2016</a:t>
            </a:fld>
            <a:endParaRPr lang="es-SV"/>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s-SV"/>
          </a:p>
        </p:txBody>
      </p:sp>
      <p:sp>
        <p:nvSpPr>
          <p:cNvPr id="7" name="Marcador de número de diapositiva 6"/>
          <p:cNvSpPr>
            <a:spLocks noGrp="1"/>
          </p:cNvSpPr>
          <p:nvPr>
            <p:ph type="sldNum" sz="quarter" idx="12"/>
          </p:nvPr>
        </p:nvSpPr>
        <p:spPr>
          <a:xfrm>
            <a:off x="8521823" y="6310313"/>
            <a:ext cx="2743200" cy="365125"/>
          </a:xfrm>
          <a:prstGeom prst="rect">
            <a:avLst/>
          </a:prstGeom>
        </p:spPr>
        <p:txBody>
          <a:bodyPr/>
          <a:lstStyle/>
          <a:p>
            <a:fld id="{F5253734-F364-4A04-B9D3-69E62AAB44BC}" type="slidenum">
              <a:rPr lang="es-SV" smtClean="0"/>
              <a:t>‹Nº›</a:t>
            </a:fld>
            <a:endParaRPr lang="es-SV"/>
          </a:p>
        </p:txBody>
      </p:sp>
    </p:spTree>
    <p:extLst>
      <p:ext uri="{BB962C8B-B14F-4D97-AF65-F5344CB8AC3E}">
        <p14:creationId xmlns:p14="http://schemas.microsoft.com/office/powerpoint/2010/main" val="1642576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SV"/>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AA07EBB1-28CA-48E9-8385-78F1C776EC4E}" type="datetimeFigureOut">
              <a:rPr lang="es-SV" smtClean="0"/>
              <a:t>17/9/2016</a:t>
            </a:fld>
            <a:endParaRPr lang="es-SV"/>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SV"/>
          </a:p>
        </p:txBody>
      </p:sp>
      <p:sp>
        <p:nvSpPr>
          <p:cNvPr id="6" name="Marcador de número de diapositiva 5"/>
          <p:cNvSpPr>
            <a:spLocks noGrp="1"/>
          </p:cNvSpPr>
          <p:nvPr>
            <p:ph type="sldNum" sz="quarter" idx="12"/>
          </p:nvPr>
        </p:nvSpPr>
        <p:spPr>
          <a:xfrm>
            <a:off x="8521823" y="6310313"/>
            <a:ext cx="2743200" cy="365125"/>
          </a:xfrm>
          <a:prstGeom prst="rect">
            <a:avLst/>
          </a:prstGeom>
        </p:spPr>
        <p:txBody>
          <a:bodyPr/>
          <a:lstStyle/>
          <a:p>
            <a:fld id="{F5253734-F364-4A04-B9D3-69E62AAB44BC}" type="slidenum">
              <a:rPr lang="es-SV" smtClean="0"/>
              <a:t>‹Nº›</a:t>
            </a:fld>
            <a:endParaRPr lang="es-SV"/>
          </a:p>
        </p:txBody>
      </p:sp>
    </p:spTree>
    <p:extLst>
      <p:ext uri="{BB962C8B-B14F-4D97-AF65-F5344CB8AC3E}">
        <p14:creationId xmlns:p14="http://schemas.microsoft.com/office/powerpoint/2010/main" val="32318416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SV"/>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AA07EBB1-28CA-48E9-8385-78F1C776EC4E}" type="datetimeFigureOut">
              <a:rPr lang="es-SV" smtClean="0"/>
              <a:t>17/9/2016</a:t>
            </a:fld>
            <a:endParaRPr lang="es-SV"/>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SV"/>
          </a:p>
        </p:txBody>
      </p:sp>
      <p:sp>
        <p:nvSpPr>
          <p:cNvPr id="6" name="Marcador de número de diapositiva 5"/>
          <p:cNvSpPr>
            <a:spLocks noGrp="1"/>
          </p:cNvSpPr>
          <p:nvPr>
            <p:ph type="sldNum" sz="quarter" idx="12"/>
          </p:nvPr>
        </p:nvSpPr>
        <p:spPr>
          <a:xfrm>
            <a:off x="8521823" y="6310313"/>
            <a:ext cx="2743200" cy="365125"/>
          </a:xfrm>
          <a:prstGeom prst="rect">
            <a:avLst/>
          </a:prstGeom>
        </p:spPr>
        <p:txBody>
          <a:bodyPr/>
          <a:lstStyle/>
          <a:p>
            <a:fld id="{F5253734-F364-4A04-B9D3-69E62AAB44BC}" type="slidenum">
              <a:rPr lang="es-SV" smtClean="0"/>
              <a:t>‹Nº›</a:t>
            </a:fld>
            <a:endParaRPr lang="es-SV"/>
          </a:p>
        </p:txBody>
      </p:sp>
    </p:spTree>
    <p:extLst>
      <p:ext uri="{BB962C8B-B14F-4D97-AF65-F5344CB8AC3E}">
        <p14:creationId xmlns:p14="http://schemas.microsoft.com/office/powerpoint/2010/main" val="3548329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SV"/>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AA07EBB1-28CA-48E9-8385-78F1C776EC4E}" type="datetimeFigureOut">
              <a:rPr lang="es-SV" smtClean="0"/>
              <a:t>17/9/2016</a:t>
            </a:fld>
            <a:endParaRPr lang="es-SV"/>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SV"/>
          </a:p>
        </p:txBody>
      </p:sp>
      <p:sp>
        <p:nvSpPr>
          <p:cNvPr id="6" name="Marcador de número de diapositiva 5"/>
          <p:cNvSpPr>
            <a:spLocks noGrp="1"/>
          </p:cNvSpPr>
          <p:nvPr>
            <p:ph type="sldNum" sz="quarter" idx="12"/>
          </p:nvPr>
        </p:nvSpPr>
        <p:spPr>
          <a:xfrm>
            <a:off x="8521823" y="6310313"/>
            <a:ext cx="2743200" cy="365125"/>
          </a:xfrm>
          <a:prstGeom prst="rect">
            <a:avLst/>
          </a:prstGeom>
        </p:spPr>
        <p:txBody>
          <a:bodyPr/>
          <a:lstStyle/>
          <a:p>
            <a:fld id="{F5253734-F364-4A04-B9D3-69E62AAB44BC}" type="slidenum">
              <a:rPr lang="es-SV" smtClean="0"/>
              <a:t>‹Nº›</a:t>
            </a:fld>
            <a:endParaRPr lang="es-SV"/>
          </a:p>
        </p:txBody>
      </p:sp>
    </p:spTree>
    <p:extLst>
      <p:ext uri="{BB962C8B-B14F-4D97-AF65-F5344CB8AC3E}">
        <p14:creationId xmlns:p14="http://schemas.microsoft.com/office/powerpoint/2010/main" val="3070094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ítulo y objetos">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2" name="Título 1"/>
          <p:cNvSpPr>
            <a:spLocks noGrp="1"/>
          </p:cNvSpPr>
          <p:nvPr>
            <p:ph type="title"/>
          </p:nvPr>
        </p:nvSpPr>
        <p:spPr/>
        <p:txBody>
          <a:bodyPr/>
          <a:lstStyle/>
          <a:p>
            <a:r>
              <a:rPr lang="es-ES" smtClean="0"/>
              <a:t>Haga clic para modificar el estilo de título del patrón</a:t>
            </a:r>
            <a:endParaRPr lang="es-SV"/>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AA07EBB1-28CA-48E9-8385-78F1C776EC4E}" type="datetimeFigureOut">
              <a:rPr lang="es-SV" smtClean="0"/>
              <a:t>17/9/2016</a:t>
            </a:fld>
            <a:endParaRPr lang="es-SV"/>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SV"/>
          </a:p>
        </p:txBody>
      </p:sp>
      <p:sp>
        <p:nvSpPr>
          <p:cNvPr id="6" name="Marcador de número de diapositiva 5"/>
          <p:cNvSpPr>
            <a:spLocks noGrp="1"/>
          </p:cNvSpPr>
          <p:nvPr>
            <p:ph type="sldNum" sz="quarter" idx="12"/>
          </p:nvPr>
        </p:nvSpPr>
        <p:spPr>
          <a:xfrm>
            <a:off x="8521823" y="6310313"/>
            <a:ext cx="2743200" cy="365125"/>
          </a:xfrm>
          <a:prstGeom prst="rect">
            <a:avLst/>
          </a:prstGeom>
        </p:spPr>
        <p:txBody>
          <a:bodyPr/>
          <a:lstStyle/>
          <a:p>
            <a:fld id="{F5253734-F364-4A04-B9D3-69E62AAB44BC}" type="slidenum">
              <a:rPr lang="es-SV" smtClean="0"/>
              <a:t>‹Nº›</a:t>
            </a:fld>
            <a:endParaRPr lang="es-SV"/>
          </a:p>
        </p:txBody>
      </p:sp>
      <p:pic>
        <p:nvPicPr>
          <p:cNvPr id="8" name="Imagen 7"/>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10927573" y="4844140"/>
            <a:ext cx="426227" cy="551588"/>
          </a:xfrm>
          <a:prstGeom prst="rect">
            <a:avLst/>
          </a:prstGeom>
        </p:spPr>
      </p:pic>
    </p:spTree>
    <p:extLst>
      <p:ext uri="{BB962C8B-B14F-4D97-AF65-F5344CB8AC3E}">
        <p14:creationId xmlns:p14="http://schemas.microsoft.com/office/powerpoint/2010/main" val="1744583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SV"/>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AA07EBB1-28CA-48E9-8385-78F1C776EC4E}" type="datetimeFigureOut">
              <a:rPr lang="es-SV" smtClean="0"/>
              <a:t>17/9/2016</a:t>
            </a:fld>
            <a:endParaRPr lang="es-SV"/>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SV"/>
          </a:p>
        </p:txBody>
      </p:sp>
      <p:sp>
        <p:nvSpPr>
          <p:cNvPr id="6" name="Marcador de número de diapositiva 5"/>
          <p:cNvSpPr>
            <a:spLocks noGrp="1"/>
          </p:cNvSpPr>
          <p:nvPr>
            <p:ph type="sldNum" sz="quarter" idx="12"/>
          </p:nvPr>
        </p:nvSpPr>
        <p:spPr>
          <a:xfrm>
            <a:off x="8521823" y="6310313"/>
            <a:ext cx="2743200" cy="365125"/>
          </a:xfrm>
          <a:prstGeom prst="rect">
            <a:avLst/>
          </a:prstGeom>
        </p:spPr>
        <p:txBody>
          <a:bodyPr/>
          <a:lstStyle/>
          <a:p>
            <a:fld id="{F5253734-F364-4A04-B9D3-69E62AAB44BC}" type="slidenum">
              <a:rPr lang="es-SV" smtClean="0"/>
              <a:t>‹Nº›</a:t>
            </a:fld>
            <a:endParaRPr lang="es-SV"/>
          </a:p>
        </p:txBody>
      </p:sp>
    </p:spTree>
    <p:extLst>
      <p:ext uri="{BB962C8B-B14F-4D97-AF65-F5344CB8AC3E}">
        <p14:creationId xmlns:p14="http://schemas.microsoft.com/office/powerpoint/2010/main" val="556669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SV"/>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AA07EBB1-28CA-48E9-8385-78F1C776EC4E}" type="datetimeFigureOut">
              <a:rPr lang="es-SV" smtClean="0"/>
              <a:t>17/9/2016</a:t>
            </a:fld>
            <a:endParaRPr lang="es-SV"/>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s-SV"/>
          </a:p>
        </p:txBody>
      </p:sp>
      <p:sp>
        <p:nvSpPr>
          <p:cNvPr id="7" name="Marcador de número de diapositiva 6"/>
          <p:cNvSpPr>
            <a:spLocks noGrp="1"/>
          </p:cNvSpPr>
          <p:nvPr>
            <p:ph type="sldNum" sz="quarter" idx="12"/>
          </p:nvPr>
        </p:nvSpPr>
        <p:spPr>
          <a:xfrm>
            <a:off x="8521823" y="6310313"/>
            <a:ext cx="2743200" cy="365125"/>
          </a:xfrm>
          <a:prstGeom prst="rect">
            <a:avLst/>
          </a:prstGeom>
        </p:spPr>
        <p:txBody>
          <a:bodyPr/>
          <a:lstStyle/>
          <a:p>
            <a:fld id="{F5253734-F364-4A04-B9D3-69E62AAB44BC}" type="slidenum">
              <a:rPr lang="es-SV" smtClean="0"/>
              <a:t>‹Nº›</a:t>
            </a:fld>
            <a:endParaRPr lang="es-SV"/>
          </a:p>
        </p:txBody>
      </p:sp>
    </p:spTree>
    <p:extLst>
      <p:ext uri="{BB962C8B-B14F-4D97-AF65-F5344CB8AC3E}">
        <p14:creationId xmlns:p14="http://schemas.microsoft.com/office/powerpoint/2010/main" val="664445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SV"/>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7" name="Marcador de fecha 6"/>
          <p:cNvSpPr>
            <a:spLocks noGrp="1"/>
          </p:cNvSpPr>
          <p:nvPr>
            <p:ph type="dt" sz="half" idx="10"/>
          </p:nvPr>
        </p:nvSpPr>
        <p:spPr>
          <a:xfrm>
            <a:off x="838200" y="6356350"/>
            <a:ext cx="2743200" cy="365125"/>
          </a:xfrm>
          <a:prstGeom prst="rect">
            <a:avLst/>
          </a:prstGeom>
        </p:spPr>
        <p:txBody>
          <a:bodyPr/>
          <a:lstStyle/>
          <a:p>
            <a:fld id="{AA07EBB1-28CA-48E9-8385-78F1C776EC4E}" type="datetimeFigureOut">
              <a:rPr lang="es-SV" smtClean="0"/>
              <a:t>17/9/2016</a:t>
            </a:fld>
            <a:endParaRPr lang="es-SV"/>
          </a:p>
        </p:txBody>
      </p:sp>
      <p:sp>
        <p:nvSpPr>
          <p:cNvPr id="8" name="Marcador de pie de página 7"/>
          <p:cNvSpPr>
            <a:spLocks noGrp="1"/>
          </p:cNvSpPr>
          <p:nvPr>
            <p:ph type="ftr" sz="quarter" idx="11"/>
          </p:nvPr>
        </p:nvSpPr>
        <p:spPr>
          <a:xfrm>
            <a:off x="4038600" y="6356350"/>
            <a:ext cx="4114800" cy="365125"/>
          </a:xfrm>
          <a:prstGeom prst="rect">
            <a:avLst/>
          </a:prstGeom>
        </p:spPr>
        <p:txBody>
          <a:bodyPr/>
          <a:lstStyle/>
          <a:p>
            <a:endParaRPr lang="es-SV"/>
          </a:p>
        </p:txBody>
      </p:sp>
      <p:sp>
        <p:nvSpPr>
          <p:cNvPr id="9" name="Marcador de número de diapositiva 8"/>
          <p:cNvSpPr>
            <a:spLocks noGrp="1"/>
          </p:cNvSpPr>
          <p:nvPr>
            <p:ph type="sldNum" sz="quarter" idx="12"/>
          </p:nvPr>
        </p:nvSpPr>
        <p:spPr>
          <a:xfrm>
            <a:off x="8521823" y="6310313"/>
            <a:ext cx="2743200" cy="365125"/>
          </a:xfrm>
          <a:prstGeom prst="rect">
            <a:avLst/>
          </a:prstGeom>
        </p:spPr>
        <p:txBody>
          <a:bodyPr/>
          <a:lstStyle/>
          <a:p>
            <a:fld id="{F5253734-F364-4A04-B9D3-69E62AAB44BC}" type="slidenum">
              <a:rPr lang="es-SV" smtClean="0"/>
              <a:t>‹Nº›</a:t>
            </a:fld>
            <a:endParaRPr lang="es-SV"/>
          </a:p>
        </p:txBody>
      </p:sp>
    </p:spTree>
    <p:extLst>
      <p:ext uri="{BB962C8B-B14F-4D97-AF65-F5344CB8AC3E}">
        <p14:creationId xmlns:p14="http://schemas.microsoft.com/office/powerpoint/2010/main" val="1306094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SV"/>
          </a:p>
        </p:txBody>
      </p:sp>
      <p:sp>
        <p:nvSpPr>
          <p:cNvPr id="3" name="Marcador de fecha 2"/>
          <p:cNvSpPr>
            <a:spLocks noGrp="1"/>
          </p:cNvSpPr>
          <p:nvPr>
            <p:ph type="dt" sz="half" idx="10"/>
          </p:nvPr>
        </p:nvSpPr>
        <p:spPr>
          <a:xfrm>
            <a:off x="838200" y="6356350"/>
            <a:ext cx="2743200" cy="365125"/>
          </a:xfrm>
          <a:prstGeom prst="rect">
            <a:avLst/>
          </a:prstGeom>
        </p:spPr>
        <p:txBody>
          <a:bodyPr/>
          <a:lstStyle/>
          <a:p>
            <a:fld id="{AA07EBB1-28CA-48E9-8385-78F1C776EC4E}" type="datetimeFigureOut">
              <a:rPr lang="es-SV" smtClean="0"/>
              <a:t>17/9/2016</a:t>
            </a:fld>
            <a:endParaRPr lang="es-SV"/>
          </a:p>
        </p:txBody>
      </p:sp>
      <p:sp>
        <p:nvSpPr>
          <p:cNvPr id="4" name="Marcador de pie de página 3"/>
          <p:cNvSpPr>
            <a:spLocks noGrp="1"/>
          </p:cNvSpPr>
          <p:nvPr>
            <p:ph type="ftr" sz="quarter" idx="11"/>
          </p:nvPr>
        </p:nvSpPr>
        <p:spPr>
          <a:xfrm>
            <a:off x="4038600" y="6356350"/>
            <a:ext cx="4114800" cy="365125"/>
          </a:xfrm>
          <a:prstGeom prst="rect">
            <a:avLst/>
          </a:prstGeom>
        </p:spPr>
        <p:txBody>
          <a:bodyPr/>
          <a:lstStyle/>
          <a:p>
            <a:endParaRPr lang="es-SV"/>
          </a:p>
        </p:txBody>
      </p:sp>
      <p:sp>
        <p:nvSpPr>
          <p:cNvPr id="5" name="Marcador de número de diapositiva 4"/>
          <p:cNvSpPr>
            <a:spLocks noGrp="1"/>
          </p:cNvSpPr>
          <p:nvPr>
            <p:ph type="sldNum" sz="quarter" idx="12"/>
          </p:nvPr>
        </p:nvSpPr>
        <p:spPr>
          <a:xfrm>
            <a:off x="8521823" y="6310313"/>
            <a:ext cx="2743200" cy="365125"/>
          </a:xfrm>
          <a:prstGeom prst="rect">
            <a:avLst/>
          </a:prstGeom>
        </p:spPr>
        <p:txBody>
          <a:bodyPr/>
          <a:lstStyle/>
          <a:p>
            <a:fld id="{F5253734-F364-4A04-B9D3-69E62AAB44BC}" type="slidenum">
              <a:rPr lang="es-SV" smtClean="0"/>
              <a:t>‹Nº›</a:t>
            </a:fld>
            <a:endParaRPr lang="es-SV"/>
          </a:p>
        </p:txBody>
      </p:sp>
    </p:spTree>
    <p:extLst>
      <p:ext uri="{BB962C8B-B14F-4D97-AF65-F5344CB8AC3E}">
        <p14:creationId xmlns:p14="http://schemas.microsoft.com/office/powerpoint/2010/main" val="471117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838200" y="6356350"/>
            <a:ext cx="2743200" cy="365125"/>
          </a:xfrm>
          <a:prstGeom prst="rect">
            <a:avLst/>
          </a:prstGeom>
        </p:spPr>
        <p:txBody>
          <a:bodyPr/>
          <a:lstStyle/>
          <a:p>
            <a:fld id="{AA07EBB1-28CA-48E9-8385-78F1C776EC4E}" type="datetimeFigureOut">
              <a:rPr lang="es-SV" smtClean="0"/>
              <a:t>17/9/2016</a:t>
            </a:fld>
            <a:endParaRPr lang="es-SV"/>
          </a:p>
        </p:txBody>
      </p:sp>
      <p:sp>
        <p:nvSpPr>
          <p:cNvPr id="3" name="Marcador de pie de página 2"/>
          <p:cNvSpPr>
            <a:spLocks noGrp="1"/>
          </p:cNvSpPr>
          <p:nvPr>
            <p:ph type="ftr" sz="quarter" idx="11"/>
          </p:nvPr>
        </p:nvSpPr>
        <p:spPr>
          <a:xfrm>
            <a:off x="4038600" y="6356350"/>
            <a:ext cx="4114800" cy="365125"/>
          </a:xfrm>
          <a:prstGeom prst="rect">
            <a:avLst/>
          </a:prstGeom>
        </p:spPr>
        <p:txBody>
          <a:bodyPr/>
          <a:lstStyle/>
          <a:p>
            <a:endParaRPr lang="es-SV"/>
          </a:p>
        </p:txBody>
      </p:sp>
      <p:sp>
        <p:nvSpPr>
          <p:cNvPr id="4" name="Marcador de número de diapositiva 3"/>
          <p:cNvSpPr>
            <a:spLocks noGrp="1"/>
          </p:cNvSpPr>
          <p:nvPr>
            <p:ph type="sldNum" sz="quarter" idx="12"/>
          </p:nvPr>
        </p:nvSpPr>
        <p:spPr>
          <a:xfrm>
            <a:off x="8521823" y="6310313"/>
            <a:ext cx="2743200" cy="365125"/>
          </a:xfrm>
          <a:prstGeom prst="rect">
            <a:avLst/>
          </a:prstGeom>
        </p:spPr>
        <p:txBody>
          <a:bodyPr/>
          <a:lstStyle/>
          <a:p>
            <a:fld id="{F5253734-F364-4A04-B9D3-69E62AAB44BC}" type="slidenum">
              <a:rPr lang="es-SV" smtClean="0"/>
              <a:t>‹Nº›</a:t>
            </a:fld>
            <a:endParaRPr lang="es-SV"/>
          </a:p>
        </p:txBody>
      </p:sp>
    </p:spTree>
    <p:extLst>
      <p:ext uri="{BB962C8B-B14F-4D97-AF65-F5344CB8AC3E}">
        <p14:creationId xmlns:p14="http://schemas.microsoft.com/office/powerpoint/2010/main" val="2529616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SV"/>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AA07EBB1-28CA-48E9-8385-78F1C776EC4E}" type="datetimeFigureOut">
              <a:rPr lang="es-SV" smtClean="0"/>
              <a:t>17/9/2016</a:t>
            </a:fld>
            <a:endParaRPr lang="es-SV"/>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s-SV"/>
          </a:p>
        </p:txBody>
      </p:sp>
      <p:sp>
        <p:nvSpPr>
          <p:cNvPr id="7" name="Marcador de número de diapositiva 6"/>
          <p:cNvSpPr>
            <a:spLocks noGrp="1"/>
          </p:cNvSpPr>
          <p:nvPr>
            <p:ph type="sldNum" sz="quarter" idx="12"/>
          </p:nvPr>
        </p:nvSpPr>
        <p:spPr>
          <a:xfrm>
            <a:off x="8521823" y="6310313"/>
            <a:ext cx="2743200" cy="365125"/>
          </a:xfrm>
          <a:prstGeom prst="rect">
            <a:avLst/>
          </a:prstGeom>
        </p:spPr>
        <p:txBody>
          <a:bodyPr/>
          <a:lstStyle/>
          <a:p>
            <a:fld id="{F5253734-F364-4A04-B9D3-69E62AAB44BC}" type="slidenum">
              <a:rPr lang="es-SV" smtClean="0"/>
              <a:t>‹Nº›</a:t>
            </a:fld>
            <a:endParaRPr lang="es-SV"/>
          </a:p>
        </p:txBody>
      </p:sp>
    </p:spTree>
    <p:extLst>
      <p:ext uri="{BB962C8B-B14F-4D97-AF65-F5344CB8AC3E}">
        <p14:creationId xmlns:p14="http://schemas.microsoft.com/office/powerpoint/2010/main" val="2116416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arcador de título 1"/>
          <p:cNvSpPr>
            <a:spLocks noGrp="1"/>
          </p:cNvSpPr>
          <p:nvPr>
            <p:ph type="title"/>
          </p:nvPr>
        </p:nvSpPr>
        <p:spPr>
          <a:xfrm>
            <a:off x="2752078" y="1"/>
            <a:ext cx="8601722" cy="1144588"/>
          </a:xfrm>
          <a:prstGeom prst="rect">
            <a:avLst/>
          </a:prstGeom>
        </p:spPr>
        <p:txBody>
          <a:bodyPr vert="horz" lIns="91440" tIns="45720" rIns="91440" bIns="45720" rtlCol="0" anchor="ctr">
            <a:normAutofit/>
          </a:bodyPr>
          <a:lstStyle/>
          <a:p>
            <a:r>
              <a:rPr lang="es-ES" dirty="0" smtClean="0"/>
              <a:t>Haga clic para modificar el estilo de título del patrón</a:t>
            </a:r>
            <a:endParaRPr lang="es-SV" dirty="0"/>
          </a:p>
        </p:txBody>
      </p:sp>
      <p:sp>
        <p:nvSpPr>
          <p:cNvPr id="3" name="Marcador de texto 2"/>
          <p:cNvSpPr>
            <a:spLocks noGrp="1"/>
          </p:cNvSpPr>
          <p:nvPr>
            <p:ph type="body" idx="1"/>
          </p:nvPr>
        </p:nvSpPr>
        <p:spPr>
          <a:xfrm>
            <a:off x="838200" y="1313895"/>
            <a:ext cx="10515600" cy="4863068"/>
          </a:xfrm>
          <a:prstGeom prst="rect">
            <a:avLst/>
          </a:prstGeom>
        </p:spPr>
        <p:txBody>
          <a:bodyPr vert="horz" lIns="91440" tIns="45720" rIns="91440" bIns="45720" rtlCol="0">
            <a:norm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SV" dirty="0"/>
          </a:p>
        </p:txBody>
      </p:sp>
      <p:sp>
        <p:nvSpPr>
          <p:cNvPr id="8" name="CuadroTexto 7"/>
          <p:cNvSpPr txBox="1"/>
          <p:nvPr userDrawn="1"/>
        </p:nvSpPr>
        <p:spPr>
          <a:xfrm>
            <a:off x="7590408" y="6533965"/>
            <a:ext cx="4601592" cy="285877"/>
          </a:xfrm>
          <a:prstGeom prst="rect">
            <a:avLst/>
          </a:prstGeom>
          <a:noFill/>
        </p:spPr>
        <p:txBody>
          <a:bodyPr wrap="square" rtlCol="0">
            <a:spAutoFit/>
          </a:bodyPr>
          <a:lstStyle/>
          <a:p>
            <a:r>
              <a:rPr lang="es-SV" sz="1200" dirty="0" smtClean="0">
                <a:solidFill>
                  <a:schemeClr val="bg1"/>
                </a:solidFill>
                <a:latin typeface="+mj-lt"/>
              </a:rPr>
              <a:t>NUEVOS HORIZONTES</a:t>
            </a:r>
            <a:r>
              <a:rPr lang="es-SV" sz="1200" baseline="0" dirty="0" smtClean="0">
                <a:solidFill>
                  <a:schemeClr val="bg1"/>
                </a:solidFill>
                <a:latin typeface="+mj-lt"/>
              </a:rPr>
              <a:t> PARA LA ENSEÑANZA EN LA ESCUELA SABÁTICA</a:t>
            </a:r>
            <a:endParaRPr lang="es-SV" sz="1200" dirty="0">
              <a:solidFill>
                <a:schemeClr val="bg1"/>
              </a:solidFill>
              <a:latin typeface="+mj-lt"/>
            </a:endParaRPr>
          </a:p>
        </p:txBody>
      </p:sp>
      <p:pic>
        <p:nvPicPr>
          <p:cNvPr id="10" name="Imagen 9"/>
          <p:cNvPicPr>
            <a:picLocks noChangeAspect="1"/>
          </p:cNvPicPr>
          <p:nvPr userDrawn="1"/>
        </p:nvPicPr>
        <p:blipFill>
          <a:blip r:embed="rId15" cstate="print">
            <a:lum bright="70000" contrast="-70000"/>
            <a:extLst>
              <a:ext uri="{28A0092B-C50C-407E-A947-70E740481C1C}">
                <a14:useLocalDpi xmlns:a14="http://schemas.microsoft.com/office/drawing/2010/main" val="0"/>
              </a:ext>
            </a:extLst>
          </a:blip>
          <a:stretch>
            <a:fillRect/>
          </a:stretch>
        </p:blipFill>
        <p:spPr>
          <a:xfrm>
            <a:off x="11482372" y="5521909"/>
            <a:ext cx="581056" cy="751955"/>
          </a:xfrm>
          <a:prstGeom prst="rect">
            <a:avLst/>
          </a:prstGeom>
        </p:spPr>
      </p:pic>
    </p:spTree>
    <p:extLst>
      <p:ext uri="{BB962C8B-B14F-4D97-AF65-F5344CB8AC3E}">
        <p14:creationId xmlns:p14="http://schemas.microsoft.com/office/powerpoint/2010/main" val="16029628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 y="3048"/>
            <a:ext cx="12197425" cy="6854952"/>
          </a:xfrm>
          <a:prstGeom prst="rect">
            <a:avLst/>
          </a:prstGeom>
        </p:spPr>
      </p:pic>
    </p:spTree>
    <p:extLst>
      <p:ext uri="{BB962C8B-B14F-4D97-AF65-F5344CB8AC3E}">
        <p14:creationId xmlns:p14="http://schemas.microsoft.com/office/powerpoint/2010/main" val="1676752713"/>
      </p:ext>
    </p:extLst>
  </p:cSld>
  <p:clrMapOvr>
    <a:masterClrMapping/>
  </p:clrMapOvr>
  <p:transition spd="med">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72871" y="1"/>
            <a:ext cx="8780929" cy="1144588"/>
          </a:xfrm>
        </p:spPr>
        <p:txBody>
          <a:bodyPr>
            <a:normAutofit/>
          </a:bodyPr>
          <a:lstStyle/>
          <a:p>
            <a:pPr algn="r"/>
            <a:r>
              <a:rPr lang="en-US" sz="2800" dirty="0" smtClean="0"/>
              <a:t>Teach, </a:t>
            </a:r>
            <a:br>
              <a:rPr lang="en-US" sz="2800" dirty="0" smtClean="0"/>
            </a:br>
            <a:r>
              <a:rPr lang="en-US" sz="2800" dirty="0" smtClean="0"/>
              <a:t>pp. </a:t>
            </a:r>
            <a:r>
              <a:rPr lang="en-US" sz="2800" dirty="0" smtClean="0"/>
              <a:t>208.</a:t>
            </a:r>
            <a:endParaRPr lang="es-SV" sz="2800" dirty="0"/>
          </a:p>
        </p:txBody>
      </p:sp>
      <p:sp>
        <p:nvSpPr>
          <p:cNvPr id="3" name="Marcador de contenido 2"/>
          <p:cNvSpPr>
            <a:spLocks noGrp="1"/>
          </p:cNvSpPr>
          <p:nvPr>
            <p:ph idx="1"/>
          </p:nvPr>
        </p:nvSpPr>
        <p:spPr>
          <a:xfrm>
            <a:off x="2456329" y="1317810"/>
            <a:ext cx="7368989" cy="4796399"/>
          </a:xfrm>
        </p:spPr>
        <p:txBody>
          <a:bodyPr>
            <a:noAutofit/>
          </a:bodyPr>
          <a:lstStyle/>
          <a:p>
            <a:pPr marL="0" indent="0" algn="ctr">
              <a:buNone/>
            </a:pPr>
            <a:r>
              <a:rPr lang="es-SV" sz="6000" dirty="0">
                <a:latin typeface="Times New Roman" panose="02020603050405020304" pitchFamily="18" charset="0"/>
                <a:cs typeface="Times New Roman" panose="02020603050405020304" pitchFamily="18" charset="0"/>
              </a:rPr>
              <a:t>“Muchos han abandonado la iglesia porque nadie se preocupó por ellos. No permita que eso </a:t>
            </a:r>
            <a:r>
              <a:rPr lang="es-SV" sz="6000" dirty="0" smtClean="0">
                <a:latin typeface="Times New Roman" panose="02020603050405020304" pitchFamily="18" charset="0"/>
                <a:cs typeface="Times New Roman" panose="02020603050405020304" pitchFamily="18" charset="0"/>
              </a:rPr>
              <a:t>suceda </a:t>
            </a:r>
            <a:r>
              <a:rPr lang="es-SV" sz="6000" dirty="0">
                <a:latin typeface="Times New Roman" panose="02020603050405020304" pitchFamily="18" charset="0"/>
                <a:cs typeface="Times New Roman" panose="02020603050405020304" pitchFamily="18" charset="0"/>
              </a:rPr>
              <a:t>en su clase”</a:t>
            </a:r>
            <a:endParaRPr lang="es-SV" sz="6000" i="1" dirty="0">
              <a:latin typeface="Times New Roman" panose="02020603050405020304" pitchFamily="18" charset="0"/>
              <a:cs typeface="Times New Roman" panose="02020603050405020304" pitchFamily="18" charset="0"/>
            </a:endParaRPr>
          </a:p>
        </p:txBody>
      </p:sp>
      <p:pic>
        <p:nvPicPr>
          <p:cNvPr id="1026" name="Picture 2" descr="http://www.graphicsfuel.com/wp-content/uploads/2012/07/books-icon-512.png"/>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0" y="4482353"/>
            <a:ext cx="2375647" cy="2375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0507336"/>
      </p:ext>
    </p:extLst>
  </p:cSld>
  <p:clrMapOvr>
    <a:masterClrMapping/>
  </p:clrMapOvr>
  <p:transition spd="med">
    <p:split orient="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SV" dirty="0"/>
              <a:t>Otras formas de reforzar la enseñanza y </a:t>
            </a:r>
            <a:r>
              <a:rPr lang="es-SV" dirty="0" smtClean="0"/>
              <a:t>motivar </a:t>
            </a:r>
            <a:r>
              <a:rPr lang="es-SV" dirty="0"/>
              <a:t>la confraternidad</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709311456"/>
              </p:ext>
            </p:extLst>
          </p:nvPr>
        </p:nvGraphicFramePr>
        <p:xfrm>
          <a:off x="838200" y="1313895"/>
          <a:ext cx="9166412" cy="48630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13720289"/>
      </p:ext>
    </p:extLst>
  </p:cSld>
  <p:clrMapOvr>
    <a:masterClrMapping/>
  </p:clrMapOvr>
  <p:transition spd="med">
    <p:split orient="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SV" dirty="0"/>
              <a:t>Cómo cuidar de la clase</a:t>
            </a:r>
          </a:p>
        </p:txBody>
      </p:sp>
      <p:sp>
        <p:nvSpPr>
          <p:cNvPr id="4" name="Subtítulo 3"/>
          <p:cNvSpPr>
            <a:spLocks noGrp="1"/>
          </p:cNvSpPr>
          <p:nvPr>
            <p:ph type="subTitle" idx="1"/>
          </p:nvPr>
        </p:nvSpPr>
        <p:spPr/>
        <p:txBody>
          <a:bodyPr/>
          <a:lstStyle/>
          <a:p>
            <a:endParaRPr lang="es-SV"/>
          </a:p>
        </p:txBody>
      </p:sp>
    </p:spTree>
    <p:extLst>
      <p:ext uri="{BB962C8B-B14F-4D97-AF65-F5344CB8AC3E}">
        <p14:creationId xmlns:p14="http://schemas.microsoft.com/office/powerpoint/2010/main" val="4047907892"/>
      </p:ext>
    </p:extLst>
  </p:cSld>
  <p:clrMapOvr>
    <a:masterClrMapping/>
  </p:clrMapOvr>
  <p:transition spd="med">
    <p:split orient="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72871" y="1"/>
            <a:ext cx="8780929" cy="1144588"/>
          </a:xfrm>
        </p:spPr>
        <p:txBody>
          <a:bodyPr>
            <a:normAutofit/>
          </a:bodyPr>
          <a:lstStyle/>
          <a:p>
            <a:pPr algn="r"/>
            <a:r>
              <a:rPr lang="en-US" sz="2800" dirty="0"/>
              <a:t>Myths in Adventism, </a:t>
            </a:r>
            <a:r>
              <a:rPr lang="en-US" sz="2800" dirty="0" smtClean="0"/>
              <a:t/>
            </a:r>
            <a:br>
              <a:rPr lang="en-US" sz="2800" dirty="0" smtClean="0"/>
            </a:br>
            <a:r>
              <a:rPr lang="en-US" sz="2800" dirty="0" smtClean="0"/>
              <a:t>pp</a:t>
            </a:r>
            <a:r>
              <a:rPr lang="en-US" sz="2800" dirty="0"/>
              <a:t>. </a:t>
            </a:r>
            <a:r>
              <a:rPr lang="en-US" sz="2800" dirty="0" smtClean="0"/>
              <a:t>185-186.</a:t>
            </a:r>
            <a:endParaRPr lang="es-SV" sz="2800" dirty="0"/>
          </a:p>
        </p:txBody>
      </p:sp>
      <p:sp>
        <p:nvSpPr>
          <p:cNvPr id="3" name="Marcador de contenido 2"/>
          <p:cNvSpPr>
            <a:spLocks noGrp="1"/>
          </p:cNvSpPr>
          <p:nvPr>
            <p:ph idx="1"/>
          </p:nvPr>
        </p:nvSpPr>
        <p:spPr>
          <a:xfrm>
            <a:off x="2456329" y="1210230"/>
            <a:ext cx="7368989" cy="5038170"/>
          </a:xfrm>
        </p:spPr>
        <p:txBody>
          <a:bodyPr>
            <a:noAutofit/>
          </a:bodyPr>
          <a:lstStyle/>
          <a:p>
            <a:pPr marL="0" indent="0" algn="ctr">
              <a:buNone/>
            </a:pPr>
            <a:r>
              <a:rPr lang="es-SV" sz="3600" dirty="0">
                <a:latin typeface="Times New Roman" panose="02020603050405020304" pitchFamily="18" charset="0"/>
                <a:cs typeface="Times New Roman" panose="02020603050405020304" pitchFamily="18" charset="0"/>
              </a:rPr>
              <a:t>“Ya que los buenos maestros obtienen </a:t>
            </a:r>
            <a:r>
              <a:rPr lang="es-SV" sz="3600" dirty="0" smtClean="0">
                <a:latin typeface="Times New Roman" panose="02020603050405020304" pitchFamily="18" charset="0"/>
                <a:cs typeface="Times New Roman" panose="02020603050405020304" pitchFamily="18" charset="0"/>
              </a:rPr>
              <a:t>excelentes </a:t>
            </a:r>
            <a:r>
              <a:rPr lang="es-SV" sz="3600" dirty="0">
                <a:latin typeface="Times New Roman" panose="02020603050405020304" pitchFamily="18" charset="0"/>
                <a:cs typeface="Times New Roman" panose="02020603050405020304" pitchFamily="18" charset="0"/>
              </a:rPr>
              <a:t>resultados al utilizar métodos diferentes, </a:t>
            </a:r>
            <a:r>
              <a:rPr lang="es-SV" sz="3600" dirty="0" smtClean="0">
                <a:latin typeface="Times New Roman" panose="02020603050405020304" pitchFamily="18" charset="0"/>
                <a:cs typeface="Times New Roman" panose="02020603050405020304" pitchFamily="18" charset="0"/>
              </a:rPr>
              <a:t>parecería </a:t>
            </a:r>
            <a:r>
              <a:rPr lang="es-SV" sz="3600" dirty="0">
                <a:latin typeface="Times New Roman" panose="02020603050405020304" pitchFamily="18" charset="0"/>
                <a:cs typeface="Times New Roman" panose="02020603050405020304" pitchFamily="18" charset="0"/>
              </a:rPr>
              <a:t>que los métodos no son los que crean la </a:t>
            </a:r>
            <a:r>
              <a:rPr lang="es-SV" sz="3600" dirty="0" smtClean="0">
                <a:latin typeface="Times New Roman" panose="02020603050405020304" pitchFamily="18" charset="0"/>
                <a:cs typeface="Times New Roman" panose="02020603050405020304" pitchFamily="18" charset="0"/>
              </a:rPr>
              <a:t>diferencia</a:t>
            </a:r>
            <a:r>
              <a:rPr lang="es-SV" sz="3600" dirty="0">
                <a:latin typeface="Times New Roman" panose="02020603050405020304" pitchFamily="18" charset="0"/>
                <a:cs typeface="Times New Roman" panose="02020603050405020304" pitchFamily="18" charset="0"/>
              </a:rPr>
              <a:t>. La solución no se encuentra en "el mejor método", sino en "el mejor maestro" [...] La </a:t>
            </a:r>
            <a:r>
              <a:rPr lang="es-SV" sz="3600" dirty="0" smtClean="0">
                <a:latin typeface="Times New Roman" panose="02020603050405020304" pitchFamily="18" charset="0"/>
                <a:cs typeface="Times New Roman" panose="02020603050405020304" pitchFamily="18" charset="0"/>
              </a:rPr>
              <a:t>calidad </a:t>
            </a:r>
            <a:r>
              <a:rPr lang="es-SV" sz="3600" dirty="0">
                <a:latin typeface="Times New Roman" panose="02020603050405020304" pitchFamily="18" charset="0"/>
                <a:cs typeface="Times New Roman" panose="02020603050405020304" pitchFamily="18" charset="0"/>
              </a:rPr>
              <a:t>de la relación que existe entre él y sus alumnos, es lo que caracteriza al mejor maestro”</a:t>
            </a:r>
            <a:endParaRPr lang="es-SV" sz="3600" i="1" dirty="0">
              <a:latin typeface="Times New Roman" panose="02020603050405020304" pitchFamily="18" charset="0"/>
              <a:cs typeface="Times New Roman" panose="02020603050405020304" pitchFamily="18" charset="0"/>
            </a:endParaRPr>
          </a:p>
        </p:txBody>
      </p:sp>
      <p:pic>
        <p:nvPicPr>
          <p:cNvPr id="1026" name="Picture 2" descr="http://www.graphicsfuel.com/wp-content/uploads/2012/07/books-icon-512.png"/>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0" y="4482353"/>
            <a:ext cx="2375647" cy="2375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1445940"/>
      </p:ext>
    </p:extLst>
  </p:cSld>
  <p:clrMapOvr>
    <a:masterClrMapping/>
  </p:clrMapOvr>
  <p:transition spd="med">
    <p:split orient="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72871" y="1"/>
            <a:ext cx="8780929" cy="1144588"/>
          </a:xfrm>
        </p:spPr>
        <p:txBody>
          <a:bodyPr>
            <a:normAutofit/>
          </a:bodyPr>
          <a:lstStyle/>
          <a:p>
            <a:pPr algn="r"/>
            <a:r>
              <a:rPr lang="en-US" sz="2800" dirty="0"/>
              <a:t>Myths in Adventism, </a:t>
            </a:r>
            <a:r>
              <a:rPr lang="en-US" sz="2800" dirty="0" smtClean="0"/>
              <a:t/>
            </a:r>
            <a:br>
              <a:rPr lang="en-US" sz="2800" dirty="0" smtClean="0"/>
            </a:br>
            <a:r>
              <a:rPr lang="en-US" sz="2800" dirty="0" smtClean="0"/>
              <a:t>pp</a:t>
            </a:r>
            <a:r>
              <a:rPr lang="en-US" sz="2800" dirty="0"/>
              <a:t>. </a:t>
            </a:r>
            <a:r>
              <a:rPr lang="en-US" sz="2800" dirty="0" smtClean="0"/>
              <a:t>188.</a:t>
            </a:r>
            <a:endParaRPr lang="es-SV" sz="2800" dirty="0"/>
          </a:p>
        </p:txBody>
      </p:sp>
      <p:sp>
        <p:nvSpPr>
          <p:cNvPr id="3" name="Marcador de contenido 2"/>
          <p:cNvSpPr>
            <a:spLocks noGrp="1"/>
          </p:cNvSpPr>
          <p:nvPr>
            <p:ph idx="1"/>
          </p:nvPr>
        </p:nvSpPr>
        <p:spPr>
          <a:xfrm>
            <a:off x="2456329" y="1210230"/>
            <a:ext cx="7368989" cy="5038170"/>
          </a:xfrm>
        </p:spPr>
        <p:txBody>
          <a:bodyPr>
            <a:noAutofit/>
          </a:bodyPr>
          <a:lstStyle/>
          <a:p>
            <a:pPr marL="0" indent="0" algn="ctr">
              <a:buNone/>
            </a:pPr>
            <a:r>
              <a:rPr lang="es-SV" sz="4000" dirty="0">
                <a:latin typeface="Times New Roman" panose="02020603050405020304" pitchFamily="18" charset="0"/>
                <a:cs typeface="Times New Roman" panose="02020603050405020304" pitchFamily="18" charset="0"/>
              </a:rPr>
              <a:t>“El maestro [...] no es únicamente un </a:t>
            </a:r>
            <a:r>
              <a:rPr lang="es-SV" sz="4000" dirty="0" smtClean="0">
                <a:latin typeface="Times New Roman" panose="02020603050405020304" pitchFamily="18" charset="0"/>
                <a:cs typeface="Times New Roman" panose="02020603050405020304" pitchFamily="18" charset="0"/>
              </a:rPr>
              <a:t>expositor </a:t>
            </a:r>
            <a:r>
              <a:rPr lang="es-SV" sz="4000" dirty="0">
                <a:latin typeface="Times New Roman" panose="02020603050405020304" pitchFamily="18" charset="0"/>
                <a:cs typeface="Times New Roman" panose="02020603050405020304" pitchFamily="18" charset="0"/>
              </a:rPr>
              <a:t>de la verdad, sino alguien que tiene una </a:t>
            </a:r>
            <a:r>
              <a:rPr lang="es-SV" sz="4000" dirty="0" smtClean="0">
                <a:latin typeface="Times New Roman" panose="02020603050405020304" pitchFamily="18" charset="0"/>
                <a:cs typeface="Times New Roman" panose="02020603050405020304" pitchFamily="18" charset="0"/>
              </a:rPr>
              <a:t>especial </a:t>
            </a:r>
            <a:r>
              <a:rPr lang="es-SV" sz="4000" dirty="0">
                <a:latin typeface="Times New Roman" panose="02020603050405020304" pitchFamily="18" charset="0"/>
                <a:cs typeface="Times New Roman" panose="02020603050405020304" pitchFamily="18" charset="0"/>
              </a:rPr>
              <a:t>preocupación por los individuos que se </a:t>
            </a:r>
            <a:r>
              <a:rPr lang="es-SV" sz="4000" dirty="0" smtClean="0">
                <a:latin typeface="Times New Roman" panose="02020603050405020304" pitchFamily="18" charset="0"/>
                <a:cs typeface="Times New Roman" panose="02020603050405020304" pitchFamily="18" charset="0"/>
              </a:rPr>
              <a:t>encuentran </a:t>
            </a:r>
            <a:r>
              <a:rPr lang="es-SV" sz="4000" dirty="0">
                <a:latin typeface="Times New Roman" panose="02020603050405020304" pitchFamily="18" charset="0"/>
                <a:cs typeface="Times New Roman" panose="02020603050405020304" pitchFamily="18" charset="0"/>
              </a:rPr>
              <a:t>bajo su </a:t>
            </a:r>
            <a:r>
              <a:rPr lang="es-SV" sz="4000" dirty="0" smtClean="0">
                <a:latin typeface="Times New Roman" panose="02020603050405020304" pitchFamily="18" charset="0"/>
                <a:cs typeface="Times New Roman" panose="02020603050405020304" pitchFamily="18" charset="0"/>
              </a:rPr>
              <a:t>cuidado</a:t>
            </a:r>
            <a:r>
              <a:rPr lang="es-SV" sz="4000" dirty="0">
                <a:latin typeface="Times New Roman" panose="02020603050405020304" pitchFamily="18" charset="0"/>
                <a:cs typeface="Times New Roman" panose="02020603050405020304" pitchFamily="18" charset="0"/>
              </a:rPr>
              <a:t>. El maestro, al enseñar debe al mismo tiempo relacionarse con el tema (métodos), y con el </a:t>
            </a:r>
            <a:r>
              <a:rPr lang="es-SV" sz="4000" dirty="0" smtClean="0">
                <a:latin typeface="Times New Roman" panose="02020603050405020304" pitchFamily="18" charset="0"/>
                <a:cs typeface="Times New Roman" panose="02020603050405020304" pitchFamily="18" charset="0"/>
              </a:rPr>
              <a:t>alumno </a:t>
            </a:r>
            <a:r>
              <a:rPr lang="es-SV" sz="4000" dirty="0">
                <a:latin typeface="Times New Roman" panose="02020603050405020304" pitchFamily="18" charset="0"/>
                <a:cs typeface="Times New Roman" panose="02020603050405020304" pitchFamily="18" charset="0"/>
              </a:rPr>
              <a:t>(cuidar de él)”</a:t>
            </a:r>
            <a:endParaRPr lang="es-SV" sz="4000" i="1" dirty="0">
              <a:latin typeface="Times New Roman" panose="02020603050405020304" pitchFamily="18" charset="0"/>
              <a:cs typeface="Times New Roman" panose="02020603050405020304" pitchFamily="18" charset="0"/>
            </a:endParaRPr>
          </a:p>
        </p:txBody>
      </p:sp>
      <p:pic>
        <p:nvPicPr>
          <p:cNvPr id="1026" name="Picture 2" descr="http://www.graphicsfuel.com/wp-content/uploads/2012/07/books-icon-512.png"/>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0" y="4482353"/>
            <a:ext cx="2375647" cy="2375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5217393"/>
      </p:ext>
    </p:extLst>
  </p:cSld>
  <p:clrMapOvr>
    <a:masterClrMapping/>
  </p:clrMapOvr>
  <p:transition spd="med">
    <p:split orient="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72871" y="1"/>
            <a:ext cx="8780929" cy="1144588"/>
          </a:xfrm>
        </p:spPr>
        <p:txBody>
          <a:bodyPr>
            <a:normAutofit/>
          </a:bodyPr>
          <a:lstStyle/>
          <a:p>
            <a:pPr algn="r"/>
            <a:r>
              <a:rPr lang="en-US" sz="2800" dirty="0"/>
              <a:t>Myths in Adventism, </a:t>
            </a:r>
            <a:r>
              <a:rPr lang="en-US" sz="2800" dirty="0" smtClean="0"/>
              <a:t/>
            </a:r>
            <a:br>
              <a:rPr lang="en-US" sz="2800" dirty="0" smtClean="0"/>
            </a:br>
            <a:r>
              <a:rPr lang="en-US" sz="2800" dirty="0" smtClean="0"/>
              <a:t>pp</a:t>
            </a:r>
            <a:r>
              <a:rPr lang="en-US" sz="2800" dirty="0"/>
              <a:t>. </a:t>
            </a:r>
            <a:r>
              <a:rPr lang="en-US" sz="2800" dirty="0" smtClean="0"/>
              <a:t>189.</a:t>
            </a:r>
            <a:endParaRPr lang="es-SV" sz="2800" dirty="0"/>
          </a:p>
        </p:txBody>
      </p:sp>
      <p:sp>
        <p:nvSpPr>
          <p:cNvPr id="3" name="Marcador de contenido 2"/>
          <p:cNvSpPr>
            <a:spLocks noGrp="1"/>
          </p:cNvSpPr>
          <p:nvPr>
            <p:ph idx="1"/>
          </p:nvPr>
        </p:nvSpPr>
        <p:spPr>
          <a:xfrm>
            <a:off x="2456329" y="1210230"/>
            <a:ext cx="7368989" cy="5038170"/>
          </a:xfrm>
        </p:spPr>
        <p:txBody>
          <a:bodyPr>
            <a:noAutofit/>
          </a:bodyPr>
          <a:lstStyle/>
          <a:p>
            <a:pPr marL="0" indent="0" algn="ctr">
              <a:buNone/>
            </a:pPr>
            <a:r>
              <a:rPr lang="es-SV" sz="6000" dirty="0">
                <a:latin typeface="Times New Roman" panose="02020603050405020304" pitchFamily="18" charset="0"/>
                <a:cs typeface="Times New Roman" panose="02020603050405020304" pitchFamily="18" charset="0"/>
              </a:rPr>
              <a:t>“El corazón de la buena enseñanza es una apropiada relación entre el maestro y el alumno”</a:t>
            </a:r>
            <a:endParaRPr lang="es-SV" sz="6000" i="1" dirty="0">
              <a:latin typeface="Times New Roman" panose="02020603050405020304" pitchFamily="18" charset="0"/>
              <a:cs typeface="Times New Roman" panose="02020603050405020304" pitchFamily="18" charset="0"/>
            </a:endParaRPr>
          </a:p>
        </p:txBody>
      </p:sp>
      <p:pic>
        <p:nvPicPr>
          <p:cNvPr id="1026" name="Picture 2" descr="http://www.graphicsfuel.com/wp-content/uploads/2012/07/books-icon-512.png"/>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0" y="4482353"/>
            <a:ext cx="2375647" cy="2375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6159013"/>
      </p:ext>
    </p:extLst>
  </p:cSld>
  <p:clrMapOvr>
    <a:masterClrMapping/>
  </p:clrMapOvr>
  <p:transition spd="med">
    <p:split orient="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72871" y="1"/>
            <a:ext cx="8780929" cy="1144588"/>
          </a:xfrm>
        </p:spPr>
        <p:txBody>
          <a:bodyPr>
            <a:normAutofit/>
          </a:bodyPr>
          <a:lstStyle/>
          <a:p>
            <a:pPr algn="r"/>
            <a:r>
              <a:rPr lang="en-US" sz="2800" dirty="0"/>
              <a:t>Myths in Adventism, </a:t>
            </a:r>
            <a:r>
              <a:rPr lang="en-US" sz="2800" dirty="0" smtClean="0"/>
              <a:t/>
            </a:r>
            <a:br>
              <a:rPr lang="en-US" sz="2800" dirty="0" smtClean="0"/>
            </a:br>
            <a:r>
              <a:rPr lang="en-US" sz="2800" dirty="0" smtClean="0"/>
              <a:t>pp</a:t>
            </a:r>
            <a:r>
              <a:rPr lang="en-US" sz="2800" dirty="0"/>
              <a:t>. </a:t>
            </a:r>
            <a:r>
              <a:rPr lang="en-US" sz="2800" dirty="0" smtClean="0"/>
              <a:t>188.</a:t>
            </a:r>
            <a:endParaRPr lang="es-SV" sz="2800" dirty="0"/>
          </a:p>
        </p:txBody>
      </p:sp>
      <p:sp>
        <p:nvSpPr>
          <p:cNvPr id="3" name="Marcador de contenido 2"/>
          <p:cNvSpPr>
            <a:spLocks noGrp="1"/>
          </p:cNvSpPr>
          <p:nvPr>
            <p:ph idx="1"/>
          </p:nvPr>
        </p:nvSpPr>
        <p:spPr>
          <a:xfrm>
            <a:off x="2456329" y="1210230"/>
            <a:ext cx="7368989" cy="5038170"/>
          </a:xfrm>
        </p:spPr>
        <p:txBody>
          <a:bodyPr>
            <a:noAutofit/>
          </a:bodyPr>
          <a:lstStyle/>
          <a:p>
            <a:pPr marL="0" indent="0" algn="ctr">
              <a:buNone/>
            </a:pPr>
            <a:r>
              <a:rPr lang="es-SV" sz="4400" dirty="0">
                <a:latin typeface="Times New Roman" panose="02020603050405020304" pitchFamily="18" charset="0"/>
                <a:cs typeface="Times New Roman" panose="02020603050405020304" pitchFamily="18" charset="0"/>
              </a:rPr>
              <a:t>“Parte del éxito del ministerio de Cristo (</a:t>
            </a:r>
            <a:r>
              <a:rPr lang="es-SV" sz="4400" dirty="0" smtClean="0">
                <a:latin typeface="Times New Roman" panose="02020603050405020304" pitchFamily="18" charset="0"/>
                <a:cs typeface="Times New Roman" panose="02020603050405020304" pitchFamily="18" charset="0"/>
              </a:rPr>
              <a:t>enseñanza</a:t>
            </a:r>
            <a:r>
              <a:rPr lang="es-SV" sz="4400" dirty="0">
                <a:latin typeface="Times New Roman" panose="02020603050405020304" pitchFamily="18" charset="0"/>
                <a:cs typeface="Times New Roman" panose="02020603050405020304" pitchFamily="18" charset="0"/>
              </a:rPr>
              <a:t>), radicaba en que la gente sabía que él </a:t>
            </a:r>
            <a:r>
              <a:rPr lang="es-SV" sz="4400" dirty="0" smtClean="0">
                <a:latin typeface="Times New Roman" panose="02020603050405020304" pitchFamily="18" charset="0"/>
                <a:cs typeface="Times New Roman" panose="02020603050405020304" pitchFamily="18" charset="0"/>
              </a:rPr>
              <a:t>realmente </a:t>
            </a:r>
            <a:r>
              <a:rPr lang="es-SV" sz="4400" dirty="0">
                <a:latin typeface="Times New Roman" panose="02020603050405020304" pitchFamily="18" charset="0"/>
                <a:cs typeface="Times New Roman" panose="02020603050405020304" pitchFamily="18" charset="0"/>
              </a:rPr>
              <a:t>se preocupaba por </a:t>
            </a:r>
            <a:r>
              <a:rPr lang="es-SV" sz="4400" dirty="0" smtClean="0">
                <a:latin typeface="Times New Roman" panose="02020603050405020304" pitchFamily="18" charset="0"/>
                <a:cs typeface="Times New Roman" panose="02020603050405020304" pitchFamily="18" charset="0"/>
              </a:rPr>
              <a:t>ellos. Una </a:t>
            </a:r>
            <a:r>
              <a:rPr lang="es-SV" sz="4400" dirty="0">
                <a:latin typeface="Times New Roman" panose="02020603050405020304" pitchFamily="18" charset="0"/>
                <a:cs typeface="Times New Roman" panose="02020603050405020304" pitchFamily="18" charset="0"/>
              </a:rPr>
              <a:t>manifiesta y continua preocupación es el eje de toda apropiada </a:t>
            </a:r>
            <a:r>
              <a:rPr lang="es-SV" sz="4400" dirty="0" smtClean="0">
                <a:latin typeface="Times New Roman" panose="02020603050405020304" pitchFamily="18" charset="0"/>
                <a:cs typeface="Times New Roman" panose="02020603050405020304" pitchFamily="18" charset="0"/>
              </a:rPr>
              <a:t>enseñanza”</a:t>
            </a:r>
            <a:endParaRPr lang="es-SV" sz="4400" i="1" dirty="0">
              <a:latin typeface="Times New Roman" panose="02020603050405020304" pitchFamily="18" charset="0"/>
              <a:cs typeface="Times New Roman" panose="02020603050405020304" pitchFamily="18" charset="0"/>
            </a:endParaRPr>
          </a:p>
        </p:txBody>
      </p:sp>
      <p:pic>
        <p:nvPicPr>
          <p:cNvPr id="1026" name="Picture 2" descr="http://www.graphicsfuel.com/wp-content/uploads/2012/07/books-icon-512.png"/>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0" y="4482353"/>
            <a:ext cx="2375647" cy="2375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4961689"/>
      </p:ext>
    </p:extLst>
  </p:cSld>
  <p:clrMapOvr>
    <a:masterClrMapping/>
  </p:clrMapOvr>
  <p:transition spd="med">
    <p:split orient="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r"/>
            <a:r>
              <a:rPr lang="es-SV" sz="2800" dirty="0"/>
              <a:t>La educación, </a:t>
            </a:r>
            <a:r>
              <a:rPr lang="es-SV" sz="2800" dirty="0" smtClean="0"/>
              <a:t/>
            </a:r>
            <a:br>
              <a:rPr lang="es-SV" sz="2800" dirty="0" smtClean="0"/>
            </a:br>
            <a:r>
              <a:rPr lang="es-SV" sz="2800" dirty="0" smtClean="0"/>
              <a:t>cap</a:t>
            </a:r>
            <a:r>
              <a:rPr lang="es-SV" sz="2800" dirty="0"/>
              <a:t>. 23, p. 191</a:t>
            </a:r>
            <a:endParaRPr lang="es-SV" sz="2800" dirty="0"/>
          </a:p>
        </p:txBody>
      </p:sp>
      <p:sp>
        <p:nvSpPr>
          <p:cNvPr id="3" name="Marcador de contenido 2"/>
          <p:cNvSpPr>
            <a:spLocks noGrp="1"/>
          </p:cNvSpPr>
          <p:nvPr>
            <p:ph idx="1"/>
          </p:nvPr>
        </p:nvSpPr>
        <p:spPr>
          <a:xfrm>
            <a:off x="2563907" y="1192306"/>
            <a:ext cx="7718612" cy="5172634"/>
          </a:xfrm>
        </p:spPr>
        <p:txBody>
          <a:bodyPr>
            <a:normAutofit lnSpcReduction="10000"/>
          </a:bodyPr>
          <a:lstStyle/>
          <a:p>
            <a:pPr marL="0" indent="0" algn="ctr">
              <a:buNone/>
            </a:pPr>
            <a:r>
              <a:rPr lang="es-SV" sz="5400" i="1" dirty="0">
                <a:latin typeface="Times New Roman" panose="02020603050405020304" pitchFamily="18" charset="0"/>
                <a:cs typeface="Times New Roman" panose="02020603050405020304" pitchFamily="18" charset="0"/>
              </a:rPr>
              <a:t>“Para fortalecer el lazo de simpatía que une al maestro y al alumno, pocos medios hay tan </a:t>
            </a:r>
            <a:r>
              <a:rPr lang="es-SV" sz="5400" i="1" dirty="0" smtClean="0">
                <a:latin typeface="Times New Roman" panose="02020603050405020304" pitchFamily="18" charset="0"/>
                <a:cs typeface="Times New Roman" panose="02020603050405020304" pitchFamily="18" charset="0"/>
              </a:rPr>
              <a:t>valiosos </a:t>
            </a:r>
            <a:r>
              <a:rPr lang="es-SV" sz="5400" i="1" dirty="0">
                <a:latin typeface="Times New Roman" panose="02020603050405020304" pitchFamily="18" charset="0"/>
                <a:cs typeface="Times New Roman" panose="02020603050405020304" pitchFamily="18" charset="0"/>
              </a:rPr>
              <a:t>como el de la agradable amistad fuera del aula”</a:t>
            </a:r>
            <a:endParaRPr lang="es-SV" sz="5400" i="1" dirty="0">
              <a:latin typeface="Times New Roman" panose="02020603050405020304" pitchFamily="18" charset="0"/>
              <a:cs typeface="Times New Roman" panose="02020603050405020304" pitchFamily="18" charset="0"/>
            </a:endParaRPr>
          </a:p>
        </p:txBody>
      </p:sp>
      <p:pic>
        <p:nvPicPr>
          <p:cNvPr id="3074" name="Picture 2" descr="https://pixabay.com/static/uploads/photo/2012/04/13/21/35/quill-33730_64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50541"/>
            <a:ext cx="2833405" cy="1416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626493"/>
      </p:ext>
    </p:extLst>
  </p:cSld>
  <p:clrMapOvr>
    <a:masterClrMapping/>
  </p:clrMapOvr>
  <p:transition spd="med">
    <p:split orient="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r"/>
            <a:r>
              <a:rPr lang="es-SV" sz="2800" dirty="0"/>
              <a:t>Consejos para padres maestros y alumnos, </a:t>
            </a:r>
            <a:r>
              <a:rPr lang="es-SV" sz="2800" dirty="0" smtClean="0"/>
              <a:t/>
            </a:r>
            <a:br>
              <a:rPr lang="es-SV" sz="2800" dirty="0" smtClean="0"/>
            </a:br>
            <a:r>
              <a:rPr lang="es-SV" sz="2800" dirty="0" smtClean="0"/>
              <a:t>p</a:t>
            </a:r>
            <a:r>
              <a:rPr lang="es-SV" sz="2800" dirty="0"/>
              <a:t>. </a:t>
            </a:r>
            <a:r>
              <a:rPr lang="es-SV" sz="2800" dirty="0" smtClean="0"/>
              <a:t>249.</a:t>
            </a:r>
            <a:endParaRPr lang="es-SV" sz="2800" dirty="0"/>
          </a:p>
        </p:txBody>
      </p:sp>
      <p:sp>
        <p:nvSpPr>
          <p:cNvPr id="3" name="Marcador de contenido 2"/>
          <p:cNvSpPr>
            <a:spLocks noGrp="1"/>
          </p:cNvSpPr>
          <p:nvPr>
            <p:ph idx="1"/>
          </p:nvPr>
        </p:nvSpPr>
        <p:spPr>
          <a:xfrm>
            <a:off x="2563907" y="2187388"/>
            <a:ext cx="7718612" cy="4177552"/>
          </a:xfrm>
        </p:spPr>
        <p:txBody>
          <a:bodyPr>
            <a:normAutofit/>
          </a:bodyPr>
          <a:lstStyle/>
          <a:p>
            <a:pPr marL="0" indent="0" algn="ctr">
              <a:buNone/>
            </a:pPr>
            <a:r>
              <a:rPr lang="es-SV" sz="5400" i="1" dirty="0">
                <a:latin typeface="Times New Roman" panose="02020603050405020304" pitchFamily="18" charset="0"/>
                <a:cs typeface="Times New Roman" panose="02020603050405020304" pitchFamily="18" charset="0"/>
              </a:rPr>
              <a:t>“Era altamente sociable [Jesús], aunque poseía una reserva que inhibía cualquier familiaridad”</a:t>
            </a:r>
            <a:endParaRPr lang="es-SV" sz="5400" i="1" dirty="0">
              <a:latin typeface="Times New Roman" panose="02020603050405020304" pitchFamily="18" charset="0"/>
              <a:cs typeface="Times New Roman" panose="02020603050405020304" pitchFamily="18" charset="0"/>
            </a:endParaRPr>
          </a:p>
        </p:txBody>
      </p:sp>
      <p:pic>
        <p:nvPicPr>
          <p:cNvPr id="3074" name="Picture 2" descr="https://pixabay.com/static/uploads/photo/2012/04/13/21/35/quill-33730_64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50541"/>
            <a:ext cx="2833405" cy="1416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0673108"/>
      </p:ext>
    </p:extLst>
  </p:cSld>
  <p:clrMapOvr>
    <a:masterClrMapping/>
  </p:clrMapOvr>
  <p:transition spd="med">
    <p:split orient="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72871" y="1"/>
            <a:ext cx="8780929" cy="1144588"/>
          </a:xfrm>
        </p:spPr>
        <p:txBody>
          <a:bodyPr>
            <a:normAutofit/>
          </a:bodyPr>
          <a:lstStyle/>
          <a:p>
            <a:pPr algn="r"/>
            <a:r>
              <a:rPr lang="en-US" sz="2800" dirty="0"/>
              <a:t>Myths in Adventism, </a:t>
            </a:r>
            <a:r>
              <a:rPr lang="en-US" sz="2800" dirty="0" smtClean="0"/>
              <a:t/>
            </a:r>
            <a:br>
              <a:rPr lang="en-US" sz="2800" dirty="0" smtClean="0"/>
            </a:br>
            <a:r>
              <a:rPr lang="en-US" sz="2800" dirty="0" smtClean="0"/>
              <a:t>pp</a:t>
            </a:r>
            <a:r>
              <a:rPr lang="en-US" sz="2800" dirty="0"/>
              <a:t>. </a:t>
            </a:r>
            <a:r>
              <a:rPr lang="en-US" sz="2800" dirty="0" smtClean="0"/>
              <a:t>192.</a:t>
            </a:r>
            <a:endParaRPr lang="es-SV" sz="2800" dirty="0"/>
          </a:p>
        </p:txBody>
      </p:sp>
      <p:sp>
        <p:nvSpPr>
          <p:cNvPr id="3" name="Marcador de contenido 2"/>
          <p:cNvSpPr>
            <a:spLocks noGrp="1"/>
          </p:cNvSpPr>
          <p:nvPr>
            <p:ph idx="1"/>
          </p:nvPr>
        </p:nvSpPr>
        <p:spPr>
          <a:xfrm>
            <a:off x="2456329" y="1210230"/>
            <a:ext cx="7368989" cy="5038170"/>
          </a:xfrm>
        </p:spPr>
        <p:txBody>
          <a:bodyPr>
            <a:noAutofit/>
          </a:bodyPr>
          <a:lstStyle/>
          <a:p>
            <a:pPr marL="0" indent="0" algn="ctr">
              <a:buNone/>
            </a:pPr>
            <a:r>
              <a:rPr lang="es-SV" sz="4800" dirty="0">
                <a:latin typeface="Times New Roman" panose="02020603050405020304" pitchFamily="18" charset="0"/>
                <a:cs typeface="Times New Roman" panose="02020603050405020304" pitchFamily="18" charset="0"/>
              </a:rPr>
              <a:t>“La enseñanza es un arte, y parte del mismo es la capacidad para establecer vínculos sociales con los alumnos, mientras que la mismo tiempo se mantiene un respeto”</a:t>
            </a:r>
            <a:endParaRPr lang="es-SV" sz="4800" i="1" dirty="0">
              <a:latin typeface="Times New Roman" panose="02020603050405020304" pitchFamily="18" charset="0"/>
              <a:cs typeface="Times New Roman" panose="02020603050405020304" pitchFamily="18" charset="0"/>
            </a:endParaRPr>
          </a:p>
        </p:txBody>
      </p:sp>
      <p:pic>
        <p:nvPicPr>
          <p:cNvPr id="1026" name="Picture 2" descr="http://www.graphicsfuel.com/wp-content/uploads/2012/07/books-icon-512.png"/>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0" y="4482353"/>
            <a:ext cx="2375647" cy="2375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2772295"/>
      </p:ext>
    </p:extLst>
  </p:cSld>
  <p:clrMapOvr>
    <a:masterClrMapping/>
  </p:clrMapOvr>
  <p:transition spd="med">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2" name="Título 1"/>
          <p:cNvSpPr>
            <a:spLocks noGrp="1"/>
          </p:cNvSpPr>
          <p:nvPr>
            <p:ph type="ctrTitle"/>
          </p:nvPr>
        </p:nvSpPr>
        <p:spPr/>
        <p:txBody>
          <a:bodyPr/>
          <a:lstStyle/>
          <a:p>
            <a:endParaRPr lang="es-SV"/>
          </a:p>
        </p:txBody>
      </p:sp>
      <p:sp>
        <p:nvSpPr>
          <p:cNvPr id="3" name="Subtítulo 2"/>
          <p:cNvSpPr>
            <a:spLocks noGrp="1"/>
          </p:cNvSpPr>
          <p:nvPr>
            <p:ph type="subTitle" idx="1"/>
          </p:nvPr>
        </p:nvSpPr>
        <p:spPr/>
        <p:txBody>
          <a:bodyPr/>
          <a:lstStyle/>
          <a:p>
            <a:endParaRPr lang="es-SV"/>
          </a:p>
        </p:txBody>
      </p:sp>
      <p:pic>
        <p:nvPicPr>
          <p:cNvPr id="6" name="Imagen 5"/>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686194">
            <a:off x="352951" y="1777594"/>
            <a:ext cx="2342095" cy="3030947"/>
          </a:xfrm>
          <a:prstGeom prst="rect">
            <a:avLst/>
          </a:prstGeom>
        </p:spPr>
      </p:pic>
    </p:spTree>
    <p:extLst>
      <p:ext uri="{BB962C8B-B14F-4D97-AF65-F5344CB8AC3E}">
        <p14:creationId xmlns:p14="http://schemas.microsoft.com/office/powerpoint/2010/main" val="2649949513"/>
      </p:ext>
    </p:extLst>
  </p:cSld>
  <p:clrMapOvr>
    <a:masterClrMapping/>
  </p:clrMapOvr>
  <p:transition spd="med">
    <p:split orient="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 y="3048"/>
            <a:ext cx="12197425" cy="6854952"/>
          </a:xfrm>
          <a:prstGeom prst="rect">
            <a:avLst/>
          </a:prstGeom>
        </p:spPr>
      </p:pic>
    </p:spTree>
    <p:extLst>
      <p:ext uri="{BB962C8B-B14F-4D97-AF65-F5344CB8AC3E}">
        <p14:creationId xmlns:p14="http://schemas.microsoft.com/office/powerpoint/2010/main" val="1348901556"/>
      </p:ext>
    </p:extLst>
  </p:cSld>
  <p:clrMapOvr>
    <a:masterClrMapping/>
  </p:clrMapOvr>
  <p:transition spd="med">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lstStyle/>
          <a:p>
            <a:r>
              <a:rPr lang="es-SV" sz="8800" b="1" dirty="0" smtClean="0"/>
              <a:t>Capítulo 6</a:t>
            </a:r>
            <a:endParaRPr lang="es-SV" sz="8800" b="1" dirty="0"/>
          </a:p>
        </p:txBody>
      </p:sp>
      <p:sp>
        <p:nvSpPr>
          <p:cNvPr id="5" name="Subtítulo 4"/>
          <p:cNvSpPr>
            <a:spLocks noGrp="1"/>
          </p:cNvSpPr>
          <p:nvPr>
            <p:ph type="subTitle" idx="1"/>
          </p:nvPr>
        </p:nvSpPr>
        <p:spPr/>
        <p:txBody>
          <a:bodyPr>
            <a:normAutofit lnSpcReduction="10000"/>
          </a:bodyPr>
          <a:lstStyle/>
          <a:p>
            <a:r>
              <a:rPr lang="es-SV" sz="4000" b="1" dirty="0"/>
              <a:t>Reforzando lo aprendido y cuidado de la clase</a:t>
            </a:r>
          </a:p>
        </p:txBody>
      </p:sp>
    </p:spTree>
    <p:extLst>
      <p:ext uri="{BB962C8B-B14F-4D97-AF65-F5344CB8AC3E}">
        <p14:creationId xmlns:p14="http://schemas.microsoft.com/office/powerpoint/2010/main" val="485597965"/>
      </p:ext>
    </p:extLst>
  </p:cSld>
  <p:clrMapOvr>
    <a:masterClrMapping/>
  </p:clrMapOvr>
  <p:transition spd="med">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72871" y="1"/>
            <a:ext cx="8780929" cy="1144588"/>
          </a:xfrm>
        </p:spPr>
        <p:txBody>
          <a:bodyPr>
            <a:normAutofit/>
          </a:bodyPr>
          <a:lstStyle/>
          <a:p>
            <a:pPr algn="r"/>
            <a:r>
              <a:rPr lang="en-US" sz="2800" dirty="0" smtClean="0"/>
              <a:t>Teach, </a:t>
            </a:r>
            <a:br>
              <a:rPr lang="en-US" sz="2800" dirty="0" smtClean="0"/>
            </a:br>
            <a:r>
              <a:rPr lang="en-US" sz="2800" dirty="0" smtClean="0"/>
              <a:t>pp. 208-210.</a:t>
            </a:r>
            <a:endParaRPr lang="es-SV" sz="2800" dirty="0"/>
          </a:p>
        </p:txBody>
      </p:sp>
      <p:sp>
        <p:nvSpPr>
          <p:cNvPr id="3" name="Marcador de contenido 2"/>
          <p:cNvSpPr>
            <a:spLocks noGrp="1"/>
          </p:cNvSpPr>
          <p:nvPr>
            <p:ph idx="1"/>
          </p:nvPr>
        </p:nvSpPr>
        <p:spPr>
          <a:xfrm>
            <a:off x="2456329" y="1317810"/>
            <a:ext cx="7368989" cy="4796399"/>
          </a:xfrm>
        </p:spPr>
        <p:txBody>
          <a:bodyPr>
            <a:noAutofit/>
          </a:bodyPr>
          <a:lstStyle/>
          <a:p>
            <a:pPr marL="0" indent="0" algn="ctr">
              <a:buNone/>
            </a:pPr>
            <a:r>
              <a:rPr lang="es-SV" sz="4400" dirty="0">
                <a:latin typeface="Times New Roman" panose="02020603050405020304" pitchFamily="18" charset="0"/>
                <a:cs typeface="Times New Roman" panose="02020603050405020304" pitchFamily="18" charset="0"/>
              </a:rPr>
              <a:t>“Su labor como maestro será reforzada al visitar a los miembros de la clase y al hablar con ellos de la aplicación de la lección a sus vidas; al participar en esfuerzos para la ganancia de almas; y al </a:t>
            </a:r>
            <a:r>
              <a:rPr lang="es-SV" sz="4400" dirty="0" smtClean="0">
                <a:latin typeface="Times New Roman" panose="02020603050405020304" pitchFamily="18" charset="0"/>
                <a:cs typeface="Times New Roman" panose="02020603050405020304" pitchFamily="18" charset="0"/>
              </a:rPr>
              <a:t>participar </a:t>
            </a:r>
            <a:r>
              <a:rPr lang="es-SV" sz="4400" dirty="0">
                <a:latin typeface="Times New Roman" panose="02020603050405020304" pitchFamily="18" charset="0"/>
                <a:cs typeface="Times New Roman" panose="02020603050405020304" pitchFamily="18" charset="0"/>
              </a:rPr>
              <a:t>del estudio diario”</a:t>
            </a:r>
            <a:endParaRPr lang="es-SV" sz="4400" i="1" dirty="0">
              <a:latin typeface="Times New Roman" panose="02020603050405020304" pitchFamily="18" charset="0"/>
              <a:cs typeface="Times New Roman" panose="02020603050405020304" pitchFamily="18" charset="0"/>
            </a:endParaRPr>
          </a:p>
        </p:txBody>
      </p:sp>
      <p:pic>
        <p:nvPicPr>
          <p:cNvPr id="1026" name="Picture 2" descr="http://www.graphicsfuel.com/wp-content/uploads/2012/07/books-icon-512.png"/>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0" y="4482353"/>
            <a:ext cx="2375647" cy="2375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257021"/>
      </p:ext>
    </p:extLst>
  </p:cSld>
  <p:clrMapOvr>
    <a:masterClrMapping/>
  </p:clrMapOvr>
  <p:transition spd="med">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r"/>
            <a:r>
              <a:rPr lang="es-SV" sz="2800" dirty="0"/>
              <a:t>Los mejores consejos sobre la obra de la Escuela Sabática, sec. 2, pp. 43,44.</a:t>
            </a:r>
          </a:p>
        </p:txBody>
      </p:sp>
      <p:sp>
        <p:nvSpPr>
          <p:cNvPr id="3" name="Marcador de contenido 2"/>
          <p:cNvSpPr>
            <a:spLocks noGrp="1"/>
          </p:cNvSpPr>
          <p:nvPr>
            <p:ph idx="1"/>
          </p:nvPr>
        </p:nvSpPr>
        <p:spPr>
          <a:xfrm>
            <a:off x="2752078" y="1144589"/>
            <a:ext cx="7422863" cy="5247246"/>
          </a:xfrm>
        </p:spPr>
        <p:txBody>
          <a:bodyPr>
            <a:normAutofit fontScale="77500" lnSpcReduction="20000"/>
          </a:bodyPr>
          <a:lstStyle/>
          <a:p>
            <a:pPr marL="0" indent="0" algn="ctr">
              <a:buNone/>
            </a:pPr>
            <a:r>
              <a:rPr lang="es-SV" sz="5400" i="1" dirty="0">
                <a:latin typeface="Times New Roman" panose="02020603050405020304" pitchFamily="18" charset="0"/>
                <a:cs typeface="Times New Roman" panose="02020603050405020304" pitchFamily="18" charset="0"/>
              </a:rPr>
              <a:t>“Cada punto de la verdad ha de ser analizado, porque la verdad de Dios no tiene límites, y al </a:t>
            </a:r>
            <a:r>
              <a:rPr lang="es-SV" sz="5400" i="1" dirty="0" smtClean="0">
                <a:latin typeface="Times New Roman" panose="02020603050405020304" pitchFamily="18" charset="0"/>
                <a:cs typeface="Times New Roman" panose="02020603050405020304" pitchFamily="18" charset="0"/>
              </a:rPr>
              <a:t>estudiarla</a:t>
            </a:r>
            <a:r>
              <a:rPr lang="es-SV" sz="5400" i="1" dirty="0">
                <a:latin typeface="Times New Roman" panose="02020603050405020304" pitchFamily="18" charset="0"/>
                <a:cs typeface="Times New Roman" panose="02020603050405020304" pitchFamily="18" charset="0"/>
              </a:rPr>
              <a:t>, tanto los maestros como los alumnos deberían sentir el más vivo interés por saber lo que Dios ha </a:t>
            </a:r>
            <a:r>
              <a:rPr lang="es-SV" sz="5400" i="1" dirty="0" smtClean="0">
                <a:latin typeface="Times New Roman" panose="02020603050405020304" pitchFamily="18" charset="0"/>
                <a:cs typeface="Times New Roman" panose="02020603050405020304" pitchFamily="18" charset="0"/>
              </a:rPr>
              <a:t>dicho. Durante </a:t>
            </a:r>
            <a:r>
              <a:rPr lang="es-SV" sz="5400" i="1" dirty="0">
                <a:latin typeface="Times New Roman" panose="02020603050405020304" pitchFamily="18" charset="0"/>
                <a:cs typeface="Times New Roman" panose="02020603050405020304" pitchFamily="18" charset="0"/>
              </a:rPr>
              <a:t>años la voz de Dios nos ha estado diciendo: "¡Despierten! ¡Despierten! ¡Tienen que despertar</a:t>
            </a:r>
            <a:r>
              <a:rPr lang="es-SV" sz="5400" i="1" dirty="0" smtClean="0">
                <a:latin typeface="Times New Roman" panose="02020603050405020304" pitchFamily="18" charset="0"/>
                <a:cs typeface="Times New Roman" panose="02020603050405020304" pitchFamily="18" charset="0"/>
              </a:rPr>
              <a:t>!"”</a:t>
            </a:r>
            <a:endParaRPr lang="es-SV" sz="5400" i="1" dirty="0">
              <a:latin typeface="Times New Roman" panose="02020603050405020304" pitchFamily="18" charset="0"/>
              <a:cs typeface="Times New Roman" panose="02020603050405020304" pitchFamily="18" charset="0"/>
            </a:endParaRPr>
          </a:p>
        </p:txBody>
      </p:sp>
      <p:pic>
        <p:nvPicPr>
          <p:cNvPr id="3074" name="Picture 2" descr="https://pixabay.com/static/uploads/photo/2012/04/13/21/35/quill-33730_64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50541"/>
            <a:ext cx="2833405" cy="1416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1561795"/>
      </p:ext>
    </p:extLst>
  </p:cSld>
  <p:clrMapOvr>
    <a:masterClrMapping/>
  </p:clrMapOvr>
  <p:transition spd="med">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r"/>
            <a:r>
              <a:rPr lang="es-SV" sz="2800" dirty="0"/>
              <a:t>Los mejores consejos sobre la obra de la Escuela Sabática, sec. 2, pp. 43,44.</a:t>
            </a:r>
          </a:p>
        </p:txBody>
      </p:sp>
      <p:sp>
        <p:nvSpPr>
          <p:cNvPr id="3" name="Marcador de contenido 2"/>
          <p:cNvSpPr>
            <a:spLocks noGrp="1"/>
          </p:cNvSpPr>
          <p:nvPr>
            <p:ph idx="1"/>
          </p:nvPr>
        </p:nvSpPr>
        <p:spPr>
          <a:xfrm>
            <a:off x="2752078" y="1389529"/>
            <a:ext cx="7422863" cy="5002305"/>
          </a:xfrm>
        </p:spPr>
        <p:txBody>
          <a:bodyPr>
            <a:normAutofit fontScale="55000" lnSpcReduction="20000"/>
          </a:bodyPr>
          <a:lstStyle/>
          <a:p>
            <a:pPr marL="0" indent="0" algn="ctr">
              <a:buNone/>
            </a:pPr>
            <a:r>
              <a:rPr lang="es-SV" sz="5400" i="1" dirty="0">
                <a:latin typeface="Times New Roman" panose="02020603050405020304" pitchFamily="18" charset="0"/>
                <a:cs typeface="Times New Roman" panose="02020603050405020304" pitchFamily="18" charset="0"/>
              </a:rPr>
              <a:t>“Analicen todos los aspectos de la verdad, para que puedan saber por ustedes mismos qué es la verdad. Que los estudiantes investiguen por sí mismos, a fin de llegar a conocer las cosas profundas de Dios, y háganlo con el espíritu que animaba a Cristo, sin que se les imponga ninguna </a:t>
            </a:r>
            <a:r>
              <a:rPr lang="es-SV" sz="5400" i="1" dirty="0" smtClean="0">
                <a:latin typeface="Times New Roman" panose="02020603050405020304" pitchFamily="18" charset="0"/>
                <a:cs typeface="Times New Roman" panose="02020603050405020304" pitchFamily="18" charset="0"/>
              </a:rPr>
              <a:t>restricción. A1 </a:t>
            </a:r>
            <a:r>
              <a:rPr lang="es-SV" sz="5400" i="1" dirty="0">
                <a:latin typeface="Times New Roman" panose="02020603050405020304" pitchFamily="18" charset="0"/>
                <a:cs typeface="Times New Roman" panose="02020603050405020304" pitchFamily="18" charset="0"/>
              </a:rPr>
              <a:t>escudriñar las Escrituras se necesita gran humildad de espíritu y un corazón bien </a:t>
            </a:r>
            <a:r>
              <a:rPr lang="es-SV" sz="5400" i="1" dirty="0" smtClean="0">
                <a:latin typeface="Times New Roman" panose="02020603050405020304" pitchFamily="18" charset="0"/>
                <a:cs typeface="Times New Roman" panose="02020603050405020304" pitchFamily="18" charset="0"/>
              </a:rPr>
              <a:t>dispuesto</a:t>
            </a:r>
            <a:r>
              <a:rPr lang="es-SV" sz="5400" i="1" dirty="0">
                <a:latin typeface="Times New Roman" panose="02020603050405020304" pitchFamily="18" charset="0"/>
                <a:cs typeface="Times New Roman" panose="02020603050405020304" pitchFamily="18" charset="0"/>
              </a:rPr>
              <a:t>, además de que es menester buscar </a:t>
            </a:r>
            <a:r>
              <a:rPr lang="es-SV" sz="5400" i="1" dirty="0" smtClean="0">
                <a:latin typeface="Times New Roman" panose="02020603050405020304" pitchFamily="18" charset="0"/>
                <a:cs typeface="Times New Roman" panose="02020603050405020304" pitchFamily="18" charset="0"/>
              </a:rPr>
              <a:t>fervientemente </a:t>
            </a:r>
            <a:r>
              <a:rPr lang="es-SV" sz="5400" i="1" dirty="0">
                <a:latin typeface="Times New Roman" panose="02020603050405020304" pitchFamily="18" charset="0"/>
                <a:cs typeface="Times New Roman" panose="02020603050405020304" pitchFamily="18" charset="0"/>
              </a:rPr>
              <a:t>a Dios. A los que acuden con espíritu </a:t>
            </a:r>
            <a:r>
              <a:rPr lang="es-SV" sz="5400" i="1" dirty="0" smtClean="0">
                <a:latin typeface="Times New Roman" panose="02020603050405020304" pitchFamily="18" charset="0"/>
                <a:cs typeface="Times New Roman" panose="02020603050405020304" pitchFamily="18" charset="0"/>
              </a:rPr>
              <a:t>humilde </a:t>
            </a:r>
            <a:r>
              <a:rPr lang="es-SV" sz="5400" i="1" dirty="0">
                <a:latin typeface="Times New Roman" panose="02020603050405020304" pitchFamily="18" charset="0"/>
                <a:cs typeface="Times New Roman" panose="02020603050405020304" pitchFamily="18" charset="0"/>
              </a:rPr>
              <a:t>buscando la verdad, los ángeles de Dios les ayudarán en sus </a:t>
            </a:r>
            <a:r>
              <a:rPr lang="es-SV" sz="5400" i="1" dirty="0" smtClean="0">
                <a:latin typeface="Times New Roman" panose="02020603050405020304" pitchFamily="18" charset="0"/>
                <a:cs typeface="Times New Roman" panose="02020603050405020304" pitchFamily="18" charset="0"/>
              </a:rPr>
              <a:t>esfuerzos”</a:t>
            </a:r>
            <a:endParaRPr lang="es-SV" sz="5400" i="1" dirty="0">
              <a:latin typeface="Times New Roman" panose="02020603050405020304" pitchFamily="18" charset="0"/>
              <a:cs typeface="Times New Roman" panose="02020603050405020304" pitchFamily="18" charset="0"/>
            </a:endParaRPr>
          </a:p>
        </p:txBody>
      </p:sp>
      <p:pic>
        <p:nvPicPr>
          <p:cNvPr id="3074" name="Picture 2" descr="https://pixabay.com/static/uploads/photo/2012/04/13/21/35/quill-33730_64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50541"/>
            <a:ext cx="2833405" cy="1416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0464068"/>
      </p:ext>
    </p:extLst>
  </p:cSld>
  <p:clrMapOvr>
    <a:masterClrMapping/>
  </p:clrMapOvr>
  <p:transition spd="med">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r"/>
            <a:r>
              <a:rPr lang="es-SV" sz="2800" dirty="0"/>
              <a:t>Los mejores consejos sobre la obra de la Escuela Sabática, sec. 2, pp. 43,44.</a:t>
            </a:r>
          </a:p>
        </p:txBody>
      </p:sp>
      <p:sp>
        <p:nvSpPr>
          <p:cNvPr id="3" name="Marcador de contenido 2"/>
          <p:cNvSpPr>
            <a:spLocks noGrp="1"/>
          </p:cNvSpPr>
          <p:nvPr>
            <p:ph idx="1"/>
          </p:nvPr>
        </p:nvSpPr>
        <p:spPr>
          <a:xfrm>
            <a:off x="2752078" y="1165410"/>
            <a:ext cx="7422863" cy="5360893"/>
          </a:xfrm>
        </p:spPr>
        <p:txBody>
          <a:bodyPr>
            <a:normAutofit fontScale="55000" lnSpcReduction="20000"/>
          </a:bodyPr>
          <a:lstStyle/>
          <a:p>
            <a:pPr marL="0" indent="0" algn="ctr">
              <a:buNone/>
            </a:pPr>
            <a:r>
              <a:rPr lang="es-SV" sz="5400" i="1" dirty="0">
                <a:latin typeface="Times New Roman" panose="02020603050405020304" pitchFamily="18" charset="0"/>
                <a:cs typeface="Times New Roman" panose="02020603050405020304" pitchFamily="18" charset="0"/>
              </a:rPr>
              <a:t>“Muchos de los que profesan ser cristianos no creen más que a medias en la Palabra de Dios. No la estudian con fervor, sino que malgastan un </a:t>
            </a:r>
            <a:r>
              <a:rPr lang="es-SV" sz="5400" i="1" dirty="0" smtClean="0">
                <a:latin typeface="Times New Roman" panose="02020603050405020304" pitchFamily="18" charset="0"/>
                <a:cs typeface="Times New Roman" panose="02020603050405020304" pitchFamily="18" charset="0"/>
              </a:rPr>
              <a:t>tiempo </a:t>
            </a:r>
            <a:r>
              <a:rPr lang="es-SV" sz="5400" i="1" dirty="0">
                <a:latin typeface="Times New Roman" panose="02020603050405020304" pitchFamily="18" charset="0"/>
                <a:cs typeface="Times New Roman" panose="02020603050405020304" pitchFamily="18" charset="0"/>
              </a:rPr>
              <a:t>precioso leyendo novelas y relatos fantásticos. Una mera comprensión intelectual de la Palabra de Dios no bastará para ejercer influencia sobre nuestro estilo de vida, porque la vida es regulada por la disposición del corazón. Cuando los </a:t>
            </a:r>
            <a:r>
              <a:rPr lang="es-SV" sz="5400" i="1" dirty="0" smtClean="0">
                <a:latin typeface="Times New Roman" panose="02020603050405020304" pitchFamily="18" charset="0"/>
                <a:cs typeface="Times New Roman" panose="02020603050405020304" pitchFamily="18" charset="0"/>
              </a:rPr>
              <a:t>maestros </a:t>
            </a:r>
            <a:r>
              <a:rPr lang="es-SV" sz="5400" i="1" dirty="0">
                <a:latin typeface="Times New Roman" panose="02020603050405020304" pitchFamily="18" charset="0"/>
                <a:cs typeface="Times New Roman" panose="02020603050405020304" pitchFamily="18" charset="0"/>
              </a:rPr>
              <a:t>de Escuela Sabática hayan enseñado las </a:t>
            </a:r>
            <a:r>
              <a:rPr lang="es-SV" sz="5400" i="1" dirty="0" smtClean="0">
                <a:latin typeface="Times New Roman" panose="02020603050405020304" pitchFamily="18" charset="0"/>
                <a:cs typeface="Times New Roman" panose="02020603050405020304" pitchFamily="18" charset="0"/>
              </a:rPr>
              <a:t>lecciones </a:t>
            </a:r>
            <a:r>
              <a:rPr lang="es-SV" sz="5400" i="1" dirty="0">
                <a:latin typeface="Times New Roman" panose="02020603050405020304" pitchFamily="18" charset="0"/>
                <a:cs typeface="Times New Roman" panose="02020603050405020304" pitchFamily="18" charset="0"/>
              </a:rPr>
              <a:t>referidas al comportamiento externo, su </a:t>
            </a:r>
            <a:r>
              <a:rPr lang="es-SV" sz="5400" i="1" dirty="0" smtClean="0">
                <a:latin typeface="Times New Roman" panose="02020603050405020304" pitchFamily="18" charset="0"/>
                <a:cs typeface="Times New Roman" panose="02020603050405020304" pitchFamily="18" charset="0"/>
              </a:rPr>
              <a:t>labor </a:t>
            </a:r>
            <a:r>
              <a:rPr lang="es-SV" sz="5400" i="1" dirty="0">
                <a:latin typeface="Times New Roman" panose="02020603050405020304" pitchFamily="18" charset="0"/>
                <a:cs typeface="Times New Roman" panose="02020603050405020304" pitchFamily="18" charset="0"/>
              </a:rPr>
              <a:t>apenas habrá comenzado. Así que no deberían cesar en su empeño hasta haber comprobado que los preceptos celestiales no solo han sido asumidos intelectualmente por el alumno, sino que se hallan escritos en el corazón”</a:t>
            </a:r>
          </a:p>
        </p:txBody>
      </p:sp>
      <p:pic>
        <p:nvPicPr>
          <p:cNvPr id="3074" name="Picture 2" descr="https://pixabay.com/static/uploads/photo/2012/04/13/21/35/quill-33730_64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50541"/>
            <a:ext cx="2833405" cy="1416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7362490"/>
      </p:ext>
    </p:extLst>
  </p:cSld>
  <p:clrMapOvr>
    <a:masterClrMapping/>
  </p:clrMapOvr>
  <p:transition spd="med">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SV" sz="3600" dirty="0"/>
              <a:t>Algunas formas de reforzar la enseñanza y motivar la </a:t>
            </a:r>
            <a:r>
              <a:rPr lang="es-SV" sz="3600" dirty="0" smtClean="0"/>
              <a:t>confraternidad</a:t>
            </a:r>
            <a:endParaRPr lang="es-SV" sz="3600"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65846285"/>
              </p:ext>
            </p:extLst>
          </p:nvPr>
        </p:nvGraphicFramePr>
        <p:xfrm>
          <a:off x="2245658" y="1313895"/>
          <a:ext cx="7364506" cy="48630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34680129"/>
      </p:ext>
    </p:extLst>
  </p:cSld>
  <p:clrMapOvr>
    <a:masterClrMapping/>
  </p:clrMapOvr>
  <p:transition spd="med">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r"/>
            <a:r>
              <a:rPr lang="es-SV" sz="2800" dirty="0"/>
              <a:t>Los mejores consejos sobre la obra de la Escuela Sabática, sec. </a:t>
            </a:r>
            <a:r>
              <a:rPr lang="es-SV" sz="2800" dirty="0" smtClean="0"/>
              <a:t>3, p. 80.</a:t>
            </a:r>
            <a:endParaRPr lang="es-SV" sz="2800" dirty="0"/>
          </a:p>
        </p:txBody>
      </p:sp>
      <p:sp>
        <p:nvSpPr>
          <p:cNvPr id="3" name="Marcador de contenido 2"/>
          <p:cNvSpPr>
            <a:spLocks noGrp="1"/>
          </p:cNvSpPr>
          <p:nvPr>
            <p:ph idx="1"/>
          </p:nvPr>
        </p:nvSpPr>
        <p:spPr>
          <a:xfrm>
            <a:off x="2563907" y="1192306"/>
            <a:ext cx="7718612" cy="5172634"/>
          </a:xfrm>
        </p:spPr>
        <p:txBody>
          <a:bodyPr>
            <a:normAutofit fontScale="47500" lnSpcReduction="20000"/>
          </a:bodyPr>
          <a:lstStyle/>
          <a:p>
            <a:pPr marL="0" indent="0" algn="ctr">
              <a:buNone/>
            </a:pPr>
            <a:r>
              <a:rPr lang="es-SV" sz="5400" i="1" dirty="0">
                <a:latin typeface="Times New Roman" panose="02020603050405020304" pitchFamily="18" charset="0"/>
                <a:cs typeface="Times New Roman" panose="02020603050405020304" pitchFamily="18" charset="0"/>
              </a:rPr>
              <a:t>“Maestros y obreros de todas las divisiones de la obra de la Escuela Sabática: Me dirijo a </a:t>
            </a:r>
            <a:r>
              <a:rPr lang="es-SV" sz="5400" i="1" dirty="0" smtClean="0">
                <a:latin typeface="Times New Roman" panose="02020603050405020304" pitchFamily="18" charset="0"/>
                <a:cs typeface="Times New Roman" panose="02020603050405020304" pitchFamily="18" charset="0"/>
              </a:rPr>
              <a:t>ustedes </a:t>
            </a:r>
            <a:r>
              <a:rPr lang="es-SV" sz="5400" i="1" dirty="0">
                <a:latin typeface="Times New Roman" panose="02020603050405020304" pitchFamily="18" charset="0"/>
                <a:cs typeface="Times New Roman" panose="02020603050405020304" pitchFamily="18" charset="0"/>
              </a:rPr>
              <a:t>en el temor de Dios, y les digo que a menos que mantengan una relación viva con el Señor, y se sitúen constantemente delante de él en </a:t>
            </a:r>
            <a:r>
              <a:rPr lang="es-SV" sz="5400" i="1" dirty="0" smtClean="0">
                <a:latin typeface="Times New Roman" panose="02020603050405020304" pitchFamily="18" charset="0"/>
                <a:cs typeface="Times New Roman" panose="02020603050405020304" pitchFamily="18" charset="0"/>
              </a:rPr>
              <a:t>oración </a:t>
            </a:r>
            <a:r>
              <a:rPr lang="es-SV" sz="5400" i="1" dirty="0">
                <a:latin typeface="Times New Roman" panose="02020603050405020304" pitchFamily="18" charset="0"/>
                <a:cs typeface="Times New Roman" panose="02020603050405020304" pitchFamily="18" charset="0"/>
              </a:rPr>
              <a:t>ferviente, no podrán hacer su obra con </a:t>
            </a:r>
            <a:r>
              <a:rPr lang="es-SV" sz="5400" i="1" dirty="0" smtClean="0">
                <a:latin typeface="Times New Roman" panose="02020603050405020304" pitchFamily="18" charset="0"/>
                <a:cs typeface="Times New Roman" panose="02020603050405020304" pitchFamily="18" charset="0"/>
              </a:rPr>
              <a:t>sabiduría </a:t>
            </a:r>
            <a:r>
              <a:rPr lang="es-SV" sz="5400" i="1" dirty="0">
                <a:latin typeface="Times New Roman" panose="02020603050405020304" pitchFamily="18" charset="0"/>
                <a:cs typeface="Times New Roman" panose="02020603050405020304" pitchFamily="18" charset="0"/>
              </a:rPr>
              <a:t>celestial, y ganar almas para Cristo. Es necesario que el obrero de Dios esté revestido de humildad como de un manto. El Señor </a:t>
            </a:r>
            <a:r>
              <a:rPr lang="es-SV" sz="5400" i="1" dirty="0" smtClean="0">
                <a:latin typeface="Times New Roman" panose="02020603050405020304" pitchFamily="18" charset="0"/>
                <a:cs typeface="Times New Roman" panose="02020603050405020304" pitchFamily="18" charset="0"/>
              </a:rPr>
              <a:t>reconocerá </a:t>
            </a:r>
            <a:r>
              <a:rPr lang="es-SV" sz="5400" i="1" dirty="0">
                <a:latin typeface="Times New Roman" panose="02020603050405020304" pitchFamily="18" charset="0"/>
                <a:cs typeface="Times New Roman" panose="02020603050405020304" pitchFamily="18" charset="0"/>
              </a:rPr>
              <a:t>y bendecirá al siervo humilde que tiene un espíritu susceptible de ser instruido y un amor reverencial a la verdad y la justicia, en todo </a:t>
            </a:r>
            <a:r>
              <a:rPr lang="es-SV" sz="5400" i="1" dirty="0" smtClean="0">
                <a:latin typeface="Times New Roman" panose="02020603050405020304" pitchFamily="18" charset="0"/>
                <a:cs typeface="Times New Roman" panose="02020603050405020304" pitchFamily="18" charset="0"/>
              </a:rPr>
              <a:t>momento </a:t>
            </a:r>
            <a:r>
              <a:rPr lang="es-SV" sz="5400" i="1" dirty="0">
                <a:latin typeface="Times New Roman" panose="02020603050405020304" pitchFamily="18" charset="0"/>
                <a:cs typeface="Times New Roman" panose="02020603050405020304" pitchFamily="18" charset="0"/>
              </a:rPr>
              <a:t>y circunstancia. El maestro que es así se preocupa de cada uno de sus alumnos. </a:t>
            </a:r>
            <a:r>
              <a:rPr lang="es-SV" sz="5400" i="1" dirty="0" smtClean="0">
                <a:latin typeface="Times New Roman" panose="02020603050405020304" pitchFamily="18" charset="0"/>
                <a:cs typeface="Times New Roman" panose="02020603050405020304" pitchFamily="18" charset="0"/>
              </a:rPr>
              <a:t>Haciendo </a:t>
            </a:r>
            <a:r>
              <a:rPr lang="es-SV" sz="5400" i="1" dirty="0">
                <a:latin typeface="Times New Roman" panose="02020603050405020304" pitchFamily="18" charset="0"/>
                <a:cs typeface="Times New Roman" panose="02020603050405020304" pitchFamily="18" charset="0"/>
              </a:rPr>
              <a:t>esfuerzos especiales para lograr su salvación, se acercarán a ellos con amorosa compasión, </a:t>
            </a:r>
            <a:r>
              <a:rPr lang="es-SV" sz="5400" i="1" dirty="0" smtClean="0">
                <a:latin typeface="Times New Roman" panose="02020603050405020304" pitchFamily="18" charset="0"/>
                <a:cs typeface="Times New Roman" panose="02020603050405020304" pitchFamily="18" charset="0"/>
              </a:rPr>
              <a:t>visitándolos </a:t>
            </a:r>
            <a:r>
              <a:rPr lang="es-SV" sz="5400" i="1" dirty="0">
                <a:latin typeface="Times New Roman" panose="02020603050405020304" pitchFamily="18" charset="0"/>
                <a:cs typeface="Times New Roman" panose="02020603050405020304" pitchFamily="18" charset="0"/>
              </a:rPr>
              <a:t>en sus casas para conocer su </a:t>
            </a:r>
            <a:r>
              <a:rPr lang="es-SV" sz="5400" i="1" dirty="0" smtClean="0">
                <a:latin typeface="Times New Roman" panose="02020603050405020304" pitchFamily="18" charset="0"/>
                <a:cs typeface="Times New Roman" panose="02020603050405020304" pitchFamily="18" charset="0"/>
              </a:rPr>
              <a:t>verdadera </a:t>
            </a:r>
            <a:r>
              <a:rPr lang="es-SV" sz="5400" i="1" dirty="0">
                <a:latin typeface="Times New Roman" panose="02020603050405020304" pitchFamily="18" charset="0"/>
                <a:cs typeface="Times New Roman" panose="02020603050405020304" pitchFamily="18" charset="0"/>
              </a:rPr>
              <a:t>situación, conversando con ellos sobre su experiencia con Dios, y en los brazos de la fe de ustedes, los podrán llevar a ellos al trono del Padre”</a:t>
            </a:r>
            <a:endParaRPr lang="es-SV" sz="5400" i="1" dirty="0">
              <a:latin typeface="Times New Roman" panose="02020603050405020304" pitchFamily="18" charset="0"/>
              <a:cs typeface="Times New Roman" panose="02020603050405020304" pitchFamily="18" charset="0"/>
            </a:endParaRPr>
          </a:p>
        </p:txBody>
      </p:sp>
      <p:pic>
        <p:nvPicPr>
          <p:cNvPr id="3074" name="Picture 2" descr="https://pixabay.com/static/uploads/photo/2012/04/13/21/35/quill-33730_64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50541"/>
            <a:ext cx="2833405" cy="1416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8344848"/>
      </p:ext>
    </p:extLst>
  </p:cSld>
  <p:clrMapOvr>
    <a:masterClrMapping/>
  </p:clrMapOvr>
  <p:transition spd="med">
    <p:split orient="vert"/>
  </p:transition>
  <p:timing>
    <p:tnLst>
      <p:par>
        <p:cTn id="1" dur="indefinite" restart="never" nodeType="tmRoot"/>
      </p:par>
    </p:tnLst>
  </p:timing>
</p:sld>
</file>

<file path=ppt/theme/theme1.xml><?xml version="1.0" encoding="utf-8"?>
<a:theme xmlns:a="http://schemas.openxmlformats.org/drawingml/2006/main" name="Tema de Offic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4998</TotalTime>
  <Words>1087</Words>
  <Application>Microsoft Office PowerPoint</Application>
  <PresentationFormat>Panorámica</PresentationFormat>
  <Paragraphs>43</Paragraphs>
  <Slides>20</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20</vt:i4>
      </vt:variant>
    </vt:vector>
  </HeadingPairs>
  <TitlesOfParts>
    <vt:vector size="25" baseType="lpstr">
      <vt:lpstr>Arial</vt:lpstr>
      <vt:lpstr>Calibri</vt:lpstr>
      <vt:lpstr>Calibri Light</vt:lpstr>
      <vt:lpstr>Times New Roman</vt:lpstr>
      <vt:lpstr>Tema de Office</vt:lpstr>
      <vt:lpstr>Presentación de PowerPoint</vt:lpstr>
      <vt:lpstr>Presentación de PowerPoint</vt:lpstr>
      <vt:lpstr>Capítulo 6</vt:lpstr>
      <vt:lpstr>Teach,  pp. 208-210.</vt:lpstr>
      <vt:lpstr>Los mejores consejos sobre la obra de la Escuela Sabática, sec. 2, pp. 43,44.</vt:lpstr>
      <vt:lpstr>Los mejores consejos sobre la obra de la Escuela Sabática, sec. 2, pp. 43,44.</vt:lpstr>
      <vt:lpstr>Los mejores consejos sobre la obra de la Escuela Sabática, sec. 2, pp. 43,44.</vt:lpstr>
      <vt:lpstr>Algunas formas de reforzar la enseñanza y motivar la confraternidad</vt:lpstr>
      <vt:lpstr>Los mejores consejos sobre la obra de la Escuela Sabática, sec. 3, p. 80.</vt:lpstr>
      <vt:lpstr>Teach,  pp. 208.</vt:lpstr>
      <vt:lpstr>Otras formas de reforzar la enseñanza y motivar la confraternidad</vt:lpstr>
      <vt:lpstr>Cómo cuidar de la clase</vt:lpstr>
      <vt:lpstr>Myths in Adventism,  pp. 185-186.</vt:lpstr>
      <vt:lpstr>Myths in Adventism,  pp. 188.</vt:lpstr>
      <vt:lpstr>Myths in Adventism,  pp. 189.</vt:lpstr>
      <vt:lpstr>Myths in Adventism,  pp. 188.</vt:lpstr>
      <vt:lpstr>La educación,  cap. 23, p. 191</vt:lpstr>
      <vt:lpstr>Consejos para padres maestros y alumnos,  p. 249.</vt:lpstr>
      <vt:lpstr>Myths in Adventism,  pp. 192.</vt:lpstr>
      <vt:lpstr>Presentación de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VICENTE NAFRI MACHADO AREVALO</dc:creator>
  <cp:lastModifiedBy>VICENTE NAFRI MACHADO AREVALO</cp:lastModifiedBy>
  <cp:revision>138</cp:revision>
  <dcterms:created xsi:type="dcterms:W3CDTF">2016-06-30T17:13:58Z</dcterms:created>
  <dcterms:modified xsi:type="dcterms:W3CDTF">2016-09-17T23:11:08Z</dcterms:modified>
</cp:coreProperties>
</file>