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85" r:id="rId5"/>
    <p:sldId id="298" r:id="rId6"/>
    <p:sldId id="299" r:id="rId7"/>
    <p:sldId id="300" r:id="rId8"/>
    <p:sldId id="301" r:id="rId9"/>
    <p:sldId id="302" r:id="rId10"/>
    <p:sldId id="303" r:id="rId11"/>
    <p:sldId id="297"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258" r:id="rId28"/>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4E89C-C01C-4C1A-B1ED-752B8B5BABAE}" type="doc">
      <dgm:prSet loTypeId="urn:microsoft.com/office/officeart/2005/8/layout/vList3" loCatId="list" qsTypeId="urn:microsoft.com/office/officeart/2005/8/quickstyle/simple5" qsCatId="simple" csTypeId="urn:microsoft.com/office/officeart/2005/8/colors/colorful5" csCatId="colorful"/>
      <dgm:spPr/>
      <dgm:t>
        <a:bodyPr/>
        <a:lstStyle/>
        <a:p>
          <a:endParaRPr lang="es-SV"/>
        </a:p>
      </dgm:t>
    </dgm:pt>
    <dgm:pt modelId="{1AF770EF-4ED6-450C-9EC7-A4CB07C2243D}">
      <dgm:prSet/>
      <dgm:spPr/>
      <dgm:t>
        <a:bodyPr/>
        <a:lstStyle/>
        <a:p>
          <a:pPr rtl="0"/>
          <a:r>
            <a:rPr lang="es-SV" smtClean="0"/>
            <a:t>Un plan de estudio.</a:t>
          </a:r>
          <a:endParaRPr lang="es-SV"/>
        </a:p>
      </dgm:t>
    </dgm:pt>
    <dgm:pt modelId="{C695CB9E-2327-4FD8-AE80-750D3072E0ED}" type="parTrans" cxnId="{D4CF25A2-422E-4EF8-B5FB-F9AA20F11661}">
      <dgm:prSet/>
      <dgm:spPr/>
      <dgm:t>
        <a:bodyPr/>
        <a:lstStyle/>
        <a:p>
          <a:endParaRPr lang="es-SV"/>
        </a:p>
      </dgm:t>
    </dgm:pt>
    <dgm:pt modelId="{9A194F7F-699E-42CD-9E0E-E990ADCB5E6C}" type="sibTrans" cxnId="{D4CF25A2-422E-4EF8-B5FB-F9AA20F11661}">
      <dgm:prSet/>
      <dgm:spPr/>
      <dgm:t>
        <a:bodyPr/>
        <a:lstStyle/>
        <a:p>
          <a:endParaRPr lang="es-SV"/>
        </a:p>
      </dgm:t>
    </dgm:pt>
    <dgm:pt modelId="{D8B2558E-E83F-4578-95F8-CD865FEFB3B2}">
      <dgm:prSet/>
      <dgm:spPr/>
      <dgm:t>
        <a:bodyPr/>
        <a:lstStyle/>
        <a:p>
          <a:pPr rtl="0"/>
          <a:r>
            <a:rPr lang="es-SV" smtClean="0"/>
            <a:t>Un plan de clase.</a:t>
          </a:r>
          <a:endParaRPr lang="es-SV"/>
        </a:p>
      </dgm:t>
    </dgm:pt>
    <dgm:pt modelId="{6B75B012-B64C-45FB-86F6-60C63A57EEAA}" type="parTrans" cxnId="{8C37ACAC-1BC7-4461-A439-13951B0CBA23}">
      <dgm:prSet/>
      <dgm:spPr/>
      <dgm:t>
        <a:bodyPr/>
        <a:lstStyle/>
        <a:p>
          <a:endParaRPr lang="es-SV"/>
        </a:p>
      </dgm:t>
    </dgm:pt>
    <dgm:pt modelId="{42FEFAC6-D299-45B9-931F-058BE8747033}" type="sibTrans" cxnId="{8C37ACAC-1BC7-4461-A439-13951B0CBA23}">
      <dgm:prSet/>
      <dgm:spPr/>
      <dgm:t>
        <a:bodyPr/>
        <a:lstStyle/>
        <a:p>
          <a:endParaRPr lang="es-SV"/>
        </a:p>
      </dgm:t>
    </dgm:pt>
    <dgm:pt modelId="{225AA600-1AD3-45C3-AFFB-9CD126FF046F}" type="pres">
      <dgm:prSet presAssocID="{A414E89C-C01C-4C1A-B1ED-752B8B5BABAE}" presName="linearFlow" presStyleCnt="0">
        <dgm:presLayoutVars>
          <dgm:dir/>
          <dgm:resizeHandles val="exact"/>
        </dgm:presLayoutVars>
      </dgm:prSet>
      <dgm:spPr/>
    </dgm:pt>
    <dgm:pt modelId="{17D236BC-C7B2-42CE-AC92-E96A1EC80B5F}" type="pres">
      <dgm:prSet presAssocID="{1AF770EF-4ED6-450C-9EC7-A4CB07C2243D}" presName="composite" presStyleCnt="0"/>
      <dgm:spPr/>
    </dgm:pt>
    <dgm:pt modelId="{12440C73-242D-449E-84F5-C7D5E5DE9CA0}" type="pres">
      <dgm:prSet presAssocID="{1AF770EF-4ED6-450C-9EC7-A4CB07C2243D}" presName="imgShp" presStyleLbl="fgImgPlace1" presStyleIdx="0" presStyleCnt="2"/>
      <dgm:spPr/>
    </dgm:pt>
    <dgm:pt modelId="{F3F33894-D1EF-4FC9-BB5B-FC3D3A8BA2C2}" type="pres">
      <dgm:prSet presAssocID="{1AF770EF-4ED6-450C-9EC7-A4CB07C2243D}" presName="txShp" presStyleLbl="node1" presStyleIdx="0" presStyleCnt="2">
        <dgm:presLayoutVars>
          <dgm:bulletEnabled val="1"/>
        </dgm:presLayoutVars>
      </dgm:prSet>
      <dgm:spPr/>
    </dgm:pt>
    <dgm:pt modelId="{B0C3B219-94D9-4FC6-B5B4-73BB36223220}" type="pres">
      <dgm:prSet presAssocID="{9A194F7F-699E-42CD-9E0E-E990ADCB5E6C}" presName="spacing" presStyleCnt="0"/>
      <dgm:spPr/>
    </dgm:pt>
    <dgm:pt modelId="{29753030-46A7-4F12-9586-4618649EA791}" type="pres">
      <dgm:prSet presAssocID="{D8B2558E-E83F-4578-95F8-CD865FEFB3B2}" presName="composite" presStyleCnt="0"/>
      <dgm:spPr/>
    </dgm:pt>
    <dgm:pt modelId="{D537CF4E-8D6C-489F-ABD5-05EB179235F3}" type="pres">
      <dgm:prSet presAssocID="{D8B2558E-E83F-4578-95F8-CD865FEFB3B2}" presName="imgShp" presStyleLbl="fgImgPlace1" presStyleIdx="1" presStyleCnt="2"/>
      <dgm:spPr/>
    </dgm:pt>
    <dgm:pt modelId="{11CF9683-AC4F-4164-9AD3-7DC8820AAFEF}" type="pres">
      <dgm:prSet presAssocID="{D8B2558E-E83F-4578-95F8-CD865FEFB3B2}" presName="txShp" presStyleLbl="node1" presStyleIdx="1" presStyleCnt="2">
        <dgm:presLayoutVars>
          <dgm:bulletEnabled val="1"/>
        </dgm:presLayoutVars>
      </dgm:prSet>
      <dgm:spPr/>
    </dgm:pt>
  </dgm:ptLst>
  <dgm:cxnLst>
    <dgm:cxn modelId="{C5179BCD-FD5F-4E9C-8C92-0D1750C4EE02}" type="presOf" srcId="{D8B2558E-E83F-4578-95F8-CD865FEFB3B2}" destId="{11CF9683-AC4F-4164-9AD3-7DC8820AAFEF}" srcOrd="0" destOrd="0" presId="urn:microsoft.com/office/officeart/2005/8/layout/vList3"/>
    <dgm:cxn modelId="{9E5A560B-3EA1-4D7E-B132-E65FC0E0A0AD}" type="presOf" srcId="{A414E89C-C01C-4C1A-B1ED-752B8B5BABAE}" destId="{225AA600-1AD3-45C3-AFFB-9CD126FF046F}" srcOrd="0" destOrd="0" presId="urn:microsoft.com/office/officeart/2005/8/layout/vList3"/>
    <dgm:cxn modelId="{8C37ACAC-1BC7-4461-A439-13951B0CBA23}" srcId="{A414E89C-C01C-4C1A-B1ED-752B8B5BABAE}" destId="{D8B2558E-E83F-4578-95F8-CD865FEFB3B2}" srcOrd="1" destOrd="0" parTransId="{6B75B012-B64C-45FB-86F6-60C63A57EEAA}" sibTransId="{42FEFAC6-D299-45B9-931F-058BE8747033}"/>
    <dgm:cxn modelId="{F7361F22-414E-4259-8AB1-961453E3A8A9}" type="presOf" srcId="{1AF770EF-4ED6-450C-9EC7-A4CB07C2243D}" destId="{F3F33894-D1EF-4FC9-BB5B-FC3D3A8BA2C2}" srcOrd="0" destOrd="0" presId="urn:microsoft.com/office/officeart/2005/8/layout/vList3"/>
    <dgm:cxn modelId="{D4CF25A2-422E-4EF8-B5FB-F9AA20F11661}" srcId="{A414E89C-C01C-4C1A-B1ED-752B8B5BABAE}" destId="{1AF770EF-4ED6-450C-9EC7-A4CB07C2243D}" srcOrd="0" destOrd="0" parTransId="{C695CB9E-2327-4FD8-AE80-750D3072E0ED}" sibTransId="{9A194F7F-699E-42CD-9E0E-E990ADCB5E6C}"/>
    <dgm:cxn modelId="{1F6EF6DC-5842-4E05-8FC0-66EB71700070}" type="presParOf" srcId="{225AA600-1AD3-45C3-AFFB-9CD126FF046F}" destId="{17D236BC-C7B2-42CE-AC92-E96A1EC80B5F}" srcOrd="0" destOrd="0" presId="urn:microsoft.com/office/officeart/2005/8/layout/vList3"/>
    <dgm:cxn modelId="{1E84B4B4-9880-4E5C-9673-D748F694ED71}" type="presParOf" srcId="{17D236BC-C7B2-42CE-AC92-E96A1EC80B5F}" destId="{12440C73-242D-449E-84F5-C7D5E5DE9CA0}" srcOrd="0" destOrd="0" presId="urn:microsoft.com/office/officeart/2005/8/layout/vList3"/>
    <dgm:cxn modelId="{E4B85F5E-5CA3-4E25-A8C6-A58EC7998B83}" type="presParOf" srcId="{17D236BC-C7B2-42CE-AC92-E96A1EC80B5F}" destId="{F3F33894-D1EF-4FC9-BB5B-FC3D3A8BA2C2}" srcOrd="1" destOrd="0" presId="urn:microsoft.com/office/officeart/2005/8/layout/vList3"/>
    <dgm:cxn modelId="{1DE1346E-7066-42F0-994C-BDCF4C3E6649}" type="presParOf" srcId="{225AA600-1AD3-45C3-AFFB-9CD126FF046F}" destId="{B0C3B219-94D9-4FC6-B5B4-73BB36223220}" srcOrd="1" destOrd="0" presId="urn:microsoft.com/office/officeart/2005/8/layout/vList3"/>
    <dgm:cxn modelId="{A408050F-5F6F-4BA1-986E-4EDC88CBCEF2}" type="presParOf" srcId="{225AA600-1AD3-45C3-AFFB-9CD126FF046F}" destId="{29753030-46A7-4F12-9586-4618649EA791}" srcOrd="2" destOrd="0" presId="urn:microsoft.com/office/officeart/2005/8/layout/vList3"/>
    <dgm:cxn modelId="{007C0D64-960D-4F77-910D-92C34BE8E57A}" type="presParOf" srcId="{29753030-46A7-4F12-9586-4618649EA791}" destId="{D537CF4E-8D6C-489F-ABD5-05EB179235F3}" srcOrd="0" destOrd="0" presId="urn:microsoft.com/office/officeart/2005/8/layout/vList3"/>
    <dgm:cxn modelId="{ECAE57E8-5C4C-48FF-9713-4B3B61E6F582}" type="presParOf" srcId="{29753030-46A7-4F12-9586-4618649EA791}" destId="{11CF9683-AC4F-4164-9AD3-7DC8820AAF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C47D4-0C3F-4AE8-B3E6-0F111A60B658}" type="doc">
      <dgm:prSet loTypeId="urn:microsoft.com/office/officeart/2005/8/layout/hProcess10" loCatId="process" qsTypeId="urn:microsoft.com/office/officeart/2005/8/quickstyle/simple3" qsCatId="simple" csTypeId="urn:microsoft.com/office/officeart/2005/8/colors/colorful5" csCatId="colorful"/>
      <dgm:spPr/>
      <dgm:t>
        <a:bodyPr/>
        <a:lstStyle/>
        <a:p>
          <a:endParaRPr lang="es-SV"/>
        </a:p>
      </dgm:t>
    </dgm:pt>
    <dgm:pt modelId="{BCDC1BAB-247D-482B-BF0E-375457029BD0}">
      <dgm:prSet/>
      <dgm:spPr/>
      <dgm:t>
        <a:bodyPr/>
        <a:lstStyle/>
        <a:p>
          <a:pPr rtl="0"/>
          <a:r>
            <a:rPr lang="es-SV" smtClean="0"/>
            <a:t>Si los maestros desean tener éxito, deben conocer sus lecciones a profundidad. </a:t>
          </a:r>
          <a:endParaRPr lang="es-SV"/>
        </a:p>
      </dgm:t>
    </dgm:pt>
    <dgm:pt modelId="{6F25927C-7F04-4D5E-AB4A-70C3A6509C38}" type="parTrans" cxnId="{95354A99-1752-4473-A0EB-89FEDB8BC80C}">
      <dgm:prSet/>
      <dgm:spPr/>
      <dgm:t>
        <a:bodyPr/>
        <a:lstStyle/>
        <a:p>
          <a:endParaRPr lang="es-SV"/>
        </a:p>
      </dgm:t>
    </dgm:pt>
    <dgm:pt modelId="{D8219BD2-CCD5-4CD7-A3CE-936708809472}" type="sibTrans" cxnId="{95354A99-1752-4473-A0EB-89FEDB8BC80C}">
      <dgm:prSet/>
      <dgm:spPr/>
      <dgm:t>
        <a:bodyPr/>
        <a:lstStyle/>
        <a:p>
          <a:endParaRPr lang="es-SV"/>
        </a:p>
      </dgm:t>
    </dgm:pt>
    <dgm:pt modelId="{6DD464D5-8777-4572-8CC9-FAD274EE265C}">
      <dgm:prSet/>
      <dgm:spPr/>
      <dgm:t>
        <a:bodyPr/>
        <a:lstStyle/>
        <a:p>
          <a:pPr rtl="0"/>
          <a:r>
            <a:rPr lang="es-SV" smtClean="0"/>
            <a:t>Esto solo se puede garantizar si se sigue en forma regular un plan de estudio cuidadosamente elaborado.</a:t>
          </a:r>
          <a:endParaRPr lang="es-SV"/>
        </a:p>
      </dgm:t>
    </dgm:pt>
    <dgm:pt modelId="{9CFCE088-550D-4A34-9BBB-CC5EFE87B3B3}" type="parTrans" cxnId="{C24F61EA-CFEB-4DEC-8399-EF30DABB5422}">
      <dgm:prSet/>
      <dgm:spPr/>
      <dgm:t>
        <a:bodyPr/>
        <a:lstStyle/>
        <a:p>
          <a:endParaRPr lang="es-SV"/>
        </a:p>
      </dgm:t>
    </dgm:pt>
    <dgm:pt modelId="{E4FF6DC0-6DA2-4362-81D6-8CF2F1D44019}" type="sibTrans" cxnId="{C24F61EA-CFEB-4DEC-8399-EF30DABB5422}">
      <dgm:prSet/>
      <dgm:spPr/>
      <dgm:t>
        <a:bodyPr/>
        <a:lstStyle/>
        <a:p>
          <a:endParaRPr lang="es-SV"/>
        </a:p>
      </dgm:t>
    </dgm:pt>
    <dgm:pt modelId="{BC695E20-0F57-4B56-B933-29147837E5D9}">
      <dgm:prSet/>
      <dgm:spPr/>
      <dgm:t>
        <a:bodyPr/>
        <a:lstStyle/>
        <a:p>
          <a:pPr rtl="0"/>
          <a:r>
            <a:rPr lang="es-SV" smtClean="0"/>
            <a:t>El maestro debería reconocer que la enseñanza no es una tarea fácil. Requiere diligencia, mucho estudio y tiempo (Juan 5: 31; Hech. 17:11; 2 Tim. 2:15).</a:t>
          </a:r>
          <a:endParaRPr lang="es-SV"/>
        </a:p>
      </dgm:t>
    </dgm:pt>
    <dgm:pt modelId="{797CADBE-AF09-4D01-A32E-B6BD14E00A6F}" type="parTrans" cxnId="{18BA4D40-F3FA-439E-ACD6-4EDE9D5BB67A}">
      <dgm:prSet/>
      <dgm:spPr/>
      <dgm:t>
        <a:bodyPr/>
        <a:lstStyle/>
        <a:p>
          <a:endParaRPr lang="es-SV"/>
        </a:p>
      </dgm:t>
    </dgm:pt>
    <dgm:pt modelId="{3934ACD2-440F-4261-9C2A-61A0C3304A89}" type="sibTrans" cxnId="{18BA4D40-F3FA-439E-ACD6-4EDE9D5BB67A}">
      <dgm:prSet/>
      <dgm:spPr/>
      <dgm:t>
        <a:bodyPr/>
        <a:lstStyle/>
        <a:p>
          <a:endParaRPr lang="es-SV"/>
        </a:p>
      </dgm:t>
    </dgm:pt>
    <dgm:pt modelId="{3B20BD9E-0886-4CB4-A0B6-0133BE6B85C1}" type="pres">
      <dgm:prSet presAssocID="{BD9C47D4-0C3F-4AE8-B3E6-0F111A60B658}" presName="Name0" presStyleCnt="0">
        <dgm:presLayoutVars>
          <dgm:dir/>
          <dgm:resizeHandles val="exact"/>
        </dgm:presLayoutVars>
      </dgm:prSet>
      <dgm:spPr/>
    </dgm:pt>
    <dgm:pt modelId="{7BD7D600-D837-4915-B11B-01BCCD34A8C6}" type="pres">
      <dgm:prSet presAssocID="{BCDC1BAB-247D-482B-BF0E-375457029BD0}" presName="composite" presStyleCnt="0"/>
      <dgm:spPr/>
    </dgm:pt>
    <dgm:pt modelId="{1AEACE83-3086-46EC-8C0B-481F15230A4B}" type="pres">
      <dgm:prSet presAssocID="{BCDC1BAB-247D-482B-BF0E-375457029BD0}" presName="imagSh" presStyleLbl="bgImgPlace1" presStyleIdx="0" presStyleCnt="3"/>
      <dgm:spPr/>
    </dgm:pt>
    <dgm:pt modelId="{174C4128-ED5A-493C-B671-41F4135B4780}" type="pres">
      <dgm:prSet presAssocID="{BCDC1BAB-247D-482B-BF0E-375457029BD0}" presName="txNode" presStyleLbl="node1" presStyleIdx="0" presStyleCnt="3">
        <dgm:presLayoutVars>
          <dgm:bulletEnabled val="1"/>
        </dgm:presLayoutVars>
      </dgm:prSet>
      <dgm:spPr/>
    </dgm:pt>
    <dgm:pt modelId="{BFA893C4-8DCD-4F99-BC20-B94C34528521}" type="pres">
      <dgm:prSet presAssocID="{D8219BD2-CCD5-4CD7-A3CE-936708809472}" presName="sibTrans" presStyleLbl="sibTrans2D1" presStyleIdx="0" presStyleCnt="2"/>
      <dgm:spPr/>
    </dgm:pt>
    <dgm:pt modelId="{F4E96B8C-633F-45A7-BA12-229E158FD9AB}" type="pres">
      <dgm:prSet presAssocID="{D8219BD2-CCD5-4CD7-A3CE-936708809472}" presName="connTx" presStyleLbl="sibTrans2D1" presStyleIdx="0" presStyleCnt="2"/>
      <dgm:spPr/>
    </dgm:pt>
    <dgm:pt modelId="{D4B4F1FB-A46A-4984-9255-C0536751D3A0}" type="pres">
      <dgm:prSet presAssocID="{6DD464D5-8777-4572-8CC9-FAD274EE265C}" presName="composite" presStyleCnt="0"/>
      <dgm:spPr/>
    </dgm:pt>
    <dgm:pt modelId="{5CDA8B3F-E60A-48DD-951A-0CA2A197C983}" type="pres">
      <dgm:prSet presAssocID="{6DD464D5-8777-4572-8CC9-FAD274EE265C}" presName="imagSh" presStyleLbl="bgImgPlace1" presStyleIdx="1" presStyleCnt="3"/>
      <dgm:spPr/>
    </dgm:pt>
    <dgm:pt modelId="{A9ED5CE3-CDF8-4BF1-B56B-935CC1FF1328}" type="pres">
      <dgm:prSet presAssocID="{6DD464D5-8777-4572-8CC9-FAD274EE265C}" presName="txNode" presStyleLbl="node1" presStyleIdx="1" presStyleCnt="3">
        <dgm:presLayoutVars>
          <dgm:bulletEnabled val="1"/>
        </dgm:presLayoutVars>
      </dgm:prSet>
      <dgm:spPr/>
    </dgm:pt>
    <dgm:pt modelId="{C7A04AA9-BF81-4EBA-96C4-3CA82FFF0072}" type="pres">
      <dgm:prSet presAssocID="{E4FF6DC0-6DA2-4362-81D6-8CF2F1D44019}" presName="sibTrans" presStyleLbl="sibTrans2D1" presStyleIdx="1" presStyleCnt="2"/>
      <dgm:spPr/>
    </dgm:pt>
    <dgm:pt modelId="{71F872CF-6701-4850-82AF-B4E981188657}" type="pres">
      <dgm:prSet presAssocID="{E4FF6DC0-6DA2-4362-81D6-8CF2F1D44019}" presName="connTx" presStyleLbl="sibTrans2D1" presStyleIdx="1" presStyleCnt="2"/>
      <dgm:spPr/>
    </dgm:pt>
    <dgm:pt modelId="{2DF270AA-F2D3-4F65-83A2-03EB8F7198CB}" type="pres">
      <dgm:prSet presAssocID="{BC695E20-0F57-4B56-B933-29147837E5D9}" presName="composite" presStyleCnt="0"/>
      <dgm:spPr/>
    </dgm:pt>
    <dgm:pt modelId="{1002E982-2C8E-480B-BFA5-A369EC1F906F}" type="pres">
      <dgm:prSet presAssocID="{BC695E20-0F57-4B56-B933-29147837E5D9}" presName="imagSh" presStyleLbl="bgImgPlace1" presStyleIdx="2" presStyleCnt="3"/>
      <dgm:spPr/>
    </dgm:pt>
    <dgm:pt modelId="{6E52D397-1323-49AF-8327-A8346F47E2D9}" type="pres">
      <dgm:prSet presAssocID="{BC695E20-0F57-4B56-B933-29147837E5D9}" presName="txNode" presStyleLbl="node1" presStyleIdx="2" presStyleCnt="3">
        <dgm:presLayoutVars>
          <dgm:bulletEnabled val="1"/>
        </dgm:presLayoutVars>
      </dgm:prSet>
      <dgm:spPr/>
    </dgm:pt>
  </dgm:ptLst>
  <dgm:cxnLst>
    <dgm:cxn modelId="{915F3079-5A5E-4A0C-AB98-74D4080859FC}" type="presOf" srcId="{BD9C47D4-0C3F-4AE8-B3E6-0F111A60B658}" destId="{3B20BD9E-0886-4CB4-A0B6-0133BE6B85C1}" srcOrd="0" destOrd="0" presId="urn:microsoft.com/office/officeart/2005/8/layout/hProcess10"/>
    <dgm:cxn modelId="{18BA4D40-F3FA-439E-ACD6-4EDE9D5BB67A}" srcId="{BD9C47D4-0C3F-4AE8-B3E6-0F111A60B658}" destId="{BC695E20-0F57-4B56-B933-29147837E5D9}" srcOrd="2" destOrd="0" parTransId="{797CADBE-AF09-4D01-A32E-B6BD14E00A6F}" sibTransId="{3934ACD2-440F-4261-9C2A-61A0C3304A89}"/>
    <dgm:cxn modelId="{DBE30452-A549-4FE5-B5B1-434CC622210F}" type="presOf" srcId="{D8219BD2-CCD5-4CD7-A3CE-936708809472}" destId="{F4E96B8C-633F-45A7-BA12-229E158FD9AB}" srcOrd="1" destOrd="0" presId="urn:microsoft.com/office/officeart/2005/8/layout/hProcess10"/>
    <dgm:cxn modelId="{95354A99-1752-4473-A0EB-89FEDB8BC80C}" srcId="{BD9C47D4-0C3F-4AE8-B3E6-0F111A60B658}" destId="{BCDC1BAB-247D-482B-BF0E-375457029BD0}" srcOrd="0" destOrd="0" parTransId="{6F25927C-7F04-4D5E-AB4A-70C3A6509C38}" sibTransId="{D8219BD2-CCD5-4CD7-A3CE-936708809472}"/>
    <dgm:cxn modelId="{9BF21604-FA69-4CFD-95B4-B299E5A5EA0A}" type="presOf" srcId="{D8219BD2-CCD5-4CD7-A3CE-936708809472}" destId="{BFA893C4-8DCD-4F99-BC20-B94C34528521}" srcOrd="0" destOrd="0" presId="urn:microsoft.com/office/officeart/2005/8/layout/hProcess10"/>
    <dgm:cxn modelId="{415E40E8-3038-4CB7-84D5-91928A292483}" type="presOf" srcId="{6DD464D5-8777-4572-8CC9-FAD274EE265C}" destId="{A9ED5CE3-CDF8-4BF1-B56B-935CC1FF1328}" srcOrd="0" destOrd="0" presId="urn:microsoft.com/office/officeart/2005/8/layout/hProcess10"/>
    <dgm:cxn modelId="{0093E521-B7C7-4715-8111-D864E6CCCE15}" type="presOf" srcId="{E4FF6DC0-6DA2-4362-81D6-8CF2F1D44019}" destId="{C7A04AA9-BF81-4EBA-96C4-3CA82FFF0072}" srcOrd="0" destOrd="0" presId="urn:microsoft.com/office/officeart/2005/8/layout/hProcess10"/>
    <dgm:cxn modelId="{373800D2-7C8E-4278-B1F0-60B407C24A8F}" type="presOf" srcId="{BCDC1BAB-247D-482B-BF0E-375457029BD0}" destId="{174C4128-ED5A-493C-B671-41F4135B4780}" srcOrd="0" destOrd="0" presId="urn:microsoft.com/office/officeart/2005/8/layout/hProcess10"/>
    <dgm:cxn modelId="{336B51CF-85F6-47E6-804D-DC4FDAC8C41C}" type="presOf" srcId="{BC695E20-0F57-4B56-B933-29147837E5D9}" destId="{6E52D397-1323-49AF-8327-A8346F47E2D9}" srcOrd="0" destOrd="0" presId="urn:microsoft.com/office/officeart/2005/8/layout/hProcess10"/>
    <dgm:cxn modelId="{C24F61EA-CFEB-4DEC-8399-EF30DABB5422}" srcId="{BD9C47D4-0C3F-4AE8-B3E6-0F111A60B658}" destId="{6DD464D5-8777-4572-8CC9-FAD274EE265C}" srcOrd="1" destOrd="0" parTransId="{9CFCE088-550D-4A34-9BBB-CC5EFE87B3B3}" sibTransId="{E4FF6DC0-6DA2-4362-81D6-8CF2F1D44019}"/>
    <dgm:cxn modelId="{16C8E3BC-2CA3-4059-BEE4-99CE661919C3}" type="presOf" srcId="{E4FF6DC0-6DA2-4362-81D6-8CF2F1D44019}" destId="{71F872CF-6701-4850-82AF-B4E981188657}" srcOrd="1" destOrd="0" presId="urn:microsoft.com/office/officeart/2005/8/layout/hProcess10"/>
    <dgm:cxn modelId="{8CC5C1A2-B2DF-4F80-B3F3-81ACFEDB06A2}" type="presParOf" srcId="{3B20BD9E-0886-4CB4-A0B6-0133BE6B85C1}" destId="{7BD7D600-D837-4915-B11B-01BCCD34A8C6}" srcOrd="0" destOrd="0" presId="urn:microsoft.com/office/officeart/2005/8/layout/hProcess10"/>
    <dgm:cxn modelId="{A373F846-3FAB-43C9-A335-3BE773F1619A}" type="presParOf" srcId="{7BD7D600-D837-4915-B11B-01BCCD34A8C6}" destId="{1AEACE83-3086-46EC-8C0B-481F15230A4B}" srcOrd="0" destOrd="0" presId="urn:microsoft.com/office/officeart/2005/8/layout/hProcess10"/>
    <dgm:cxn modelId="{ED645710-53F8-4DEB-9F2E-9C77E68A8BF5}" type="presParOf" srcId="{7BD7D600-D837-4915-B11B-01BCCD34A8C6}" destId="{174C4128-ED5A-493C-B671-41F4135B4780}" srcOrd="1" destOrd="0" presId="urn:microsoft.com/office/officeart/2005/8/layout/hProcess10"/>
    <dgm:cxn modelId="{5BC47FB5-1E51-4607-AAD0-51294E86F76F}" type="presParOf" srcId="{3B20BD9E-0886-4CB4-A0B6-0133BE6B85C1}" destId="{BFA893C4-8DCD-4F99-BC20-B94C34528521}" srcOrd="1" destOrd="0" presId="urn:microsoft.com/office/officeart/2005/8/layout/hProcess10"/>
    <dgm:cxn modelId="{D2822D29-8FFC-4E2A-B275-55B876EDF851}" type="presParOf" srcId="{BFA893C4-8DCD-4F99-BC20-B94C34528521}" destId="{F4E96B8C-633F-45A7-BA12-229E158FD9AB}" srcOrd="0" destOrd="0" presId="urn:microsoft.com/office/officeart/2005/8/layout/hProcess10"/>
    <dgm:cxn modelId="{78C7D158-09D5-4FAE-86DA-2512C14B99A6}" type="presParOf" srcId="{3B20BD9E-0886-4CB4-A0B6-0133BE6B85C1}" destId="{D4B4F1FB-A46A-4984-9255-C0536751D3A0}" srcOrd="2" destOrd="0" presId="urn:microsoft.com/office/officeart/2005/8/layout/hProcess10"/>
    <dgm:cxn modelId="{F1C599A3-EF82-4EA0-9F63-5105744B43FB}" type="presParOf" srcId="{D4B4F1FB-A46A-4984-9255-C0536751D3A0}" destId="{5CDA8B3F-E60A-48DD-951A-0CA2A197C983}" srcOrd="0" destOrd="0" presId="urn:microsoft.com/office/officeart/2005/8/layout/hProcess10"/>
    <dgm:cxn modelId="{5F4BEDF4-5362-44A8-9668-DF30DE2F2CAA}" type="presParOf" srcId="{D4B4F1FB-A46A-4984-9255-C0536751D3A0}" destId="{A9ED5CE3-CDF8-4BF1-B56B-935CC1FF1328}" srcOrd="1" destOrd="0" presId="urn:microsoft.com/office/officeart/2005/8/layout/hProcess10"/>
    <dgm:cxn modelId="{7A3404DD-1CCF-4061-B696-F63CB32DEF09}" type="presParOf" srcId="{3B20BD9E-0886-4CB4-A0B6-0133BE6B85C1}" destId="{C7A04AA9-BF81-4EBA-96C4-3CA82FFF0072}" srcOrd="3" destOrd="0" presId="urn:microsoft.com/office/officeart/2005/8/layout/hProcess10"/>
    <dgm:cxn modelId="{DE3ED481-58BB-4848-AE10-87DACB4F7B65}" type="presParOf" srcId="{C7A04AA9-BF81-4EBA-96C4-3CA82FFF0072}" destId="{71F872CF-6701-4850-82AF-B4E981188657}" srcOrd="0" destOrd="0" presId="urn:microsoft.com/office/officeart/2005/8/layout/hProcess10"/>
    <dgm:cxn modelId="{34EEDC59-817E-41CC-A05F-D669B3259DC1}" type="presParOf" srcId="{3B20BD9E-0886-4CB4-A0B6-0133BE6B85C1}" destId="{2DF270AA-F2D3-4F65-83A2-03EB8F7198CB}" srcOrd="4" destOrd="0" presId="urn:microsoft.com/office/officeart/2005/8/layout/hProcess10"/>
    <dgm:cxn modelId="{ED66DCE4-4E47-44C0-B381-6C376CA9B82E}" type="presParOf" srcId="{2DF270AA-F2D3-4F65-83A2-03EB8F7198CB}" destId="{1002E982-2C8E-480B-BFA5-A369EC1F906F}" srcOrd="0" destOrd="0" presId="urn:microsoft.com/office/officeart/2005/8/layout/hProcess10"/>
    <dgm:cxn modelId="{8A40CD0B-A42C-4B9A-8342-7685C49E8034}" type="presParOf" srcId="{2DF270AA-F2D3-4F65-83A2-03EB8F7198CB}" destId="{6E52D397-1323-49AF-8327-A8346F47E2D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BC209-E956-404A-87EE-B05455181D07}" type="doc">
      <dgm:prSet loTypeId="urn:microsoft.com/office/officeart/2005/8/layout/hProcess9" loCatId="process" qsTypeId="urn:microsoft.com/office/officeart/2005/8/quickstyle/simple5" qsCatId="simple" csTypeId="urn:microsoft.com/office/officeart/2005/8/colors/colorful3" csCatId="colorful"/>
      <dgm:spPr/>
      <dgm:t>
        <a:bodyPr/>
        <a:lstStyle/>
        <a:p>
          <a:endParaRPr lang="es-SV"/>
        </a:p>
      </dgm:t>
    </dgm:pt>
    <dgm:pt modelId="{BC3F6A16-4072-4669-B65B-DC4874675C1B}">
      <dgm:prSet/>
      <dgm:spPr/>
      <dgm:t>
        <a:bodyPr/>
        <a:lstStyle/>
        <a:p>
          <a:pPr rtl="0"/>
          <a:r>
            <a:rPr lang="es-SV" smtClean="0"/>
            <a:t>Tener un plan de estudio definido. </a:t>
          </a:r>
          <a:endParaRPr lang="es-SV"/>
        </a:p>
      </dgm:t>
    </dgm:pt>
    <dgm:pt modelId="{4F3EE57F-D278-4FE6-9C82-74568CAC36E1}" type="parTrans" cxnId="{78F46B9D-E6FB-4954-90D6-B16570577116}">
      <dgm:prSet/>
      <dgm:spPr/>
      <dgm:t>
        <a:bodyPr/>
        <a:lstStyle/>
        <a:p>
          <a:endParaRPr lang="es-SV"/>
        </a:p>
      </dgm:t>
    </dgm:pt>
    <dgm:pt modelId="{4660C486-AC60-45CF-A572-EAC9015A0826}" type="sibTrans" cxnId="{78F46B9D-E6FB-4954-90D6-B16570577116}">
      <dgm:prSet/>
      <dgm:spPr/>
      <dgm:t>
        <a:bodyPr/>
        <a:lstStyle/>
        <a:p>
          <a:endParaRPr lang="es-SV"/>
        </a:p>
      </dgm:t>
    </dgm:pt>
    <dgm:pt modelId="{75529AD3-8215-411F-B2D7-DBBAE0BD2773}">
      <dgm:prSet/>
      <dgm:spPr/>
      <dgm:t>
        <a:bodyPr/>
        <a:lstStyle/>
        <a:p>
          <a:pPr rtl="0"/>
          <a:r>
            <a:rPr lang="es-SV" smtClean="0"/>
            <a:t>La práctica contribuye a la comunión. </a:t>
          </a:r>
          <a:endParaRPr lang="es-SV"/>
        </a:p>
      </dgm:t>
    </dgm:pt>
    <dgm:pt modelId="{78E05A6A-08F3-4D68-842D-432F975D054A}" type="parTrans" cxnId="{EC52BFCD-DBA7-4E04-B8E2-75C8AB45C5D6}">
      <dgm:prSet/>
      <dgm:spPr/>
      <dgm:t>
        <a:bodyPr/>
        <a:lstStyle/>
        <a:p>
          <a:endParaRPr lang="es-SV"/>
        </a:p>
      </dgm:t>
    </dgm:pt>
    <dgm:pt modelId="{3F20CBDF-0684-4149-9E7B-6902013571F0}" type="sibTrans" cxnId="{EC52BFCD-DBA7-4E04-B8E2-75C8AB45C5D6}">
      <dgm:prSet/>
      <dgm:spPr/>
      <dgm:t>
        <a:bodyPr/>
        <a:lstStyle/>
        <a:p>
          <a:endParaRPr lang="es-SV"/>
        </a:p>
      </dgm:t>
    </dgm:pt>
    <dgm:pt modelId="{9A1BAF02-FDB4-40F1-9F4F-553D8ABE9729}">
      <dgm:prSet/>
      <dgm:spPr/>
      <dgm:t>
        <a:bodyPr/>
        <a:lstStyle/>
        <a:p>
          <a:pPr rtl="0"/>
          <a:r>
            <a:rPr lang="es-SV" smtClean="0"/>
            <a:t>Meditar en la condición espiritual y en las necesidades de cada miembro de la clase. </a:t>
          </a:r>
          <a:endParaRPr lang="es-SV"/>
        </a:p>
      </dgm:t>
    </dgm:pt>
    <dgm:pt modelId="{E1132B49-35A4-4539-B79A-9B1A7B6273C5}" type="parTrans" cxnId="{00500261-BA2D-4CE4-AE79-80294926D00F}">
      <dgm:prSet/>
      <dgm:spPr/>
      <dgm:t>
        <a:bodyPr/>
        <a:lstStyle/>
        <a:p>
          <a:endParaRPr lang="es-SV"/>
        </a:p>
      </dgm:t>
    </dgm:pt>
    <dgm:pt modelId="{5B096B28-11FF-406C-A3BF-AEA771FFE5D0}" type="sibTrans" cxnId="{00500261-BA2D-4CE4-AE79-80294926D00F}">
      <dgm:prSet/>
      <dgm:spPr/>
      <dgm:t>
        <a:bodyPr/>
        <a:lstStyle/>
        <a:p>
          <a:endParaRPr lang="es-SV"/>
        </a:p>
      </dgm:t>
    </dgm:pt>
    <dgm:pt modelId="{2631BC48-31F9-4F63-9840-ACC6E4B527C5}" type="pres">
      <dgm:prSet presAssocID="{42FBC209-E956-404A-87EE-B05455181D07}" presName="CompostProcess" presStyleCnt="0">
        <dgm:presLayoutVars>
          <dgm:dir/>
          <dgm:resizeHandles val="exact"/>
        </dgm:presLayoutVars>
      </dgm:prSet>
      <dgm:spPr/>
    </dgm:pt>
    <dgm:pt modelId="{8AE9BC8C-E9CC-42BB-8394-2CB002D09FBA}" type="pres">
      <dgm:prSet presAssocID="{42FBC209-E956-404A-87EE-B05455181D07}" presName="arrow" presStyleLbl="bgShp" presStyleIdx="0" presStyleCnt="1"/>
      <dgm:spPr/>
    </dgm:pt>
    <dgm:pt modelId="{04166077-54BB-4604-9F74-B6C4102A8DEB}" type="pres">
      <dgm:prSet presAssocID="{42FBC209-E956-404A-87EE-B05455181D07}" presName="linearProcess" presStyleCnt="0"/>
      <dgm:spPr/>
    </dgm:pt>
    <dgm:pt modelId="{3B74613F-9106-41DD-BC12-D7F1B8F263E4}" type="pres">
      <dgm:prSet presAssocID="{BC3F6A16-4072-4669-B65B-DC4874675C1B}" presName="textNode" presStyleLbl="node1" presStyleIdx="0" presStyleCnt="3">
        <dgm:presLayoutVars>
          <dgm:bulletEnabled val="1"/>
        </dgm:presLayoutVars>
      </dgm:prSet>
      <dgm:spPr/>
    </dgm:pt>
    <dgm:pt modelId="{701DF14F-A613-4AB0-83A2-6583A3F9E307}" type="pres">
      <dgm:prSet presAssocID="{4660C486-AC60-45CF-A572-EAC9015A0826}" presName="sibTrans" presStyleCnt="0"/>
      <dgm:spPr/>
    </dgm:pt>
    <dgm:pt modelId="{4A0BA8AC-4E92-4390-925D-2428D9D50462}" type="pres">
      <dgm:prSet presAssocID="{75529AD3-8215-411F-B2D7-DBBAE0BD2773}" presName="textNode" presStyleLbl="node1" presStyleIdx="1" presStyleCnt="3">
        <dgm:presLayoutVars>
          <dgm:bulletEnabled val="1"/>
        </dgm:presLayoutVars>
      </dgm:prSet>
      <dgm:spPr/>
    </dgm:pt>
    <dgm:pt modelId="{A5A0E00C-918C-4036-AA8A-03E855F12E74}" type="pres">
      <dgm:prSet presAssocID="{3F20CBDF-0684-4149-9E7B-6902013571F0}" presName="sibTrans" presStyleCnt="0"/>
      <dgm:spPr/>
    </dgm:pt>
    <dgm:pt modelId="{81034DC1-6C38-4498-9E55-6AEA365B4162}" type="pres">
      <dgm:prSet presAssocID="{9A1BAF02-FDB4-40F1-9F4F-553D8ABE9729}" presName="textNode" presStyleLbl="node1" presStyleIdx="2" presStyleCnt="3">
        <dgm:presLayoutVars>
          <dgm:bulletEnabled val="1"/>
        </dgm:presLayoutVars>
      </dgm:prSet>
      <dgm:spPr/>
    </dgm:pt>
  </dgm:ptLst>
  <dgm:cxnLst>
    <dgm:cxn modelId="{78F46B9D-E6FB-4954-90D6-B16570577116}" srcId="{42FBC209-E956-404A-87EE-B05455181D07}" destId="{BC3F6A16-4072-4669-B65B-DC4874675C1B}" srcOrd="0" destOrd="0" parTransId="{4F3EE57F-D278-4FE6-9C82-74568CAC36E1}" sibTransId="{4660C486-AC60-45CF-A572-EAC9015A0826}"/>
    <dgm:cxn modelId="{29D931F9-9C6F-4969-9F1F-DECAF54CC5D0}" type="presOf" srcId="{BC3F6A16-4072-4669-B65B-DC4874675C1B}" destId="{3B74613F-9106-41DD-BC12-D7F1B8F263E4}" srcOrd="0" destOrd="0" presId="urn:microsoft.com/office/officeart/2005/8/layout/hProcess9"/>
    <dgm:cxn modelId="{6BCA2D28-4F58-47D5-A422-652F6E6843DA}" type="presOf" srcId="{42FBC209-E956-404A-87EE-B05455181D07}" destId="{2631BC48-31F9-4F63-9840-ACC6E4B527C5}" srcOrd="0" destOrd="0" presId="urn:microsoft.com/office/officeart/2005/8/layout/hProcess9"/>
    <dgm:cxn modelId="{EC52BFCD-DBA7-4E04-B8E2-75C8AB45C5D6}" srcId="{42FBC209-E956-404A-87EE-B05455181D07}" destId="{75529AD3-8215-411F-B2D7-DBBAE0BD2773}" srcOrd="1" destOrd="0" parTransId="{78E05A6A-08F3-4D68-842D-432F975D054A}" sibTransId="{3F20CBDF-0684-4149-9E7B-6902013571F0}"/>
    <dgm:cxn modelId="{1FE7FECA-C992-4579-A217-E51F1B928D0C}" type="presOf" srcId="{75529AD3-8215-411F-B2D7-DBBAE0BD2773}" destId="{4A0BA8AC-4E92-4390-925D-2428D9D50462}" srcOrd="0" destOrd="0" presId="urn:microsoft.com/office/officeart/2005/8/layout/hProcess9"/>
    <dgm:cxn modelId="{9D2856AF-EA47-4B5E-AA35-03240493F8C2}" type="presOf" srcId="{9A1BAF02-FDB4-40F1-9F4F-553D8ABE9729}" destId="{81034DC1-6C38-4498-9E55-6AEA365B4162}" srcOrd="0" destOrd="0" presId="urn:microsoft.com/office/officeart/2005/8/layout/hProcess9"/>
    <dgm:cxn modelId="{00500261-BA2D-4CE4-AE79-80294926D00F}" srcId="{42FBC209-E956-404A-87EE-B05455181D07}" destId="{9A1BAF02-FDB4-40F1-9F4F-553D8ABE9729}" srcOrd="2" destOrd="0" parTransId="{E1132B49-35A4-4539-B79A-9B1A7B6273C5}" sibTransId="{5B096B28-11FF-406C-A3BF-AEA771FFE5D0}"/>
    <dgm:cxn modelId="{4E9F590D-3816-4658-8230-91564FAE2595}" type="presParOf" srcId="{2631BC48-31F9-4F63-9840-ACC6E4B527C5}" destId="{8AE9BC8C-E9CC-42BB-8394-2CB002D09FBA}" srcOrd="0" destOrd="0" presId="urn:microsoft.com/office/officeart/2005/8/layout/hProcess9"/>
    <dgm:cxn modelId="{7D5D14B6-50A4-4736-BA77-0CFBCDFB703F}" type="presParOf" srcId="{2631BC48-31F9-4F63-9840-ACC6E4B527C5}" destId="{04166077-54BB-4604-9F74-B6C4102A8DEB}" srcOrd="1" destOrd="0" presId="urn:microsoft.com/office/officeart/2005/8/layout/hProcess9"/>
    <dgm:cxn modelId="{B8F38C81-69DC-4835-A0A9-2B55071B69D9}" type="presParOf" srcId="{04166077-54BB-4604-9F74-B6C4102A8DEB}" destId="{3B74613F-9106-41DD-BC12-D7F1B8F263E4}" srcOrd="0" destOrd="0" presId="urn:microsoft.com/office/officeart/2005/8/layout/hProcess9"/>
    <dgm:cxn modelId="{91B14B72-A4D9-4A81-BF66-92A929DF431E}" type="presParOf" srcId="{04166077-54BB-4604-9F74-B6C4102A8DEB}" destId="{701DF14F-A613-4AB0-83A2-6583A3F9E307}" srcOrd="1" destOrd="0" presId="urn:microsoft.com/office/officeart/2005/8/layout/hProcess9"/>
    <dgm:cxn modelId="{E25674D6-5286-4517-BBD8-37C5B6E51A74}" type="presParOf" srcId="{04166077-54BB-4604-9F74-B6C4102A8DEB}" destId="{4A0BA8AC-4E92-4390-925D-2428D9D50462}" srcOrd="2" destOrd="0" presId="urn:microsoft.com/office/officeart/2005/8/layout/hProcess9"/>
    <dgm:cxn modelId="{004BF428-19F5-4703-A6F1-E7AA48894C31}" type="presParOf" srcId="{04166077-54BB-4604-9F74-B6C4102A8DEB}" destId="{A5A0E00C-918C-4036-AA8A-03E855F12E74}" srcOrd="3" destOrd="0" presId="urn:microsoft.com/office/officeart/2005/8/layout/hProcess9"/>
    <dgm:cxn modelId="{EC1405DC-6ED8-4925-96FA-850BE6464E6C}" type="presParOf" srcId="{04166077-54BB-4604-9F74-B6C4102A8DEB}" destId="{81034DC1-6C38-4498-9E55-6AEA365B416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DFBAE-A6BC-4687-8FB9-EB85A79628B0}" type="doc">
      <dgm:prSet loTypeId="urn:microsoft.com/office/officeart/2005/8/layout/radial4" loCatId="relationship" qsTypeId="urn:microsoft.com/office/officeart/2005/8/quickstyle/3d9" qsCatId="3D" csTypeId="urn:microsoft.com/office/officeart/2005/8/colors/colorful3" csCatId="colorful"/>
      <dgm:spPr/>
      <dgm:t>
        <a:bodyPr/>
        <a:lstStyle/>
        <a:p>
          <a:endParaRPr lang="es-SV"/>
        </a:p>
      </dgm:t>
    </dgm:pt>
    <dgm:pt modelId="{B88F06FC-B403-4B93-991F-BEC26B10E8BB}">
      <dgm:prSet/>
      <dgm:spPr/>
      <dgm:t>
        <a:bodyPr/>
        <a:lstStyle/>
        <a:p>
          <a:pPr rtl="0"/>
          <a:r>
            <a:rPr lang="es-SV" smtClean="0"/>
            <a:t>Plan de Clase</a:t>
          </a:r>
          <a:endParaRPr lang="es-SV"/>
        </a:p>
      </dgm:t>
    </dgm:pt>
    <dgm:pt modelId="{162D03DB-4A03-4D34-AF01-D5BAB2FB896B}" type="parTrans" cxnId="{B75185AF-3FDB-4940-8A15-8392C0FF1BC4}">
      <dgm:prSet/>
      <dgm:spPr/>
      <dgm:t>
        <a:bodyPr/>
        <a:lstStyle/>
        <a:p>
          <a:endParaRPr lang="es-SV"/>
        </a:p>
      </dgm:t>
    </dgm:pt>
    <dgm:pt modelId="{5F7CDD03-935C-4DE1-B0C9-2B91715A64A8}" type="sibTrans" cxnId="{B75185AF-3FDB-4940-8A15-8392C0FF1BC4}">
      <dgm:prSet/>
      <dgm:spPr/>
      <dgm:t>
        <a:bodyPr/>
        <a:lstStyle/>
        <a:p>
          <a:endParaRPr lang="es-SV"/>
        </a:p>
      </dgm:t>
    </dgm:pt>
    <dgm:pt modelId="{A53D9E02-4EED-4E30-A652-671879ADCEB9}">
      <dgm:prSet/>
      <dgm:spPr/>
      <dgm:t>
        <a:bodyPr/>
        <a:lstStyle/>
        <a:p>
          <a:pPr rtl="0"/>
          <a:r>
            <a:rPr lang="es-SV" smtClean="0"/>
            <a:t>La introducción</a:t>
          </a:r>
          <a:endParaRPr lang="es-SV"/>
        </a:p>
      </dgm:t>
    </dgm:pt>
    <dgm:pt modelId="{17B5FA57-09D0-4F10-A5F9-D80577C7F2D2}" type="parTrans" cxnId="{8241705D-F57A-4498-A4BF-0D2F440B8197}">
      <dgm:prSet/>
      <dgm:spPr/>
      <dgm:t>
        <a:bodyPr/>
        <a:lstStyle/>
        <a:p>
          <a:endParaRPr lang="es-SV"/>
        </a:p>
      </dgm:t>
    </dgm:pt>
    <dgm:pt modelId="{5FA73B2B-CE52-45BF-BB72-E3590349083E}" type="sibTrans" cxnId="{8241705D-F57A-4498-A4BF-0D2F440B8197}">
      <dgm:prSet/>
      <dgm:spPr/>
      <dgm:t>
        <a:bodyPr/>
        <a:lstStyle/>
        <a:p>
          <a:endParaRPr lang="es-SV"/>
        </a:p>
      </dgm:t>
    </dgm:pt>
    <dgm:pt modelId="{831CB65C-FE4D-4681-850B-6382CB42C301}">
      <dgm:prSet/>
      <dgm:spPr/>
      <dgm:t>
        <a:bodyPr/>
        <a:lstStyle/>
        <a:p>
          <a:pPr rtl="0"/>
          <a:r>
            <a:rPr lang="es-SV" smtClean="0"/>
            <a:t>El cuerpo</a:t>
          </a:r>
          <a:endParaRPr lang="es-SV"/>
        </a:p>
      </dgm:t>
    </dgm:pt>
    <dgm:pt modelId="{BB0799A4-85DC-4FDB-9140-7B312A834048}" type="parTrans" cxnId="{83A36303-8223-4695-88BF-A99D2A0C61F6}">
      <dgm:prSet/>
      <dgm:spPr/>
      <dgm:t>
        <a:bodyPr/>
        <a:lstStyle/>
        <a:p>
          <a:endParaRPr lang="es-SV"/>
        </a:p>
      </dgm:t>
    </dgm:pt>
    <dgm:pt modelId="{45B01148-4575-49B4-9EFE-D99FB6FD32A5}" type="sibTrans" cxnId="{83A36303-8223-4695-88BF-A99D2A0C61F6}">
      <dgm:prSet/>
      <dgm:spPr/>
      <dgm:t>
        <a:bodyPr/>
        <a:lstStyle/>
        <a:p>
          <a:endParaRPr lang="es-SV"/>
        </a:p>
      </dgm:t>
    </dgm:pt>
    <dgm:pt modelId="{9E899304-AB5B-423D-98A4-044182509E67}">
      <dgm:prSet/>
      <dgm:spPr/>
      <dgm:t>
        <a:bodyPr/>
        <a:lstStyle/>
        <a:p>
          <a:pPr rtl="0"/>
          <a:r>
            <a:rPr lang="es-SV" smtClean="0"/>
            <a:t>La conclusión</a:t>
          </a:r>
          <a:endParaRPr lang="es-SV"/>
        </a:p>
      </dgm:t>
    </dgm:pt>
    <dgm:pt modelId="{2281277D-DFDB-4B1F-8C7B-390A254F68A0}" type="parTrans" cxnId="{F9D0C495-B823-416A-895C-57F6AA6C2C0C}">
      <dgm:prSet/>
      <dgm:spPr/>
      <dgm:t>
        <a:bodyPr/>
        <a:lstStyle/>
        <a:p>
          <a:endParaRPr lang="es-SV"/>
        </a:p>
      </dgm:t>
    </dgm:pt>
    <dgm:pt modelId="{8A4D8950-18C5-4591-B504-2F58362989BD}" type="sibTrans" cxnId="{F9D0C495-B823-416A-895C-57F6AA6C2C0C}">
      <dgm:prSet/>
      <dgm:spPr/>
      <dgm:t>
        <a:bodyPr/>
        <a:lstStyle/>
        <a:p>
          <a:endParaRPr lang="es-SV"/>
        </a:p>
      </dgm:t>
    </dgm:pt>
    <dgm:pt modelId="{7A566244-13EE-4D26-8674-D40DC81C20BF}" type="pres">
      <dgm:prSet presAssocID="{491DFBAE-A6BC-4687-8FB9-EB85A79628B0}" presName="cycle" presStyleCnt="0">
        <dgm:presLayoutVars>
          <dgm:chMax val="1"/>
          <dgm:dir/>
          <dgm:animLvl val="ctr"/>
          <dgm:resizeHandles val="exact"/>
        </dgm:presLayoutVars>
      </dgm:prSet>
      <dgm:spPr/>
    </dgm:pt>
    <dgm:pt modelId="{807FDD5D-B2CC-4F2A-A65E-BDFCB9E0ACB5}" type="pres">
      <dgm:prSet presAssocID="{B88F06FC-B403-4B93-991F-BEC26B10E8BB}" presName="centerShape" presStyleLbl="node0" presStyleIdx="0" presStyleCnt="1"/>
      <dgm:spPr/>
    </dgm:pt>
    <dgm:pt modelId="{29A340CA-F748-48FE-AD1B-62DD6427AA92}" type="pres">
      <dgm:prSet presAssocID="{17B5FA57-09D0-4F10-A5F9-D80577C7F2D2}" presName="parTrans" presStyleLbl="bgSibTrans2D1" presStyleIdx="0" presStyleCnt="3"/>
      <dgm:spPr/>
    </dgm:pt>
    <dgm:pt modelId="{5E956509-F466-4A99-8E52-4932757048F6}" type="pres">
      <dgm:prSet presAssocID="{A53D9E02-4EED-4E30-A652-671879ADCEB9}" presName="node" presStyleLbl="node1" presStyleIdx="0" presStyleCnt="3">
        <dgm:presLayoutVars>
          <dgm:bulletEnabled val="1"/>
        </dgm:presLayoutVars>
      </dgm:prSet>
      <dgm:spPr/>
    </dgm:pt>
    <dgm:pt modelId="{285A8D03-3CC4-4D83-9F85-4444D8A0B5D9}" type="pres">
      <dgm:prSet presAssocID="{BB0799A4-85DC-4FDB-9140-7B312A834048}" presName="parTrans" presStyleLbl="bgSibTrans2D1" presStyleIdx="1" presStyleCnt="3"/>
      <dgm:spPr/>
    </dgm:pt>
    <dgm:pt modelId="{C0DBB8E2-EDE0-4134-BD0D-FFEC3D23392A}" type="pres">
      <dgm:prSet presAssocID="{831CB65C-FE4D-4681-850B-6382CB42C301}" presName="node" presStyleLbl="node1" presStyleIdx="1" presStyleCnt="3">
        <dgm:presLayoutVars>
          <dgm:bulletEnabled val="1"/>
        </dgm:presLayoutVars>
      </dgm:prSet>
      <dgm:spPr/>
    </dgm:pt>
    <dgm:pt modelId="{A5ADF9AF-FFCF-4076-B95B-05EE29C0DE7F}" type="pres">
      <dgm:prSet presAssocID="{2281277D-DFDB-4B1F-8C7B-390A254F68A0}" presName="parTrans" presStyleLbl="bgSibTrans2D1" presStyleIdx="2" presStyleCnt="3"/>
      <dgm:spPr/>
    </dgm:pt>
    <dgm:pt modelId="{9BE47377-37B0-4334-9349-1757186AA00B}" type="pres">
      <dgm:prSet presAssocID="{9E899304-AB5B-423D-98A4-044182509E67}" presName="node" presStyleLbl="node1" presStyleIdx="2" presStyleCnt="3">
        <dgm:presLayoutVars>
          <dgm:bulletEnabled val="1"/>
        </dgm:presLayoutVars>
      </dgm:prSet>
      <dgm:spPr/>
    </dgm:pt>
  </dgm:ptLst>
  <dgm:cxnLst>
    <dgm:cxn modelId="{144E68E8-965C-4148-81C1-3193BFD9280C}" type="presOf" srcId="{A53D9E02-4EED-4E30-A652-671879ADCEB9}" destId="{5E956509-F466-4A99-8E52-4932757048F6}" srcOrd="0" destOrd="0" presId="urn:microsoft.com/office/officeart/2005/8/layout/radial4"/>
    <dgm:cxn modelId="{6832D97D-50BC-456E-B215-FA21F8A01569}" type="presOf" srcId="{9E899304-AB5B-423D-98A4-044182509E67}" destId="{9BE47377-37B0-4334-9349-1757186AA00B}" srcOrd="0" destOrd="0" presId="urn:microsoft.com/office/officeart/2005/8/layout/radial4"/>
    <dgm:cxn modelId="{DE8B0928-1767-4B8B-8FFC-BC0075A6809E}" type="presOf" srcId="{BB0799A4-85DC-4FDB-9140-7B312A834048}" destId="{285A8D03-3CC4-4D83-9F85-4444D8A0B5D9}" srcOrd="0" destOrd="0" presId="urn:microsoft.com/office/officeart/2005/8/layout/radial4"/>
    <dgm:cxn modelId="{0671E618-2661-429C-9FF6-33E595DC0E63}" type="presOf" srcId="{17B5FA57-09D0-4F10-A5F9-D80577C7F2D2}" destId="{29A340CA-F748-48FE-AD1B-62DD6427AA92}" srcOrd="0" destOrd="0" presId="urn:microsoft.com/office/officeart/2005/8/layout/radial4"/>
    <dgm:cxn modelId="{83A36303-8223-4695-88BF-A99D2A0C61F6}" srcId="{B88F06FC-B403-4B93-991F-BEC26B10E8BB}" destId="{831CB65C-FE4D-4681-850B-6382CB42C301}" srcOrd="1" destOrd="0" parTransId="{BB0799A4-85DC-4FDB-9140-7B312A834048}" sibTransId="{45B01148-4575-49B4-9EFE-D99FB6FD32A5}"/>
    <dgm:cxn modelId="{B75185AF-3FDB-4940-8A15-8392C0FF1BC4}" srcId="{491DFBAE-A6BC-4687-8FB9-EB85A79628B0}" destId="{B88F06FC-B403-4B93-991F-BEC26B10E8BB}" srcOrd="0" destOrd="0" parTransId="{162D03DB-4A03-4D34-AF01-D5BAB2FB896B}" sibTransId="{5F7CDD03-935C-4DE1-B0C9-2B91715A64A8}"/>
    <dgm:cxn modelId="{F9D0C495-B823-416A-895C-57F6AA6C2C0C}" srcId="{B88F06FC-B403-4B93-991F-BEC26B10E8BB}" destId="{9E899304-AB5B-423D-98A4-044182509E67}" srcOrd="2" destOrd="0" parTransId="{2281277D-DFDB-4B1F-8C7B-390A254F68A0}" sibTransId="{8A4D8950-18C5-4591-B504-2F58362989BD}"/>
    <dgm:cxn modelId="{5CBF40F8-3237-4E41-83D0-D303A6DF47C8}" type="presOf" srcId="{491DFBAE-A6BC-4687-8FB9-EB85A79628B0}" destId="{7A566244-13EE-4D26-8674-D40DC81C20BF}" srcOrd="0" destOrd="0" presId="urn:microsoft.com/office/officeart/2005/8/layout/radial4"/>
    <dgm:cxn modelId="{6F82E6FA-199D-40DE-8301-1FA394B8FFD5}" type="presOf" srcId="{831CB65C-FE4D-4681-850B-6382CB42C301}" destId="{C0DBB8E2-EDE0-4134-BD0D-FFEC3D23392A}" srcOrd="0" destOrd="0" presId="urn:microsoft.com/office/officeart/2005/8/layout/radial4"/>
    <dgm:cxn modelId="{274E9341-DC62-456E-8B5A-57A073883F59}" type="presOf" srcId="{B88F06FC-B403-4B93-991F-BEC26B10E8BB}" destId="{807FDD5D-B2CC-4F2A-A65E-BDFCB9E0ACB5}" srcOrd="0" destOrd="0" presId="urn:microsoft.com/office/officeart/2005/8/layout/radial4"/>
    <dgm:cxn modelId="{8241705D-F57A-4498-A4BF-0D2F440B8197}" srcId="{B88F06FC-B403-4B93-991F-BEC26B10E8BB}" destId="{A53D9E02-4EED-4E30-A652-671879ADCEB9}" srcOrd="0" destOrd="0" parTransId="{17B5FA57-09D0-4F10-A5F9-D80577C7F2D2}" sibTransId="{5FA73B2B-CE52-45BF-BB72-E3590349083E}"/>
    <dgm:cxn modelId="{DDE2ABA9-CC65-49F2-8FBF-A9076874041D}" type="presOf" srcId="{2281277D-DFDB-4B1F-8C7B-390A254F68A0}" destId="{A5ADF9AF-FFCF-4076-B95B-05EE29C0DE7F}" srcOrd="0" destOrd="0" presId="urn:microsoft.com/office/officeart/2005/8/layout/radial4"/>
    <dgm:cxn modelId="{2F67B4FC-9157-4D3B-92E9-6E0D9382080D}" type="presParOf" srcId="{7A566244-13EE-4D26-8674-D40DC81C20BF}" destId="{807FDD5D-B2CC-4F2A-A65E-BDFCB9E0ACB5}" srcOrd="0" destOrd="0" presId="urn:microsoft.com/office/officeart/2005/8/layout/radial4"/>
    <dgm:cxn modelId="{C811B898-1615-4FCC-A7D2-3BBF7980377A}" type="presParOf" srcId="{7A566244-13EE-4D26-8674-D40DC81C20BF}" destId="{29A340CA-F748-48FE-AD1B-62DD6427AA92}" srcOrd="1" destOrd="0" presId="urn:microsoft.com/office/officeart/2005/8/layout/radial4"/>
    <dgm:cxn modelId="{3348B45A-C72E-4DEB-9405-86D02210D29B}" type="presParOf" srcId="{7A566244-13EE-4D26-8674-D40DC81C20BF}" destId="{5E956509-F466-4A99-8E52-4932757048F6}" srcOrd="2" destOrd="0" presId="urn:microsoft.com/office/officeart/2005/8/layout/radial4"/>
    <dgm:cxn modelId="{162621B8-1A44-4D46-AD7A-56FC9E5EBD6A}" type="presParOf" srcId="{7A566244-13EE-4D26-8674-D40DC81C20BF}" destId="{285A8D03-3CC4-4D83-9F85-4444D8A0B5D9}" srcOrd="3" destOrd="0" presId="urn:microsoft.com/office/officeart/2005/8/layout/radial4"/>
    <dgm:cxn modelId="{CE2A5E39-6D64-4B7B-B6F1-7F36F7D84783}" type="presParOf" srcId="{7A566244-13EE-4D26-8674-D40DC81C20BF}" destId="{C0DBB8E2-EDE0-4134-BD0D-FFEC3D23392A}" srcOrd="4" destOrd="0" presId="urn:microsoft.com/office/officeart/2005/8/layout/radial4"/>
    <dgm:cxn modelId="{277C99DD-0CB5-4F71-8F43-AC0A2AAA2DDA}" type="presParOf" srcId="{7A566244-13EE-4D26-8674-D40DC81C20BF}" destId="{A5ADF9AF-FFCF-4076-B95B-05EE29C0DE7F}" srcOrd="5" destOrd="0" presId="urn:microsoft.com/office/officeart/2005/8/layout/radial4"/>
    <dgm:cxn modelId="{C48C1B54-78CA-4F5C-9F88-2C0FD0151090}" type="presParOf" srcId="{7A566244-13EE-4D26-8674-D40DC81C20BF}" destId="{9BE47377-37B0-4334-9349-1757186AA00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75E16-EBB2-4487-A399-2428A41E4521}"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SV"/>
        </a:p>
      </dgm:t>
    </dgm:pt>
    <dgm:pt modelId="{92D8EEF5-FACE-4439-B879-EEF318CA0A30}">
      <dgm:prSet/>
      <dgm:spPr/>
      <dgm:t>
        <a:bodyPr/>
        <a:lstStyle/>
        <a:p>
          <a:pPr rtl="0"/>
          <a:r>
            <a:rPr lang="es-SV" smtClean="0"/>
            <a:t>Ser breve,</a:t>
          </a:r>
          <a:endParaRPr lang="es-SV"/>
        </a:p>
      </dgm:t>
    </dgm:pt>
    <dgm:pt modelId="{0D2C11C0-96E1-4C3B-B93F-90FDE1AEEA8E}" type="parTrans" cxnId="{8E4DE9B2-8923-4280-A4C3-4C84DAD6755B}">
      <dgm:prSet/>
      <dgm:spPr/>
      <dgm:t>
        <a:bodyPr/>
        <a:lstStyle/>
        <a:p>
          <a:endParaRPr lang="es-SV"/>
        </a:p>
      </dgm:t>
    </dgm:pt>
    <dgm:pt modelId="{A82824E3-D0E2-4EF3-8032-AD774CFA02B8}" type="sibTrans" cxnId="{8E4DE9B2-8923-4280-A4C3-4C84DAD6755B}">
      <dgm:prSet/>
      <dgm:spPr/>
      <dgm:t>
        <a:bodyPr/>
        <a:lstStyle/>
        <a:p>
          <a:endParaRPr lang="es-SV"/>
        </a:p>
      </dgm:t>
    </dgm:pt>
    <dgm:pt modelId="{23E17939-0F29-491A-AA47-EF4F7CECE5A4}">
      <dgm:prSet/>
      <dgm:spPr/>
      <dgm:t>
        <a:bodyPr/>
        <a:lstStyle/>
        <a:p>
          <a:pPr rtl="0"/>
          <a:r>
            <a:rPr lang="es-SV" smtClean="0"/>
            <a:t>despertar el interés,</a:t>
          </a:r>
          <a:endParaRPr lang="es-SV"/>
        </a:p>
      </dgm:t>
    </dgm:pt>
    <dgm:pt modelId="{4D082922-6BCA-4EE4-9FF8-287853D27472}" type="parTrans" cxnId="{EFCDD334-7596-40B3-9721-9CF239A5270C}">
      <dgm:prSet/>
      <dgm:spPr/>
      <dgm:t>
        <a:bodyPr/>
        <a:lstStyle/>
        <a:p>
          <a:endParaRPr lang="es-SV"/>
        </a:p>
      </dgm:t>
    </dgm:pt>
    <dgm:pt modelId="{95D13DA9-091E-4FDB-95D3-4BFD57800ADB}" type="sibTrans" cxnId="{EFCDD334-7596-40B3-9721-9CF239A5270C}">
      <dgm:prSet/>
      <dgm:spPr/>
      <dgm:t>
        <a:bodyPr/>
        <a:lstStyle/>
        <a:p>
          <a:endParaRPr lang="es-SV"/>
        </a:p>
      </dgm:t>
    </dgm:pt>
    <dgm:pt modelId="{6C6C9040-BAE6-45D7-AC88-BCF9FBB72F32}">
      <dgm:prSet/>
      <dgm:spPr/>
      <dgm:t>
        <a:bodyPr/>
        <a:lstStyle/>
        <a:p>
          <a:pPr rtl="0"/>
          <a:r>
            <a:rPr lang="es-SV" smtClean="0"/>
            <a:t>mantener viva la atención,</a:t>
          </a:r>
          <a:endParaRPr lang="es-SV"/>
        </a:p>
      </dgm:t>
    </dgm:pt>
    <dgm:pt modelId="{EB0CD937-ABCB-435D-BC21-879FAC648885}" type="parTrans" cxnId="{063714D9-D099-4F1A-9847-2829AA4837A4}">
      <dgm:prSet/>
      <dgm:spPr/>
      <dgm:t>
        <a:bodyPr/>
        <a:lstStyle/>
        <a:p>
          <a:endParaRPr lang="es-SV"/>
        </a:p>
      </dgm:t>
    </dgm:pt>
    <dgm:pt modelId="{42E0FF74-C020-40EA-BE96-1444CC431EDE}" type="sibTrans" cxnId="{063714D9-D099-4F1A-9847-2829AA4837A4}">
      <dgm:prSet/>
      <dgm:spPr/>
      <dgm:t>
        <a:bodyPr/>
        <a:lstStyle/>
        <a:p>
          <a:endParaRPr lang="es-SV"/>
        </a:p>
      </dgm:t>
    </dgm:pt>
    <dgm:pt modelId="{C583699B-8263-4C5E-B581-10E6F5F3E070}">
      <dgm:prSet/>
      <dgm:spPr/>
      <dgm:t>
        <a:bodyPr/>
        <a:lstStyle/>
        <a:p>
          <a:pPr rtl="0"/>
          <a:r>
            <a:rPr lang="es-SV" smtClean="0"/>
            <a:t>revelar los objetivos,</a:t>
          </a:r>
          <a:endParaRPr lang="es-SV"/>
        </a:p>
      </dgm:t>
    </dgm:pt>
    <dgm:pt modelId="{A12DF094-CC54-46FC-B81A-3B451A79ABBD}" type="parTrans" cxnId="{913A71EF-1C66-48DA-B737-63C1B1DE800B}">
      <dgm:prSet/>
      <dgm:spPr/>
      <dgm:t>
        <a:bodyPr/>
        <a:lstStyle/>
        <a:p>
          <a:endParaRPr lang="es-SV"/>
        </a:p>
      </dgm:t>
    </dgm:pt>
    <dgm:pt modelId="{AE7BBB82-9E5C-4079-B93A-0F5DB1FB436B}" type="sibTrans" cxnId="{913A71EF-1C66-48DA-B737-63C1B1DE800B}">
      <dgm:prSet/>
      <dgm:spPr/>
      <dgm:t>
        <a:bodyPr/>
        <a:lstStyle/>
        <a:p>
          <a:endParaRPr lang="es-SV"/>
        </a:p>
      </dgm:t>
    </dgm:pt>
    <dgm:pt modelId="{770FB6A0-6FDF-448A-A377-F7D2540BC86A}">
      <dgm:prSet/>
      <dgm:spPr/>
      <dgm:t>
        <a:bodyPr/>
        <a:lstStyle/>
        <a:p>
          <a:pPr rtl="0"/>
          <a:r>
            <a:rPr lang="es-SV" smtClean="0"/>
            <a:t>presentar en forma de resumen los puntos principales a ser discutidos e</a:t>
          </a:r>
          <a:endParaRPr lang="es-SV"/>
        </a:p>
      </dgm:t>
    </dgm:pt>
    <dgm:pt modelId="{8D054EC0-4BDD-4177-B98F-3D716E2BE114}" type="parTrans" cxnId="{B734F0D2-ACA2-4873-B591-E8FC9F902B73}">
      <dgm:prSet/>
      <dgm:spPr/>
      <dgm:t>
        <a:bodyPr/>
        <a:lstStyle/>
        <a:p>
          <a:endParaRPr lang="es-SV"/>
        </a:p>
      </dgm:t>
    </dgm:pt>
    <dgm:pt modelId="{BF63119D-0587-46C0-91DB-9D608463ED87}" type="sibTrans" cxnId="{B734F0D2-ACA2-4873-B591-E8FC9F902B73}">
      <dgm:prSet/>
      <dgm:spPr/>
      <dgm:t>
        <a:bodyPr/>
        <a:lstStyle/>
        <a:p>
          <a:endParaRPr lang="es-SV"/>
        </a:p>
      </dgm:t>
    </dgm:pt>
    <dgm:pt modelId="{5EBC7D26-BE80-44D2-82F0-9C17C2EDA54B}">
      <dgm:prSet/>
      <dgm:spPr/>
      <dgm:t>
        <a:bodyPr/>
        <a:lstStyle/>
        <a:p>
          <a:pPr rtl="0"/>
          <a:r>
            <a:rPr lang="es-SV" smtClean="0"/>
            <a:t>introducir al cuerpo de la lección.</a:t>
          </a:r>
          <a:endParaRPr lang="es-SV"/>
        </a:p>
      </dgm:t>
    </dgm:pt>
    <dgm:pt modelId="{AE11AC0F-A94D-42EF-9087-DE05427E901B}" type="parTrans" cxnId="{AB0087CC-B2AD-4A82-8020-A97934180B61}">
      <dgm:prSet/>
      <dgm:spPr/>
      <dgm:t>
        <a:bodyPr/>
        <a:lstStyle/>
        <a:p>
          <a:endParaRPr lang="es-SV"/>
        </a:p>
      </dgm:t>
    </dgm:pt>
    <dgm:pt modelId="{EEDA8396-85C0-4452-AB0B-1DA8C0BEBB66}" type="sibTrans" cxnId="{AB0087CC-B2AD-4A82-8020-A97934180B61}">
      <dgm:prSet/>
      <dgm:spPr/>
      <dgm:t>
        <a:bodyPr/>
        <a:lstStyle/>
        <a:p>
          <a:endParaRPr lang="es-SV"/>
        </a:p>
      </dgm:t>
    </dgm:pt>
    <dgm:pt modelId="{A33945B5-2C15-40B8-BA68-11819C2F8A20}" type="pres">
      <dgm:prSet presAssocID="{58275E16-EBB2-4487-A399-2428A41E4521}" presName="linear" presStyleCnt="0">
        <dgm:presLayoutVars>
          <dgm:animLvl val="lvl"/>
          <dgm:resizeHandles val="exact"/>
        </dgm:presLayoutVars>
      </dgm:prSet>
      <dgm:spPr/>
    </dgm:pt>
    <dgm:pt modelId="{F28ED091-B5F9-4695-A5A3-695A49FE1CB5}" type="pres">
      <dgm:prSet presAssocID="{92D8EEF5-FACE-4439-B879-EEF318CA0A30}" presName="parentText" presStyleLbl="node1" presStyleIdx="0" presStyleCnt="6">
        <dgm:presLayoutVars>
          <dgm:chMax val="0"/>
          <dgm:bulletEnabled val="1"/>
        </dgm:presLayoutVars>
      </dgm:prSet>
      <dgm:spPr/>
    </dgm:pt>
    <dgm:pt modelId="{BD9B4D10-7BED-43B7-ABC9-FEFB7E3B6627}" type="pres">
      <dgm:prSet presAssocID="{A82824E3-D0E2-4EF3-8032-AD774CFA02B8}" presName="spacer" presStyleCnt="0"/>
      <dgm:spPr/>
    </dgm:pt>
    <dgm:pt modelId="{F834C958-F77B-449E-AEF1-5AA5DB3DB30E}" type="pres">
      <dgm:prSet presAssocID="{23E17939-0F29-491A-AA47-EF4F7CECE5A4}" presName="parentText" presStyleLbl="node1" presStyleIdx="1" presStyleCnt="6">
        <dgm:presLayoutVars>
          <dgm:chMax val="0"/>
          <dgm:bulletEnabled val="1"/>
        </dgm:presLayoutVars>
      </dgm:prSet>
      <dgm:spPr/>
    </dgm:pt>
    <dgm:pt modelId="{A2CA30F3-5E74-4D4A-A231-DE979ADE1888}" type="pres">
      <dgm:prSet presAssocID="{95D13DA9-091E-4FDB-95D3-4BFD57800ADB}" presName="spacer" presStyleCnt="0"/>
      <dgm:spPr/>
    </dgm:pt>
    <dgm:pt modelId="{D3AC6627-FEFC-43FF-A652-1F1FB6217A89}" type="pres">
      <dgm:prSet presAssocID="{6C6C9040-BAE6-45D7-AC88-BCF9FBB72F32}" presName="parentText" presStyleLbl="node1" presStyleIdx="2" presStyleCnt="6">
        <dgm:presLayoutVars>
          <dgm:chMax val="0"/>
          <dgm:bulletEnabled val="1"/>
        </dgm:presLayoutVars>
      </dgm:prSet>
      <dgm:spPr/>
    </dgm:pt>
    <dgm:pt modelId="{975BEB6D-EF95-4AC6-B667-3BB5A7311DC3}" type="pres">
      <dgm:prSet presAssocID="{42E0FF74-C020-40EA-BE96-1444CC431EDE}" presName="spacer" presStyleCnt="0"/>
      <dgm:spPr/>
    </dgm:pt>
    <dgm:pt modelId="{A39F2FEE-0EB8-4F5C-83F7-26CE86805D0C}" type="pres">
      <dgm:prSet presAssocID="{C583699B-8263-4C5E-B581-10E6F5F3E070}" presName="parentText" presStyleLbl="node1" presStyleIdx="3" presStyleCnt="6">
        <dgm:presLayoutVars>
          <dgm:chMax val="0"/>
          <dgm:bulletEnabled val="1"/>
        </dgm:presLayoutVars>
      </dgm:prSet>
      <dgm:spPr/>
    </dgm:pt>
    <dgm:pt modelId="{30B3F0C7-3278-4F2B-A1B3-F4326DA78396}" type="pres">
      <dgm:prSet presAssocID="{AE7BBB82-9E5C-4079-B93A-0F5DB1FB436B}" presName="spacer" presStyleCnt="0"/>
      <dgm:spPr/>
    </dgm:pt>
    <dgm:pt modelId="{C152D5FB-727C-4558-92F5-8AA988680920}" type="pres">
      <dgm:prSet presAssocID="{770FB6A0-6FDF-448A-A377-F7D2540BC86A}" presName="parentText" presStyleLbl="node1" presStyleIdx="4" presStyleCnt="6">
        <dgm:presLayoutVars>
          <dgm:chMax val="0"/>
          <dgm:bulletEnabled val="1"/>
        </dgm:presLayoutVars>
      </dgm:prSet>
      <dgm:spPr/>
    </dgm:pt>
    <dgm:pt modelId="{FA5DE95A-9EB1-45A6-A518-8C7D94182A30}" type="pres">
      <dgm:prSet presAssocID="{BF63119D-0587-46C0-91DB-9D608463ED87}" presName="spacer" presStyleCnt="0"/>
      <dgm:spPr/>
    </dgm:pt>
    <dgm:pt modelId="{4ADBDB22-6562-4E29-BF1B-012929CF0BD9}" type="pres">
      <dgm:prSet presAssocID="{5EBC7D26-BE80-44D2-82F0-9C17C2EDA54B}" presName="parentText" presStyleLbl="node1" presStyleIdx="5" presStyleCnt="6">
        <dgm:presLayoutVars>
          <dgm:chMax val="0"/>
          <dgm:bulletEnabled val="1"/>
        </dgm:presLayoutVars>
      </dgm:prSet>
      <dgm:spPr/>
    </dgm:pt>
  </dgm:ptLst>
  <dgm:cxnLst>
    <dgm:cxn modelId="{EFCDD334-7596-40B3-9721-9CF239A5270C}" srcId="{58275E16-EBB2-4487-A399-2428A41E4521}" destId="{23E17939-0F29-491A-AA47-EF4F7CECE5A4}" srcOrd="1" destOrd="0" parTransId="{4D082922-6BCA-4EE4-9FF8-287853D27472}" sibTransId="{95D13DA9-091E-4FDB-95D3-4BFD57800ADB}"/>
    <dgm:cxn modelId="{429157D9-56D5-4F48-886B-0C2750DAC7BD}" type="presOf" srcId="{6C6C9040-BAE6-45D7-AC88-BCF9FBB72F32}" destId="{D3AC6627-FEFC-43FF-A652-1F1FB6217A89}" srcOrd="0" destOrd="0" presId="urn:microsoft.com/office/officeart/2005/8/layout/vList2"/>
    <dgm:cxn modelId="{9DD992FD-D3A8-4196-8B84-F94401A7A5AB}" type="presOf" srcId="{C583699B-8263-4C5E-B581-10E6F5F3E070}" destId="{A39F2FEE-0EB8-4F5C-83F7-26CE86805D0C}" srcOrd="0" destOrd="0" presId="urn:microsoft.com/office/officeart/2005/8/layout/vList2"/>
    <dgm:cxn modelId="{063714D9-D099-4F1A-9847-2829AA4837A4}" srcId="{58275E16-EBB2-4487-A399-2428A41E4521}" destId="{6C6C9040-BAE6-45D7-AC88-BCF9FBB72F32}" srcOrd="2" destOrd="0" parTransId="{EB0CD937-ABCB-435D-BC21-879FAC648885}" sibTransId="{42E0FF74-C020-40EA-BE96-1444CC431EDE}"/>
    <dgm:cxn modelId="{8E4DE9B2-8923-4280-A4C3-4C84DAD6755B}" srcId="{58275E16-EBB2-4487-A399-2428A41E4521}" destId="{92D8EEF5-FACE-4439-B879-EEF318CA0A30}" srcOrd="0" destOrd="0" parTransId="{0D2C11C0-96E1-4C3B-B93F-90FDE1AEEA8E}" sibTransId="{A82824E3-D0E2-4EF3-8032-AD774CFA02B8}"/>
    <dgm:cxn modelId="{A0B31B0A-3782-4D0F-938E-3DEAFDCB3246}" type="presOf" srcId="{770FB6A0-6FDF-448A-A377-F7D2540BC86A}" destId="{C152D5FB-727C-4558-92F5-8AA988680920}" srcOrd="0" destOrd="0" presId="urn:microsoft.com/office/officeart/2005/8/layout/vList2"/>
    <dgm:cxn modelId="{70BD0921-2489-4BB5-9282-18FB1C64515F}" type="presOf" srcId="{58275E16-EBB2-4487-A399-2428A41E4521}" destId="{A33945B5-2C15-40B8-BA68-11819C2F8A20}" srcOrd="0" destOrd="0" presId="urn:microsoft.com/office/officeart/2005/8/layout/vList2"/>
    <dgm:cxn modelId="{913A71EF-1C66-48DA-B737-63C1B1DE800B}" srcId="{58275E16-EBB2-4487-A399-2428A41E4521}" destId="{C583699B-8263-4C5E-B581-10E6F5F3E070}" srcOrd="3" destOrd="0" parTransId="{A12DF094-CC54-46FC-B81A-3B451A79ABBD}" sibTransId="{AE7BBB82-9E5C-4079-B93A-0F5DB1FB436B}"/>
    <dgm:cxn modelId="{B734F0D2-ACA2-4873-B591-E8FC9F902B73}" srcId="{58275E16-EBB2-4487-A399-2428A41E4521}" destId="{770FB6A0-6FDF-448A-A377-F7D2540BC86A}" srcOrd="4" destOrd="0" parTransId="{8D054EC0-4BDD-4177-B98F-3D716E2BE114}" sibTransId="{BF63119D-0587-46C0-91DB-9D608463ED87}"/>
    <dgm:cxn modelId="{D0CC550F-75B4-417E-812E-B66BF058CFD7}" type="presOf" srcId="{23E17939-0F29-491A-AA47-EF4F7CECE5A4}" destId="{F834C958-F77B-449E-AEF1-5AA5DB3DB30E}" srcOrd="0" destOrd="0" presId="urn:microsoft.com/office/officeart/2005/8/layout/vList2"/>
    <dgm:cxn modelId="{B43D75E5-BDC7-4D4A-AF81-53E8A6B2FD59}" type="presOf" srcId="{92D8EEF5-FACE-4439-B879-EEF318CA0A30}" destId="{F28ED091-B5F9-4695-A5A3-695A49FE1CB5}" srcOrd="0" destOrd="0" presId="urn:microsoft.com/office/officeart/2005/8/layout/vList2"/>
    <dgm:cxn modelId="{AB0087CC-B2AD-4A82-8020-A97934180B61}" srcId="{58275E16-EBB2-4487-A399-2428A41E4521}" destId="{5EBC7D26-BE80-44D2-82F0-9C17C2EDA54B}" srcOrd="5" destOrd="0" parTransId="{AE11AC0F-A94D-42EF-9087-DE05427E901B}" sibTransId="{EEDA8396-85C0-4452-AB0B-1DA8C0BEBB66}"/>
    <dgm:cxn modelId="{0AD3D1BA-F38D-43C1-A302-8AE41C9171EB}" type="presOf" srcId="{5EBC7D26-BE80-44D2-82F0-9C17C2EDA54B}" destId="{4ADBDB22-6562-4E29-BF1B-012929CF0BD9}" srcOrd="0" destOrd="0" presId="urn:microsoft.com/office/officeart/2005/8/layout/vList2"/>
    <dgm:cxn modelId="{3ED280F8-896E-4B32-AC91-B4040C2FB1DC}" type="presParOf" srcId="{A33945B5-2C15-40B8-BA68-11819C2F8A20}" destId="{F28ED091-B5F9-4695-A5A3-695A49FE1CB5}" srcOrd="0" destOrd="0" presId="urn:microsoft.com/office/officeart/2005/8/layout/vList2"/>
    <dgm:cxn modelId="{14644E2F-2746-4B75-B1CA-51F7A0B372DC}" type="presParOf" srcId="{A33945B5-2C15-40B8-BA68-11819C2F8A20}" destId="{BD9B4D10-7BED-43B7-ABC9-FEFB7E3B6627}" srcOrd="1" destOrd="0" presId="urn:microsoft.com/office/officeart/2005/8/layout/vList2"/>
    <dgm:cxn modelId="{3E09FF6C-8C08-478B-A2D8-28F5DDF02917}" type="presParOf" srcId="{A33945B5-2C15-40B8-BA68-11819C2F8A20}" destId="{F834C958-F77B-449E-AEF1-5AA5DB3DB30E}" srcOrd="2" destOrd="0" presId="urn:microsoft.com/office/officeart/2005/8/layout/vList2"/>
    <dgm:cxn modelId="{0B606E98-BA57-426D-BE1D-6DC1C82E49CC}" type="presParOf" srcId="{A33945B5-2C15-40B8-BA68-11819C2F8A20}" destId="{A2CA30F3-5E74-4D4A-A231-DE979ADE1888}" srcOrd="3" destOrd="0" presId="urn:microsoft.com/office/officeart/2005/8/layout/vList2"/>
    <dgm:cxn modelId="{6F4161CA-65A6-4258-8055-39DC5AAE89E1}" type="presParOf" srcId="{A33945B5-2C15-40B8-BA68-11819C2F8A20}" destId="{D3AC6627-FEFC-43FF-A652-1F1FB6217A89}" srcOrd="4" destOrd="0" presId="urn:microsoft.com/office/officeart/2005/8/layout/vList2"/>
    <dgm:cxn modelId="{DB72B3DC-C36D-44DB-8AA2-2DDA803BCD9F}" type="presParOf" srcId="{A33945B5-2C15-40B8-BA68-11819C2F8A20}" destId="{975BEB6D-EF95-4AC6-B667-3BB5A7311DC3}" srcOrd="5" destOrd="0" presId="urn:microsoft.com/office/officeart/2005/8/layout/vList2"/>
    <dgm:cxn modelId="{9A95F2E6-954E-48DE-AF8B-CFFF82EDC46E}" type="presParOf" srcId="{A33945B5-2C15-40B8-BA68-11819C2F8A20}" destId="{A39F2FEE-0EB8-4F5C-83F7-26CE86805D0C}" srcOrd="6" destOrd="0" presId="urn:microsoft.com/office/officeart/2005/8/layout/vList2"/>
    <dgm:cxn modelId="{17BDDDD2-840D-461C-8023-56EA304716AA}" type="presParOf" srcId="{A33945B5-2C15-40B8-BA68-11819C2F8A20}" destId="{30B3F0C7-3278-4F2B-A1B3-F4326DA78396}" srcOrd="7" destOrd="0" presId="urn:microsoft.com/office/officeart/2005/8/layout/vList2"/>
    <dgm:cxn modelId="{B98E7FC9-1AB3-442E-A827-4066203DE1D4}" type="presParOf" srcId="{A33945B5-2C15-40B8-BA68-11819C2F8A20}" destId="{C152D5FB-727C-4558-92F5-8AA988680920}" srcOrd="8" destOrd="0" presId="urn:microsoft.com/office/officeart/2005/8/layout/vList2"/>
    <dgm:cxn modelId="{A3B723C6-51A4-4C36-AACD-CBA6C21514D6}" type="presParOf" srcId="{A33945B5-2C15-40B8-BA68-11819C2F8A20}" destId="{FA5DE95A-9EB1-45A6-A518-8C7D94182A30}" srcOrd="9" destOrd="0" presId="urn:microsoft.com/office/officeart/2005/8/layout/vList2"/>
    <dgm:cxn modelId="{75664033-8270-47A2-81C2-3192AE5DFA90}" type="presParOf" srcId="{A33945B5-2C15-40B8-BA68-11819C2F8A20}" destId="{4ADBDB22-6562-4E29-BF1B-012929CF0B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799A4-95AE-4581-AEF6-F55913222A7A}"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es-SV"/>
        </a:p>
      </dgm:t>
    </dgm:pt>
    <dgm:pt modelId="{A9D222C7-8026-4338-877B-697F301277C0}">
      <dgm:prSet/>
      <dgm:spPr/>
      <dgm:t>
        <a:bodyPr/>
        <a:lstStyle/>
        <a:p>
          <a:pPr rtl="0"/>
          <a:r>
            <a:rPr lang="es-SV" dirty="0" smtClean="0"/>
            <a:t>Estar organizado apropiadamente.</a:t>
          </a:r>
          <a:endParaRPr lang="es-SV" dirty="0"/>
        </a:p>
      </dgm:t>
    </dgm:pt>
    <dgm:pt modelId="{E65F3AF2-C264-4678-9BB0-957F46C8AE02}" type="parTrans" cxnId="{408E1953-65C1-4E81-8E18-583AD7F95589}">
      <dgm:prSet/>
      <dgm:spPr/>
      <dgm:t>
        <a:bodyPr/>
        <a:lstStyle/>
        <a:p>
          <a:endParaRPr lang="es-SV"/>
        </a:p>
      </dgm:t>
    </dgm:pt>
    <dgm:pt modelId="{6B562D57-38B0-4144-8BB1-340A10664B52}" type="sibTrans" cxnId="{408E1953-65C1-4E81-8E18-583AD7F95589}">
      <dgm:prSet/>
      <dgm:spPr/>
      <dgm:t>
        <a:bodyPr/>
        <a:lstStyle/>
        <a:p>
          <a:endParaRPr lang="es-SV"/>
        </a:p>
      </dgm:t>
    </dgm:pt>
    <dgm:pt modelId="{652AE063-3EB9-4D1F-BE68-E36E0C2798BA}">
      <dgm:prSet/>
      <dgm:spPr/>
      <dgm:t>
        <a:bodyPr/>
        <a:lstStyle/>
        <a:p>
          <a:pPr rtl="0"/>
          <a:r>
            <a:rPr lang="es-SV" dirty="0" smtClean="0"/>
            <a:t>Incluir los puntos más relevantes de la lección, en una secuencia lógica.</a:t>
          </a:r>
          <a:endParaRPr lang="es-SV" dirty="0"/>
        </a:p>
      </dgm:t>
    </dgm:pt>
    <dgm:pt modelId="{C71DA52D-ABF3-45B8-BACE-92F1196DB1C5}" type="parTrans" cxnId="{657E5F83-07EF-49F9-9BD3-B9EDAC3176E8}">
      <dgm:prSet/>
      <dgm:spPr/>
      <dgm:t>
        <a:bodyPr/>
        <a:lstStyle/>
        <a:p>
          <a:endParaRPr lang="es-SV"/>
        </a:p>
      </dgm:t>
    </dgm:pt>
    <dgm:pt modelId="{E23D0EAE-147F-4BCF-A0E9-84863169AA14}" type="sibTrans" cxnId="{657E5F83-07EF-49F9-9BD3-B9EDAC3176E8}">
      <dgm:prSet/>
      <dgm:spPr/>
      <dgm:t>
        <a:bodyPr/>
        <a:lstStyle/>
        <a:p>
          <a:endParaRPr lang="es-SV"/>
        </a:p>
      </dgm:t>
    </dgm:pt>
    <dgm:pt modelId="{165BBED9-D8F3-4904-94E7-0A65EF6EFAE0}">
      <dgm:prSet/>
      <dgm:spPr/>
      <dgm:t>
        <a:bodyPr/>
        <a:lstStyle/>
        <a:p>
          <a:pPr rtl="0"/>
          <a:r>
            <a:rPr lang="es-SV" dirty="0" smtClean="0"/>
            <a:t>Incluir ilustraciones apropiadas de los puntos más relevantes, para utilizarlas en la clase.</a:t>
          </a:r>
          <a:endParaRPr lang="es-SV" dirty="0"/>
        </a:p>
      </dgm:t>
    </dgm:pt>
    <dgm:pt modelId="{5592DD36-9C76-4D5E-826E-237ADA13532C}" type="parTrans" cxnId="{419DEB06-AA17-44EB-9D57-D6FC30CE1BC7}">
      <dgm:prSet/>
      <dgm:spPr/>
      <dgm:t>
        <a:bodyPr/>
        <a:lstStyle/>
        <a:p>
          <a:endParaRPr lang="es-SV"/>
        </a:p>
      </dgm:t>
    </dgm:pt>
    <dgm:pt modelId="{1D2F91C1-E189-4A9B-B0FB-9E511477C2ED}" type="sibTrans" cxnId="{419DEB06-AA17-44EB-9D57-D6FC30CE1BC7}">
      <dgm:prSet/>
      <dgm:spPr/>
      <dgm:t>
        <a:bodyPr/>
        <a:lstStyle/>
        <a:p>
          <a:endParaRPr lang="es-SV"/>
        </a:p>
      </dgm:t>
    </dgm:pt>
    <dgm:pt modelId="{D01C9016-8531-43B9-9D52-AA20AD8E6049}">
      <dgm:prSet/>
      <dgm:spPr/>
      <dgm:t>
        <a:bodyPr/>
        <a:lstStyle/>
        <a:p>
          <a:pPr rtl="0"/>
          <a:r>
            <a:rPr lang="es-SV" dirty="0" smtClean="0"/>
            <a:t>Apartar un período para que el grupo participe.</a:t>
          </a:r>
          <a:endParaRPr lang="es-SV" dirty="0"/>
        </a:p>
      </dgm:t>
    </dgm:pt>
    <dgm:pt modelId="{330316FB-ECFD-4BD0-8A78-F662D88EB1FD}" type="parTrans" cxnId="{5AAF76B5-F87A-4DEA-A134-77E4E6FE76DD}">
      <dgm:prSet/>
      <dgm:spPr/>
      <dgm:t>
        <a:bodyPr/>
        <a:lstStyle/>
        <a:p>
          <a:endParaRPr lang="es-SV"/>
        </a:p>
      </dgm:t>
    </dgm:pt>
    <dgm:pt modelId="{FCB8EC8C-E2B7-4B98-83CA-7044A8780452}" type="sibTrans" cxnId="{5AAF76B5-F87A-4DEA-A134-77E4E6FE76DD}">
      <dgm:prSet/>
      <dgm:spPr/>
      <dgm:t>
        <a:bodyPr/>
        <a:lstStyle/>
        <a:p>
          <a:endParaRPr lang="es-SV"/>
        </a:p>
      </dgm:t>
    </dgm:pt>
    <dgm:pt modelId="{BE0F583B-3EF7-4854-9061-8F3616ED9B2A}">
      <dgm:prSet/>
      <dgm:spPr/>
      <dgm:t>
        <a:bodyPr/>
        <a:lstStyle/>
        <a:p>
          <a:pPr rtl="0"/>
          <a:endParaRPr lang="es-SV"/>
        </a:p>
      </dgm:t>
    </dgm:pt>
    <dgm:pt modelId="{2DAA4F44-BAE7-411A-B6B5-A4C97DB993AB}" type="parTrans" cxnId="{4543703A-6CAF-45B2-A33B-6D4B9B15A738}">
      <dgm:prSet/>
      <dgm:spPr/>
      <dgm:t>
        <a:bodyPr/>
        <a:lstStyle/>
        <a:p>
          <a:endParaRPr lang="es-SV"/>
        </a:p>
      </dgm:t>
    </dgm:pt>
    <dgm:pt modelId="{2202BD46-C083-4189-B451-6EBC37A1247A}" type="sibTrans" cxnId="{4543703A-6CAF-45B2-A33B-6D4B9B15A738}">
      <dgm:prSet/>
      <dgm:spPr/>
      <dgm:t>
        <a:bodyPr/>
        <a:lstStyle/>
        <a:p>
          <a:endParaRPr lang="es-SV"/>
        </a:p>
      </dgm:t>
    </dgm:pt>
    <dgm:pt modelId="{8879FB85-36AE-4630-8849-E2065C42DF71}" type="pres">
      <dgm:prSet presAssocID="{5D7799A4-95AE-4581-AEF6-F55913222A7A}" presName="diagram" presStyleCnt="0">
        <dgm:presLayoutVars>
          <dgm:chMax val="1"/>
          <dgm:dir/>
          <dgm:animLvl val="ctr"/>
          <dgm:resizeHandles val="exact"/>
        </dgm:presLayoutVars>
      </dgm:prSet>
      <dgm:spPr/>
    </dgm:pt>
    <dgm:pt modelId="{BA0FE164-23E1-4ACD-BB85-BBA80761B6F9}" type="pres">
      <dgm:prSet presAssocID="{5D7799A4-95AE-4581-AEF6-F55913222A7A}" presName="matrix" presStyleCnt="0"/>
      <dgm:spPr/>
    </dgm:pt>
    <dgm:pt modelId="{6D579E42-4FB1-48B7-8661-14BAEA2E63E4}" type="pres">
      <dgm:prSet presAssocID="{5D7799A4-95AE-4581-AEF6-F55913222A7A}" presName="tile1" presStyleLbl="node1" presStyleIdx="0" presStyleCnt="4"/>
      <dgm:spPr/>
    </dgm:pt>
    <dgm:pt modelId="{F665E6CE-DB00-437A-B941-B306571FC471}" type="pres">
      <dgm:prSet presAssocID="{5D7799A4-95AE-4581-AEF6-F55913222A7A}" presName="tile1text" presStyleLbl="node1" presStyleIdx="0" presStyleCnt="4">
        <dgm:presLayoutVars>
          <dgm:chMax val="0"/>
          <dgm:chPref val="0"/>
          <dgm:bulletEnabled val="1"/>
        </dgm:presLayoutVars>
      </dgm:prSet>
      <dgm:spPr/>
    </dgm:pt>
    <dgm:pt modelId="{C042A7AE-9D6E-4A60-A2BA-F8362D4AB853}" type="pres">
      <dgm:prSet presAssocID="{5D7799A4-95AE-4581-AEF6-F55913222A7A}" presName="tile2" presStyleLbl="node1" presStyleIdx="1" presStyleCnt="4"/>
      <dgm:spPr/>
    </dgm:pt>
    <dgm:pt modelId="{7EEA488F-8BEA-4742-9361-90DD24DB03C0}" type="pres">
      <dgm:prSet presAssocID="{5D7799A4-95AE-4581-AEF6-F55913222A7A}" presName="tile2text" presStyleLbl="node1" presStyleIdx="1" presStyleCnt="4">
        <dgm:presLayoutVars>
          <dgm:chMax val="0"/>
          <dgm:chPref val="0"/>
          <dgm:bulletEnabled val="1"/>
        </dgm:presLayoutVars>
      </dgm:prSet>
      <dgm:spPr/>
    </dgm:pt>
    <dgm:pt modelId="{35E8D47A-F740-47FA-9445-11624CF63D45}" type="pres">
      <dgm:prSet presAssocID="{5D7799A4-95AE-4581-AEF6-F55913222A7A}" presName="tile3" presStyleLbl="node1" presStyleIdx="2" presStyleCnt="4"/>
      <dgm:spPr/>
    </dgm:pt>
    <dgm:pt modelId="{C62EBB27-7CDC-4F82-A0ED-9E3C308EE615}" type="pres">
      <dgm:prSet presAssocID="{5D7799A4-95AE-4581-AEF6-F55913222A7A}" presName="tile3text" presStyleLbl="node1" presStyleIdx="2" presStyleCnt="4">
        <dgm:presLayoutVars>
          <dgm:chMax val="0"/>
          <dgm:chPref val="0"/>
          <dgm:bulletEnabled val="1"/>
        </dgm:presLayoutVars>
      </dgm:prSet>
      <dgm:spPr/>
    </dgm:pt>
    <dgm:pt modelId="{FD58F034-2CFD-4201-9113-FB4D1ACE4C62}" type="pres">
      <dgm:prSet presAssocID="{5D7799A4-95AE-4581-AEF6-F55913222A7A}" presName="tile4" presStyleLbl="node1" presStyleIdx="3" presStyleCnt="4"/>
      <dgm:spPr/>
    </dgm:pt>
    <dgm:pt modelId="{C002DF8B-B3FD-4559-B87C-13D7CAE1CA04}" type="pres">
      <dgm:prSet presAssocID="{5D7799A4-95AE-4581-AEF6-F55913222A7A}" presName="tile4text" presStyleLbl="node1" presStyleIdx="3" presStyleCnt="4">
        <dgm:presLayoutVars>
          <dgm:chMax val="0"/>
          <dgm:chPref val="0"/>
          <dgm:bulletEnabled val="1"/>
        </dgm:presLayoutVars>
      </dgm:prSet>
      <dgm:spPr/>
    </dgm:pt>
    <dgm:pt modelId="{75948840-E2F1-4465-AC92-664241DA3D92}" type="pres">
      <dgm:prSet presAssocID="{5D7799A4-95AE-4581-AEF6-F55913222A7A}" presName="centerTile" presStyleLbl="fgShp" presStyleIdx="0" presStyleCnt="1">
        <dgm:presLayoutVars>
          <dgm:chMax val="0"/>
          <dgm:chPref val="0"/>
        </dgm:presLayoutVars>
      </dgm:prSet>
      <dgm:spPr/>
    </dgm:pt>
  </dgm:ptLst>
  <dgm:cxnLst>
    <dgm:cxn modelId="{657E5F83-07EF-49F9-9BD3-B9EDAC3176E8}" srcId="{BE0F583B-3EF7-4854-9061-8F3616ED9B2A}" destId="{652AE063-3EB9-4D1F-BE68-E36E0C2798BA}" srcOrd="1" destOrd="0" parTransId="{C71DA52D-ABF3-45B8-BACE-92F1196DB1C5}" sibTransId="{E23D0EAE-147F-4BCF-A0E9-84863169AA14}"/>
    <dgm:cxn modelId="{E068D4F7-3406-4D9C-8045-292A3DFE61E2}" type="presOf" srcId="{5D7799A4-95AE-4581-AEF6-F55913222A7A}" destId="{8879FB85-36AE-4630-8849-E2065C42DF71}" srcOrd="0" destOrd="0" presId="urn:microsoft.com/office/officeart/2005/8/layout/matrix1"/>
    <dgm:cxn modelId="{5AAF76B5-F87A-4DEA-A134-77E4E6FE76DD}" srcId="{BE0F583B-3EF7-4854-9061-8F3616ED9B2A}" destId="{D01C9016-8531-43B9-9D52-AA20AD8E6049}" srcOrd="3" destOrd="0" parTransId="{330316FB-ECFD-4BD0-8A78-F662D88EB1FD}" sibTransId="{FCB8EC8C-E2B7-4B98-83CA-7044A8780452}"/>
    <dgm:cxn modelId="{386C4C33-2CFA-48F9-B738-A017802479A0}" type="presOf" srcId="{652AE063-3EB9-4D1F-BE68-E36E0C2798BA}" destId="{C042A7AE-9D6E-4A60-A2BA-F8362D4AB853}" srcOrd="0" destOrd="0" presId="urn:microsoft.com/office/officeart/2005/8/layout/matrix1"/>
    <dgm:cxn modelId="{4B5C234C-0B8C-4713-8AAA-9D7E591F1F80}" type="presOf" srcId="{D01C9016-8531-43B9-9D52-AA20AD8E6049}" destId="{FD58F034-2CFD-4201-9113-FB4D1ACE4C62}" srcOrd="0" destOrd="0" presId="urn:microsoft.com/office/officeart/2005/8/layout/matrix1"/>
    <dgm:cxn modelId="{7D03008C-F1F0-4A0B-8C16-75CC208E852D}" type="presOf" srcId="{652AE063-3EB9-4D1F-BE68-E36E0C2798BA}" destId="{7EEA488F-8BEA-4742-9361-90DD24DB03C0}" srcOrd="1" destOrd="0" presId="urn:microsoft.com/office/officeart/2005/8/layout/matrix1"/>
    <dgm:cxn modelId="{2380707E-C947-45FB-B584-EDCE0935F1AD}" type="presOf" srcId="{A9D222C7-8026-4338-877B-697F301277C0}" destId="{F665E6CE-DB00-437A-B941-B306571FC471}" srcOrd="1" destOrd="0" presId="urn:microsoft.com/office/officeart/2005/8/layout/matrix1"/>
    <dgm:cxn modelId="{408E1953-65C1-4E81-8E18-583AD7F95589}" srcId="{BE0F583B-3EF7-4854-9061-8F3616ED9B2A}" destId="{A9D222C7-8026-4338-877B-697F301277C0}" srcOrd="0" destOrd="0" parTransId="{E65F3AF2-C264-4678-9BB0-957F46C8AE02}" sibTransId="{6B562D57-38B0-4144-8BB1-340A10664B52}"/>
    <dgm:cxn modelId="{419DEB06-AA17-44EB-9D57-D6FC30CE1BC7}" srcId="{BE0F583B-3EF7-4854-9061-8F3616ED9B2A}" destId="{165BBED9-D8F3-4904-94E7-0A65EF6EFAE0}" srcOrd="2" destOrd="0" parTransId="{5592DD36-9C76-4D5E-826E-237ADA13532C}" sibTransId="{1D2F91C1-E189-4A9B-B0FB-9E511477C2ED}"/>
    <dgm:cxn modelId="{1FDEE00C-9D60-4FC4-88AF-4D547FA5413F}" type="presOf" srcId="{D01C9016-8531-43B9-9D52-AA20AD8E6049}" destId="{C002DF8B-B3FD-4559-B87C-13D7CAE1CA04}" srcOrd="1" destOrd="0" presId="urn:microsoft.com/office/officeart/2005/8/layout/matrix1"/>
    <dgm:cxn modelId="{A6DC71CB-C8DD-4182-89EF-A9BD58BE54A7}" type="presOf" srcId="{165BBED9-D8F3-4904-94E7-0A65EF6EFAE0}" destId="{C62EBB27-7CDC-4F82-A0ED-9E3C308EE615}" srcOrd="1" destOrd="0" presId="urn:microsoft.com/office/officeart/2005/8/layout/matrix1"/>
    <dgm:cxn modelId="{F041C1D3-A2E4-4CDF-8213-DFB34D1186CB}" type="presOf" srcId="{BE0F583B-3EF7-4854-9061-8F3616ED9B2A}" destId="{75948840-E2F1-4465-AC92-664241DA3D92}" srcOrd="0" destOrd="0" presId="urn:microsoft.com/office/officeart/2005/8/layout/matrix1"/>
    <dgm:cxn modelId="{4543703A-6CAF-45B2-A33B-6D4B9B15A738}" srcId="{5D7799A4-95AE-4581-AEF6-F55913222A7A}" destId="{BE0F583B-3EF7-4854-9061-8F3616ED9B2A}" srcOrd="0" destOrd="0" parTransId="{2DAA4F44-BAE7-411A-B6B5-A4C97DB993AB}" sibTransId="{2202BD46-C083-4189-B451-6EBC37A1247A}"/>
    <dgm:cxn modelId="{C28D1393-B3B7-46E5-BB8C-FF68F1D1E58B}" type="presOf" srcId="{A9D222C7-8026-4338-877B-697F301277C0}" destId="{6D579E42-4FB1-48B7-8661-14BAEA2E63E4}" srcOrd="0" destOrd="0" presId="urn:microsoft.com/office/officeart/2005/8/layout/matrix1"/>
    <dgm:cxn modelId="{000A099B-E0A9-4D3B-BBC6-5B3754EBF832}" type="presOf" srcId="{165BBED9-D8F3-4904-94E7-0A65EF6EFAE0}" destId="{35E8D47A-F740-47FA-9445-11624CF63D45}" srcOrd="0" destOrd="0" presId="urn:microsoft.com/office/officeart/2005/8/layout/matrix1"/>
    <dgm:cxn modelId="{37B90D7D-92E3-4464-B6EA-B625B6297C62}" type="presParOf" srcId="{8879FB85-36AE-4630-8849-E2065C42DF71}" destId="{BA0FE164-23E1-4ACD-BB85-BBA80761B6F9}" srcOrd="0" destOrd="0" presId="urn:microsoft.com/office/officeart/2005/8/layout/matrix1"/>
    <dgm:cxn modelId="{7C1DCEFE-C20E-4925-A20E-12A3483EC3CF}" type="presParOf" srcId="{BA0FE164-23E1-4ACD-BB85-BBA80761B6F9}" destId="{6D579E42-4FB1-48B7-8661-14BAEA2E63E4}" srcOrd="0" destOrd="0" presId="urn:microsoft.com/office/officeart/2005/8/layout/matrix1"/>
    <dgm:cxn modelId="{68D93444-68C5-47B2-8CD5-E5003F95A836}" type="presParOf" srcId="{BA0FE164-23E1-4ACD-BB85-BBA80761B6F9}" destId="{F665E6CE-DB00-437A-B941-B306571FC471}" srcOrd="1" destOrd="0" presId="urn:microsoft.com/office/officeart/2005/8/layout/matrix1"/>
    <dgm:cxn modelId="{BDAC6841-280F-492C-93E5-42531F8E6DA2}" type="presParOf" srcId="{BA0FE164-23E1-4ACD-BB85-BBA80761B6F9}" destId="{C042A7AE-9D6E-4A60-A2BA-F8362D4AB853}" srcOrd="2" destOrd="0" presId="urn:microsoft.com/office/officeart/2005/8/layout/matrix1"/>
    <dgm:cxn modelId="{AD7BC7A6-19AB-4BCA-9C26-ADE1F27FF78F}" type="presParOf" srcId="{BA0FE164-23E1-4ACD-BB85-BBA80761B6F9}" destId="{7EEA488F-8BEA-4742-9361-90DD24DB03C0}" srcOrd="3" destOrd="0" presId="urn:microsoft.com/office/officeart/2005/8/layout/matrix1"/>
    <dgm:cxn modelId="{12A49960-13AB-4DED-B334-8EF5D78E2628}" type="presParOf" srcId="{BA0FE164-23E1-4ACD-BB85-BBA80761B6F9}" destId="{35E8D47A-F740-47FA-9445-11624CF63D45}" srcOrd="4" destOrd="0" presId="urn:microsoft.com/office/officeart/2005/8/layout/matrix1"/>
    <dgm:cxn modelId="{092C946A-A041-47A2-B7BF-7027B9330F27}" type="presParOf" srcId="{BA0FE164-23E1-4ACD-BB85-BBA80761B6F9}" destId="{C62EBB27-7CDC-4F82-A0ED-9E3C308EE615}" srcOrd="5" destOrd="0" presId="urn:microsoft.com/office/officeart/2005/8/layout/matrix1"/>
    <dgm:cxn modelId="{F89EEBEC-688D-48D5-ADC3-A7D8ED4273A8}" type="presParOf" srcId="{BA0FE164-23E1-4ACD-BB85-BBA80761B6F9}" destId="{FD58F034-2CFD-4201-9113-FB4D1ACE4C62}" srcOrd="6" destOrd="0" presId="urn:microsoft.com/office/officeart/2005/8/layout/matrix1"/>
    <dgm:cxn modelId="{ACAEDE3F-ADBB-4584-8D31-DD1F4E4AB52E}" type="presParOf" srcId="{BA0FE164-23E1-4ACD-BB85-BBA80761B6F9}" destId="{C002DF8B-B3FD-4559-B87C-13D7CAE1CA04}" srcOrd="7" destOrd="0" presId="urn:microsoft.com/office/officeart/2005/8/layout/matrix1"/>
    <dgm:cxn modelId="{EF964594-9DB3-445D-8AB7-F3981637B213}" type="presParOf" srcId="{8879FB85-36AE-4630-8849-E2065C42DF71}" destId="{75948840-E2F1-4465-AC92-664241DA3D9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F6612-D741-4664-9C03-0C0EFFCBB251}" type="doc">
      <dgm:prSet loTypeId="urn:microsoft.com/office/officeart/2005/8/layout/matrix3" loCatId="matrix" qsTypeId="urn:microsoft.com/office/officeart/2005/8/quickstyle/simple5" qsCatId="simple" csTypeId="urn:microsoft.com/office/officeart/2005/8/colors/colorful2" csCatId="colorful"/>
      <dgm:spPr/>
      <dgm:t>
        <a:bodyPr/>
        <a:lstStyle/>
        <a:p>
          <a:endParaRPr lang="es-SV"/>
        </a:p>
      </dgm:t>
    </dgm:pt>
    <dgm:pt modelId="{B8869004-D504-4F45-B3B8-96AF18F322C7}">
      <dgm:prSet/>
      <dgm:spPr/>
      <dgm:t>
        <a:bodyPr/>
        <a:lstStyle/>
        <a:p>
          <a:pPr rtl="0"/>
          <a:r>
            <a:rPr lang="es-SV" smtClean="0"/>
            <a:t>Un breve resumen, por parte del maestro, de lo que se ha discutido.</a:t>
          </a:r>
          <a:endParaRPr lang="es-SV"/>
        </a:p>
      </dgm:t>
    </dgm:pt>
    <dgm:pt modelId="{767D73E3-032C-459B-8FA4-2C9F95944715}" type="parTrans" cxnId="{5949D872-749C-4624-813B-7902DCEBFA47}">
      <dgm:prSet/>
      <dgm:spPr/>
      <dgm:t>
        <a:bodyPr/>
        <a:lstStyle/>
        <a:p>
          <a:endParaRPr lang="es-SV"/>
        </a:p>
      </dgm:t>
    </dgm:pt>
    <dgm:pt modelId="{52ED727B-0606-48BB-8954-26AE117BE97F}" type="sibTrans" cxnId="{5949D872-749C-4624-813B-7902DCEBFA47}">
      <dgm:prSet/>
      <dgm:spPr/>
      <dgm:t>
        <a:bodyPr/>
        <a:lstStyle/>
        <a:p>
          <a:endParaRPr lang="es-SV"/>
        </a:p>
      </dgm:t>
    </dgm:pt>
    <dgm:pt modelId="{A54B928C-BFE0-4796-A0B8-86B489C8FBA6}">
      <dgm:prSet/>
      <dgm:spPr/>
      <dgm:t>
        <a:bodyPr/>
        <a:lstStyle/>
        <a:p>
          <a:pPr rtl="0"/>
          <a:r>
            <a:rPr lang="es-SV" smtClean="0"/>
            <a:t>La posible aplicación de los temas a la vida cotidiana de los alumnos.</a:t>
          </a:r>
          <a:endParaRPr lang="es-SV"/>
        </a:p>
      </dgm:t>
    </dgm:pt>
    <dgm:pt modelId="{4B1AD09F-8CBC-4A3D-BD92-D6C8EAFAA8AE}" type="parTrans" cxnId="{A66EF2CD-C6A6-47D3-A813-34B48D19CF97}">
      <dgm:prSet/>
      <dgm:spPr/>
      <dgm:t>
        <a:bodyPr/>
        <a:lstStyle/>
        <a:p>
          <a:endParaRPr lang="es-SV"/>
        </a:p>
      </dgm:t>
    </dgm:pt>
    <dgm:pt modelId="{EE5B3739-80F0-4DFC-A027-5AAC9652B6B3}" type="sibTrans" cxnId="{A66EF2CD-C6A6-47D3-A813-34B48D19CF97}">
      <dgm:prSet/>
      <dgm:spPr/>
      <dgm:t>
        <a:bodyPr/>
        <a:lstStyle/>
        <a:p>
          <a:endParaRPr lang="es-SV"/>
        </a:p>
      </dgm:t>
    </dgm:pt>
    <dgm:pt modelId="{D3F67F88-9629-45EC-9A88-95554479E98A}">
      <dgm:prSet/>
      <dgm:spPr/>
      <dgm:t>
        <a:bodyPr/>
        <a:lstStyle/>
        <a:p>
          <a:pPr rtl="0"/>
          <a:r>
            <a:rPr lang="es-SV" smtClean="0"/>
            <a:t>Una breve apelación y la respuesta de los miembros de la clase.</a:t>
          </a:r>
          <a:endParaRPr lang="es-SV"/>
        </a:p>
      </dgm:t>
    </dgm:pt>
    <dgm:pt modelId="{DA663C22-4337-48C8-878A-875DA8EF455C}" type="parTrans" cxnId="{D7A03B4D-4C89-42D3-A381-908B339055F5}">
      <dgm:prSet/>
      <dgm:spPr/>
      <dgm:t>
        <a:bodyPr/>
        <a:lstStyle/>
        <a:p>
          <a:endParaRPr lang="es-SV"/>
        </a:p>
      </dgm:t>
    </dgm:pt>
    <dgm:pt modelId="{02AB4B3B-F6C3-4DD8-9AA5-D15CD9E4AA8A}" type="sibTrans" cxnId="{D7A03B4D-4C89-42D3-A381-908B339055F5}">
      <dgm:prSet/>
      <dgm:spPr/>
      <dgm:t>
        <a:bodyPr/>
        <a:lstStyle/>
        <a:p>
          <a:endParaRPr lang="es-SV"/>
        </a:p>
      </dgm:t>
    </dgm:pt>
    <dgm:pt modelId="{3672957E-744E-4E44-974B-1A2B0CDC0B7F}">
      <dgm:prSet/>
      <dgm:spPr/>
      <dgm:t>
        <a:bodyPr/>
        <a:lstStyle/>
        <a:p>
          <a:pPr rtl="0"/>
          <a:r>
            <a:rPr lang="es-SV" smtClean="0"/>
            <a:t>Una oración final.</a:t>
          </a:r>
          <a:endParaRPr lang="es-SV"/>
        </a:p>
      </dgm:t>
    </dgm:pt>
    <dgm:pt modelId="{323AC814-FC12-4490-B501-D88ECA44BA84}" type="parTrans" cxnId="{8653B962-D5F9-40D7-B9C0-44EB18722B09}">
      <dgm:prSet/>
      <dgm:spPr/>
      <dgm:t>
        <a:bodyPr/>
        <a:lstStyle/>
        <a:p>
          <a:endParaRPr lang="es-SV"/>
        </a:p>
      </dgm:t>
    </dgm:pt>
    <dgm:pt modelId="{DE60A7B0-AD4A-49C4-AF90-6232950E4786}" type="sibTrans" cxnId="{8653B962-D5F9-40D7-B9C0-44EB18722B09}">
      <dgm:prSet/>
      <dgm:spPr/>
      <dgm:t>
        <a:bodyPr/>
        <a:lstStyle/>
        <a:p>
          <a:endParaRPr lang="es-SV"/>
        </a:p>
      </dgm:t>
    </dgm:pt>
    <dgm:pt modelId="{A5B24F33-16B5-45D6-9736-468CA92331B6}" type="pres">
      <dgm:prSet presAssocID="{B1DF6612-D741-4664-9C03-0C0EFFCBB251}" presName="matrix" presStyleCnt="0">
        <dgm:presLayoutVars>
          <dgm:chMax val="1"/>
          <dgm:dir/>
          <dgm:resizeHandles val="exact"/>
        </dgm:presLayoutVars>
      </dgm:prSet>
      <dgm:spPr/>
    </dgm:pt>
    <dgm:pt modelId="{E51F1081-2D74-4C53-AACD-A4A8DAC061E1}" type="pres">
      <dgm:prSet presAssocID="{B1DF6612-D741-4664-9C03-0C0EFFCBB251}" presName="diamond" presStyleLbl="bgShp" presStyleIdx="0" presStyleCnt="1"/>
      <dgm:spPr/>
    </dgm:pt>
    <dgm:pt modelId="{D942DFC6-74F1-4C02-88CD-4E94CC1536EB}" type="pres">
      <dgm:prSet presAssocID="{B1DF6612-D741-4664-9C03-0C0EFFCBB251}" presName="quad1" presStyleLbl="node1" presStyleIdx="0" presStyleCnt="4">
        <dgm:presLayoutVars>
          <dgm:chMax val="0"/>
          <dgm:chPref val="0"/>
          <dgm:bulletEnabled val="1"/>
        </dgm:presLayoutVars>
      </dgm:prSet>
      <dgm:spPr/>
    </dgm:pt>
    <dgm:pt modelId="{3E055AB2-ECF1-4072-884A-33307C61769F}" type="pres">
      <dgm:prSet presAssocID="{B1DF6612-D741-4664-9C03-0C0EFFCBB251}" presName="quad2" presStyleLbl="node1" presStyleIdx="1" presStyleCnt="4">
        <dgm:presLayoutVars>
          <dgm:chMax val="0"/>
          <dgm:chPref val="0"/>
          <dgm:bulletEnabled val="1"/>
        </dgm:presLayoutVars>
      </dgm:prSet>
      <dgm:spPr/>
    </dgm:pt>
    <dgm:pt modelId="{3ECCEA12-0E59-4EF0-B14F-1D8974E23AAA}" type="pres">
      <dgm:prSet presAssocID="{B1DF6612-D741-4664-9C03-0C0EFFCBB251}" presName="quad3" presStyleLbl="node1" presStyleIdx="2" presStyleCnt="4">
        <dgm:presLayoutVars>
          <dgm:chMax val="0"/>
          <dgm:chPref val="0"/>
          <dgm:bulletEnabled val="1"/>
        </dgm:presLayoutVars>
      </dgm:prSet>
      <dgm:spPr/>
    </dgm:pt>
    <dgm:pt modelId="{9CEF702A-C657-400F-9D68-4E60236A1DB2}" type="pres">
      <dgm:prSet presAssocID="{B1DF6612-D741-4664-9C03-0C0EFFCBB251}" presName="quad4" presStyleLbl="node1" presStyleIdx="3" presStyleCnt="4">
        <dgm:presLayoutVars>
          <dgm:chMax val="0"/>
          <dgm:chPref val="0"/>
          <dgm:bulletEnabled val="1"/>
        </dgm:presLayoutVars>
      </dgm:prSet>
      <dgm:spPr/>
    </dgm:pt>
  </dgm:ptLst>
  <dgm:cxnLst>
    <dgm:cxn modelId="{5949D872-749C-4624-813B-7902DCEBFA47}" srcId="{B1DF6612-D741-4664-9C03-0C0EFFCBB251}" destId="{B8869004-D504-4F45-B3B8-96AF18F322C7}" srcOrd="0" destOrd="0" parTransId="{767D73E3-032C-459B-8FA4-2C9F95944715}" sibTransId="{52ED727B-0606-48BB-8954-26AE117BE97F}"/>
    <dgm:cxn modelId="{23208F75-452B-40D8-9067-BA74E2E31BF2}" type="presOf" srcId="{3672957E-744E-4E44-974B-1A2B0CDC0B7F}" destId="{9CEF702A-C657-400F-9D68-4E60236A1DB2}" srcOrd="0" destOrd="0" presId="urn:microsoft.com/office/officeart/2005/8/layout/matrix3"/>
    <dgm:cxn modelId="{F0869B19-29C5-446B-B470-C5196D95FA7A}" type="presOf" srcId="{B8869004-D504-4F45-B3B8-96AF18F322C7}" destId="{D942DFC6-74F1-4C02-88CD-4E94CC1536EB}" srcOrd="0" destOrd="0" presId="urn:microsoft.com/office/officeart/2005/8/layout/matrix3"/>
    <dgm:cxn modelId="{53ABD990-C66C-41E6-AB65-C7763AFEACEF}" type="presOf" srcId="{D3F67F88-9629-45EC-9A88-95554479E98A}" destId="{3ECCEA12-0E59-4EF0-B14F-1D8974E23AAA}" srcOrd="0" destOrd="0" presId="urn:microsoft.com/office/officeart/2005/8/layout/matrix3"/>
    <dgm:cxn modelId="{0163B136-3B69-4FF1-8327-8BF5C3C4B269}" type="presOf" srcId="{A54B928C-BFE0-4796-A0B8-86B489C8FBA6}" destId="{3E055AB2-ECF1-4072-884A-33307C61769F}" srcOrd="0" destOrd="0" presId="urn:microsoft.com/office/officeart/2005/8/layout/matrix3"/>
    <dgm:cxn modelId="{8653B962-D5F9-40D7-B9C0-44EB18722B09}" srcId="{B1DF6612-D741-4664-9C03-0C0EFFCBB251}" destId="{3672957E-744E-4E44-974B-1A2B0CDC0B7F}" srcOrd="3" destOrd="0" parTransId="{323AC814-FC12-4490-B501-D88ECA44BA84}" sibTransId="{DE60A7B0-AD4A-49C4-AF90-6232950E4786}"/>
    <dgm:cxn modelId="{A66EF2CD-C6A6-47D3-A813-34B48D19CF97}" srcId="{B1DF6612-D741-4664-9C03-0C0EFFCBB251}" destId="{A54B928C-BFE0-4796-A0B8-86B489C8FBA6}" srcOrd="1" destOrd="0" parTransId="{4B1AD09F-8CBC-4A3D-BD92-D6C8EAFAA8AE}" sibTransId="{EE5B3739-80F0-4DFC-A027-5AAC9652B6B3}"/>
    <dgm:cxn modelId="{D7A03B4D-4C89-42D3-A381-908B339055F5}" srcId="{B1DF6612-D741-4664-9C03-0C0EFFCBB251}" destId="{D3F67F88-9629-45EC-9A88-95554479E98A}" srcOrd="2" destOrd="0" parTransId="{DA663C22-4337-48C8-878A-875DA8EF455C}" sibTransId="{02AB4B3B-F6C3-4DD8-9AA5-D15CD9E4AA8A}"/>
    <dgm:cxn modelId="{42C5A3DF-D5A6-4E91-82B7-71A3D2D2D9C9}" type="presOf" srcId="{B1DF6612-D741-4664-9C03-0C0EFFCBB251}" destId="{A5B24F33-16B5-45D6-9736-468CA92331B6}" srcOrd="0" destOrd="0" presId="urn:microsoft.com/office/officeart/2005/8/layout/matrix3"/>
    <dgm:cxn modelId="{F6EA925E-0ED1-4C91-BB49-633FDD8412A0}" type="presParOf" srcId="{A5B24F33-16B5-45D6-9736-468CA92331B6}" destId="{E51F1081-2D74-4C53-AACD-A4A8DAC061E1}" srcOrd="0" destOrd="0" presId="urn:microsoft.com/office/officeart/2005/8/layout/matrix3"/>
    <dgm:cxn modelId="{4C20D9DF-3C4C-46DB-BC1C-9363BCE471B7}" type="presParOf" srcId="{A5B24F33-16B5-45D6-9736-468CA92331B6}" destId="{D942DFC6-74F1-4C02-88CD-4E94CC1536EB}" srcOrd="1" destOrd="0" presId="urn:microsoft.com/office/officeart/2005/8/layout/matrix3"/>
    <dgm:cxn modelId="{AE63846A-674C-4D0E-BF6B-ABEAF8762136}" type="presParOf" srcId="{A5B24F33-16B5-45D6-9736-468CA92331B6}" destId="{3E055AB2-ECF1-4072-884A-33307C61769F}" srcOrd="2" destOrd="0" presId="urn:microsoft.com/office/officeart/2005/8/layout/matrix3"/>
    <dgm:cxn modelId="{00B09D9C-05E2-447E-9713-1F54B4EE5CB2}" type="presParOf" srcId="{A5B24F33-16B5-45D6-9736-468CA92331B6}" destId="{3ECCEA12-0E59-4EF0-B14F-1D8974E23AAA}" srcOrd="3" destOrd="0" presId="urn:microsoft.com/office/officeart/2005/8/layout/matrix3"/>
    <dgm:cxn modelId="{315DF5E2-E13F-4F97-A79E-8F76543AF9DF}" type="presParOf" srcId="{A5B24F33-16B5-45D6-9736-468CA92331B6}" destId="{9CEF702A-C657-400F-9D68-4E60236A1D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AF5FC0-88FC-4DE9-87C1-6C3BC4542F0E}" type="doc">
      <dgm:prSet loTypeId="urn:microsoft.com/office/officeart/2005/8/layout/hList1" loCatId="list" qsTypeId="urn:microsoft.com/office/officeart/2005/8/quickstyle/simple1" qsCatId="simple" csTypeId="urn:microsoft.com/office/officeart/2005/8/colors/colorful3" csCatId="colorful"/>
      <dgm:spPr/>
      <dgm:t>
        <a:bodyPr/>
        <a:lstStyle/>
        <a:p>
          <a:endParaRPr lang="es-SV"/>
        </a:p>
      </dgm:t>
    </dgm:pt>
    <dgm:pt modelId="{D04285EA-2971-412A-B0EF-8C55BDD95994}">
      <dgm:prSet/>
      <dgm:spPr/>
      <dgm:t>
        <a:bodyPr/>
        <a:lstStyle/>
        <a:p>
          <a:pPr rtl="0"/>
          <a:r>
            <a:rPr lang="es-SV" smtClean="0"/>
            <a:t>Tome en cuenta:</a:t>
          </a:r>
          <a:endParaRPr lang="es-SV"/>
        </a:p>
      </dgm:t>
    </dgm:pt>
    <dgm:pt modelId="{A726FE75-9DF5-4489-925B-C6EAEB580032}" type="parTrans" cxnId="{A793A22F-9705-41A7-A3F3-241193ED71BA}">
      <dgm:prSet/>
      <dgm:spPr/>
      <dgm:t>
        <a:bodyPr/>
        <a:lstStyle/>
        <a:p>
          <a:endParaRPr lang="es-SV"/>
        </a:p>
      </dgm:t>
    </dgm:pt>
    <dgm:pt modelId="{6C723DF7-6E38-4988-9722-88C719E8D14C}" type="sibTrans" cxnId="{A793A22F-9705-41A7-A3F3-241193ED71BA}">
      <dgm:prSet/>
      <dgm:spPr/>
      <dgm:t>
        <a:bodyPr/>
        <a:lstStyle/>
        <a:p>
          <a:endParaRPr lang="es-SV"/>
        </a:p>
      </dgm:t>
    </dgm:pt>
    <dgm:pt modelId="{6B34C0F6-7D15-4E0F-B9B9-D05B9619D925}">
      <dgm:prSet/>
      <dgm:spPr/>
      <dgm:t>
        <a:bodyPr/>
        <a:lstStyle/>
        <a:p>
          <a:pPr rtl="0"/>
          <a:r>
            <a:rPr lang="es-SV" smtClean="0"/>
            <a:t>El tema principal de la lección.</a:t>
          </a:r>
          <a:endParaRPr lang="es-SV"/>
        </a:p>
      </dgm:t>
    </dgm:pt>
    <dgm:pt modelId="{7B5E1CA8-B73A-4179-8EF7-91EA1DC54F69}" type="parTrans" cxnId="{47660505-FC50-458A-9C03-5DF8E54EDB22}">
      <dgm:prSet/>
      <dgm:spPr/>
      <dgm:t>
        <a:bodyPr/>
        <a:lstStyle/>
        <a:p>
          <a:endParaRPr lang="es-SV"/>
        </a:p>
      </dgm:t>
    </dgm:pt>
    <dgm:pt modelId="{660DEE11-A00B-4AFB-A13A-CCC2D6B78794}" type="sibTrans" cxnId="{47660505-FC50-458A-9C03-5DF8E54EDB22}">
      <dgm:prSet/>
      <dgm:spPr/>
      <dgm:t>
        <a:bodyPr/>
        <a:lstStyle/>
        <a:p>
          <a:endParaRPr lang="es-SV"/>
        </a:p>
      </dgm:t>
    </dgm:pt>
    <dgm:pt modelId="{AABEF81F-0A2E-42EB-BABD-AEFE63403F27}">
      <dgm:prSet/>
      <dgm:spPr/>
      <dgm:t>
        <a:bodyPr/>
        <a:lstStyle/>
        <a:p>
          <a:pPr rtl="0"/>
          <a:r>
            <a:rPr lang="es-SV" smtClean="0"/>
            <a:t>Las necesidades particulares del grupo.</a:t>
          </a:r>
          <a:endParaRPr lang="es-SV"/>
        </a:p>
      </dgm:t>
    </dgm:pt>
    <dgm:pt modelId="{062C0539-FE85-4246-9E84-F59301036109}" type="parTrans" cxnId="{10EBD009-05AB-4028-A283-3DC24866D1C5}">
      <dgm:prSet/>
      <dgm:spPr/>
      <dgm:t>
        <a:bodyPr/>
        <a:lstStyle/>
        <a:p>
          <a:endParaRPr lang="es-SV"/>
        </a:p>
      </dgm:t>
    </dgm:pt>
    <dgm:pt modelId="{ED39340B-4F57-41F5-A5D8-31B2D20DA00B}" type="sibTrans" cxnId="{10EBD009-05AB-4028-A283-3DC24866D1C5}">
      <dgm:prSet/>
      <dgm:spPr/>
      <dgm:t>
        <a:bodyPr/>
        <a:lstStyle/>
        <a:p>
          <a:endParaRPr lang="es-SV"/>
        </a:p>
      </dgm:t>
    </dgm:pt>
    <dgm:pt modelId="{357E0EED-4EAA-428C-8A33-12207B332446}">
      <dgm:prSet/>
      <dgm:spPr/>
      <dgm:t>
        <a:bodyPr/>
        <a:lstStyle/>
        <a:p>
          <a:pPr rtl="0"/>
          <a:r>
            <a:rPr lang="es-SV" smtClean="0"/>
            <a:t>Lo que los alumnos deben hacer para que dichas necesidades sean suplidas.</a:t>
          </a:r>
          <a:endParaRPr lang="es-SV"/>
        </a:p>
      </dgm:t>
    </dgm:pt>
    <dgm:pt modelId="{9038882F-51EA-424D-9AC4-0A6AE23DFBF3}" type="parTrans" cxnId="{C74D2AA2-EAC9-420A-9065-AEC8D9EC893C}">
      <dgm:prSet/>
      <dgm:spPr/>
      <dgm:t>
        <a:bodyPr/>
        <a:lstStyle/>
        <a:p>
          <a:endParaRPr lang="es-SV"/>
        </a:p>
      </dgm:t>
    </dgm:pt>
    <dgm:pt modelId="{69495EA4-428F-4264-A872-285C2125169F}" type="sibTrans" cxnId="{C74D2AA2-EAC9-420A-9065-AEC8D9EC893C}">
      <dgm:prSet/>
      <dgm:spPr/>
      <dgm:t>
        <a:bodyPr/>
        <a:lstStyle/>
        <a:p>
          <a:endParaRPr lang="es-SV"/>
        </a:p>
      </dgm:t>
    </dgm:pt>
    <dgm:pt modelId="{1CB9EB20-4932-478D-9F64-782A59DDE3DD}">
      <dgm:prSet/>
      <dgm:spPr/>
      <dgm:t>
        <a:bodyPr/>
        <a:lstStyle/>
        <a:p>
          <a:pPr rtl="0"/>
          <a:r>
            <a:rPr lang="es-SV" smtClean="0"/>
            <a:t>Luego:</a:t>
          </a:r>
          <a:endParaRPr lang="es-SV"/>
        </a:p>
      </dgm:t>
    </dgm:pt>
    <dgm:pt modelId="{0EF3C712-86F9-47FC-A01E-7FC5CA482926}" type="parTrans" cxnId="{1B2F6DD6-774F-46EA-9743-B69AB10978D2}">
      <dgm:prSet/>
      <dgm:spPr/>
      <dgm:t>
        <a:bodyPr/>
        <a:lstStyle/>
        <a:p>
          <a:endParaRPr lang="es-SV"/>
        </a:p>
      </dgm:t>
    </dgm:pt>
    <dgm:pt modelId="{6EA77D5E-1B93-4B94-97BB-38337C024581}" type="sibTrans" cxnId="{1B2F6DD6-774F-46EA-9743-B69AB10978D2}">
      <dgm:prSet/>
      <dgm:spPr/>
      <dgm:t>
        <a:bodyPr/>
        <a:lstStyle/>
        <a:p>
          <a:endParaRPr lang="es-SV"/>
        </a:p>
      </dgm:t>
    </dgm:pt>
    <dgm:pt modelId="{365551C8-600F-40D1-958B-E2FC0896AAFD}">
      <dgm:prSet/>
      <dgm:spPr/>
      <dgm:t>
        <a:bodyPr/>
        <a:lstStyle/>
        <a:p>
          <a:pPr rtl="0"/>
          <a:r>
            <a:rPr lang="es-SV" smtClean="0"/>
            <a:t>Enúncielos de manera clara y sencilla. </a:t>
          </a:r>
          <a:endParaRPr lang="es-SV"/>
        </a:p>
      </dgm:t>
    </dgm:pt>
    <dgm:pt modelId="{42CA9870-7ECA-404B-9778-9F85711495CF}" type="parTrans" cxnId="{0E242263-535F-437D-B60B-A69D661131F0}">
      <dgm:prSet/>
      <dgm:spPr/>
      <dgm:t>
        <a:bodyPr/>
        <a:lstStyle/>
        <a:p>
          <a:endParaRPr lang="es-SV"/>
        </a:p>
      </dgm:t>
    </dgm:pt>
    <dgm:pt modelId="{17D7F993-7A1A-4262-8A88-FE67F0EF754D}" type="sibTrans" cxnId="{0E242263-535F-437D-B60B-A69D661131F0}">
      <dgm:prSet/>
      <dgm:spPr/>
      <dgm:t>
        <a:bodyPr/>
        <a:lstStyle/>
        <a:p>
          <a:endParaRPr lang="es-SV"/>
        </a:p>
      </dgm:t>
    </dgm:pt>
    <dgm:pt modelId="{E50A451C-82B5-4FAC-8B49-34E7FB4A84FB}">
      <dgm:prSet/>
      <dgm:spPr/>
      <dgm:t>
        <a:bodyPr/>
        <a:lstStyle/>
        <a:p>
          <a:pPr rtl="0"/>
          <a:r>
            <a:rPr lang="es-SV" smtClean="0"/>
            <a:t>Asimismo, expréselos en base a comportamientos.</a:t>
          </a:r>
          <a:endParaRPr lang="es-SV"/>
        </a:p>
      </dgm:t>
    </dgm:pt>
    <dgm:pt modelId="{4696C621-73E0-456B-AA79-FAE6C51D43C2}" type="parTrans" cxnId="{70A4C90F-D089-4558-B661-4D442A02A3B5}">
      <dgm:prSet/>
      <dgm:spPr/>
      <dgm:t>
        <a:bodyPr/>
        <a:lstStyle/>
        <a:p>
          <a:endParaRPr lang="es-SV"/>
        </a:p>
      </dgm:t>
    </dgm:pt>
    <dgm:pt modelId="{65211687-AE50-4AD0-A5C1-D4EF69759A4A}" type="sibTrans" cxnId="{70A4C90F-D089-4558-B661-4D442A02A3B5}">
      <dgm:prSet/>
      <dgm:spPr/>
      <dgm:t>
        <a:bodyPr/>
        <a:lstStyle/>
        <a:p>
          <a:endParaRPr lang="es-SV"/>
        </a:p>
      </dgm:t>
    </dgm:pt>
    <dgm:pt modelId="{FE2AA993-0359-4E17-B1F8-A03F1D3FC330}">
      <dgm:prSet/>
      <dgm:spPr/>
      <dgm:t>
        <a:bodyPr/>
        <a:lstStyle/>
        <a:p>
          <a:pPr rtl="0"/>
          <a:r>
            <a:rPr lang="es-SV" smtClean="0"/>
            <a:t>Sea específico. </a:t>
          </a:r>
          <a:endParaRPr lang="es-SV"/>
        </a:p>
      </dgm:t>
    </dgm:pt>
    <dgm:pt modelId="{2C7A71A3-CF34-4466-89CF-C88A6577822B}" type="parTrans" cxnId="{DBCA8BA6-EF8D-40BD-A6B8-9FC90C31DA64}">
      <dgm:prSet/>
      <dgm:spPr/>
      <dgm:t>
        <a:bodyPr/>
        <a:lstStyle/>
        <a:p>
          <a:endParaRPr lang="es-SV"/>
        </a:p>
      </dgm:t>
    </dgm:pt>
    <dgm:pt modelId="{016605DB-9BE0-4B91-82B4-5EE80315DFE8}" type="sibTrans" cxnId="{DBCA8BA6-EF8D-40BD-A6B8-9FC90C31DA64}">
      <dgm:prSet/>
      <dgm:spPr/>
      <dgm:t>
        <a:bodyPr/>
        <a:lstStyle/>
        <a:p>
          <a:endParaRPr lang="es-SV"/>
        </a:p>
      </dgm:t>
    </dgm:pt>
    <dgm:pt modelId="{0F11A234-F0A4-4EB7-8198-E64797DBEE79}">
      <dgm:prSet/>
      <dgm:spPr/>
      <dgm:t>
        <a:bodyPr/>
        <a:lstStyle/>
        <a:p>
          <a:pPr rtl="0"/>
          <a:r>
            <a:rPr lang="es-SV" smtClean="0"/>
            <a:t>Recuerde que los objetivos son imprescindibles.</a:t>
          </a:r>
          <a:endParaRPr lang="es-SV"/>
        </a:p>
      </dgm:t>
    </dgm:pt>
    <dgm:pt modelId="{7E7194A3-26CC-43A1-A2EF-CBF8DDBFDFBF}" type="parTrans" cxnId="{3FE4DE76-D89A-4D93-B2E2-C01DCBE51AAA}">
      <dgm:prSet/>
      <dgm:spPr/>
      <dgm:t>
        <a:bodyPr/>
        <a:lstStyle/>
        <a:p>
          <a:endParaRPr lang="es-SV"/>
        </a:p>
      </dgm:t>
    </dgm:pt>
    <dgm:pt modelId="{1F300C8F-3F1C-43A4-A7F1-DAEB4AF1BEFE}" type="sibTrans" cxnId="{3FE4DE76-D89A-4D93-B2E2-C01DCBE51AAA}">
      <dgm:prSet/>
      <dgm:spPr/>
      <dgm:t>
        <a:bodyPr/>
        <a:lstStyle/>
        <a:p>
          <a:endParaRPr lang="es-SV"/>
        </a:p>
      </dgm:t>
    </dgm:pt>
    <dgm:pt modelId="{AD5097C4-9CFA-4D64-984A-00F26E38ED8D}" type="pres">
      <dgm:prSet presAssocID="{5DAF5FC0-88FC-4DE9-87C1-6C3BC4542F0E}" presName="Name0" presStyleCnt="0">
        <dgm:presLayoutVars>
          <dgm:dir/>
          <dgm:animLvl val="lvl"/>
          <dgm:resizeHandles val="exact"/>
        </dgm:presLayoutVars>
      </dgm:prSet>
      <dgm:spPr/>
    </dgm:pt>
    <dgm:pt modelId="{24A5F8F4-F725-44C6-AFED-A1C859161AB6}" type="pres">
      <dgm:prSet presAssocID="{D04285EA-2971-412A-B0EF-8C55BDD95994}" presName="composite" presStyleCnt="0"/>
      <dgm:spPr/>
    </dgm:pt>
    <dgm:pt modelId="{BE844EB7-9254-4124-A9B6-57E4DF1CAB66}" type="pres">
      <dgm:prSet presAssocID="{D04285EA-2971-412A-B0EF-8C55BDD95994}" presName="parTx" presStyleLbl="alignNode1" presStyleIdx="0" presStyleCnt="2">
        <dgm:presLayoutVars>
          <dgm:chMax val="0"/>
          <dgm:chPref val="0"/>
          <dgm:bulletEnabled val="1"/>
        </dgm:presLayoutVars>
      </dgm:prSet>
      <dgm:spPr/>
    </dgm:pt>
    <dgm:pt modelId="{3E3E9F93-68D4-4018-BE74-B63B001F4034}" type="pres">
      <dgm:prSet presAssocID="{D04285EA-2971-412A-B0EF-8C55BDD95994}" presName="desTx" presStyleLbl="alignAccFollowNode1" presStyleIdx="0" presStyleCnt="2">
        <dgm:presLayoutVars>
          <dgm:bulletEnabled val="1"/>
        </dgm:presLayoutVars>
      </dgm:prSet>
      <dgm:spPr/>
    </dgm:pt>
    <dgm:pt modelId="{D1F4527B-D84C-4617-A792-4B7E3D8079E9}" type="pres">
      <dgm:prSet presAssocID="{6C723DF7-6E38-4988-9722-88C719E8D14C}" presName="space" presStyleCnt="0"/>
      <dgm:spPr/>
    </dgm:pt>
    <dgm:pt modelId="{8C946B32-3880-4641-B61A-8026FB9A9291}" type="pres">
      <dgm:prSet presAssocID="{1CB9EB20-4932-478D-9F64-782A59DDE3DD}" presName="composite" presStyleCnt="0"/>
      <dgm:spPr/>
    </dgm:pt>
    <dgm:pt modelId="{8CA27E3C-A23C-47FC-915B-B7F77D187BBA}" type="pres">
      <dgm:prSet presAssocID="{1CB9EB20-4932-478D-9F64-782A59DDE3DD}" presName="parTx" presStyleLbl="alignNode1" presStyleIdx="1" presStyleCnt="2">
        <dgm:presLayoutVars>
          <dgm:chMax val="0"/>
          <dgm:chPref val="0"/>
          <dgm:bulletEnabled val="1"/>
        </dgm:presLayoutVars>
      </dgm:prSet>
      <dgm:spPr/>
    </dgm:pt>
    <dgm:pt modelId="{8C01349F-C7A1-4271-B181-09CEB2E31A18}" type="pres">
      <dgm:prSet presAssocID="{1CB9EB20-4932-478D-9F64-782A59DDE3DD}" presName="desTx" presStyleLbl="alignAccFollowNode1" presStyleIdx="1" presStyleCnt="2">
        <dgm:presLayoutVars>
          <dgm:bulletEnabled val="1"/>
        </dgm:presLayoutVars>
      </dgm:prSet>
      <dgm:spPr/>
    </dgm:pt>
  </dgm:ptLst>
  <dgm:cxnLst>
    <dgm:cxn modelId="{A793A22F-9705-41A7-A3F3-241193ED71BA}" srcId="{5DAF5FC0-88FC-4DE9-87C1-6C3BC4542F0E}" destId="{D04285EA-2971-412A-B0EF-8C55BDD95994}" srcOrd="0" destOrd="0" parTransId="{A726FE75-9DF5-4489-925B-C6EAEB580032}" sibTransId="{6C723DF7-6E38-4988-9722-88C719E8D14C}"/>
    <dgm:cxn modelId="{70A4C90F-D089-4558-B661-4D442A02A3B5}" srcId="{1CB9EB20-4932-478D-9F64-782A59DDE3DD}" destId="{E50A451C-82B5-4FAC-8B49-34E7FB4A84FB}" srcOrd="1" destOrd="0" parTransId="{4696C621-73E0-456B-AA79-FAE6C51D43C2}" sibTransId="{65211687-AE50-4AD0-A5C1-D4EF69759A4A}"/>
    <dgm:cxn modelId="{CC9E36E3-1B99-4348-AF26-89E304C5580A}" type="presOf" srcId="{AABEF81F-0A2E-42EB-BABD-AEFE63403F27}" destId="{3E3E9F93-68D4-4018-BE74-B63B001F4034}" srcOrd="0" destOrd="1" presId="urn:microsoft.com/office/officeart/2005/8/layout/hList1"/>
    <dgm:cxn modelId="{8C0A1C33-2D98-4E14-8CFA-8046A5BB1371}" type="presOf" srcId="{6B34C0F6-7D15-4E0F-B9B9-D05B9619D925}" destId="{3E3E9F93-68D4-4018-BE74-B63B001F4034}" srcOrd="0" destOrd="0" presId="urn:microsoft.com/office/officeart/2005/8/layout/hList1"/>
    <dgm:cxn modelId="{D1F5E48D-DEE1-4E55-BB2A-4F392239F438}" type="presOf" srcId="{5DAF5FC0-88FC-4DE9-87C1-6C3BC4542F0E}" destId="{AD5097C4-9CFA-4D64-984A-00F26E38ED8D}" srcOrd="0" destOrd="0" presId="urn:microsoft.com/office/officeart/2005/8/layout/hList1"/>
    <dgm:cxn modelId="{0E242263-535F-437D-B60B-A69D661131F0}" srcId="{1CB9EB20-4932-478D-9F64-782A59DDE3DD}" destId="{365551C8-600F-40D1-958B-E2FC0896AAFD}" srcOrd="0" destOrd="0" parTransId="{42CA9870-7ECA-404B-9778-9F85711495CF}" sibTransId="{17D7F993-7A1A-4262-8A88-FE67F0EF754D}"/>
    <dgm:cxn modelId="{DDB0C5DA-8138-4DE0-9767-1E072DD6E0E2}" type="presOf" srcId="{FE2AA993-0359-4E17-B1F8-A03F1D3FC330}" destId="{8C01349F-C7A1-4271-B181-09CEB2E31A18}" srcOrd="0" destOrd="2" presId="urn:microsoft.com/office/officeart/2005/8/layout/hList1"/>
    <dgm:cxn modelId="{C74D2AA2-EAC9-420A-9065-AEC8D9EC893C}" srcId="{D04285EA-2971-412A-B0EF-8C55BDD95994}" destId="{357E0EED-4EAA-428C-8A33-12207B332446}" srcOrd="2" destOrd="0" parTransId="{9038882F-51EA-424D-9AC4-0A6AE23DFBF3}" sibTransId="{69495EA4-428F-4264-A872-285C2125169F}"/>
    <dgm:cxn modelId="{BEB345E5-401B-4B22-BC1D-9EC80BCD7526}" type="presOf" srcId="{1CB9EB20-4932-478D-9F64-782A59DDE3DD}" destId="{8CA27E3C-A23C-47FC-915B-B7F77D187BBA}" srcOrd="0" destOrd="0" presId="urn:microsoft.com/office/officeart/2005/8/layout/hList1"/>
    <dgm:cxn modelId="{642A249B-9EE6-43A0-B348-9AA1228762B9}" type="presOf" srcId="{D04285EA-2971-412A-B0EF-8C55BDD95994}" destId="{BE844EB7-9254-4124-A9B6-57E4DF1CAB66}" srcOrd="0" destOrd="0" presId="urn:microsoft.com/office/officeart/2005/8/layout/hList1"/>
    <dgm:cxn modelId="{DBCA8BA6-EF8D-40BD-A6B8-9FC90C31DA64}" srcId="{1CB9EB20-4932-478D-9F64-782A59DDE3DD}" destId="{FE2AA993-0359-4E17-B1F8-A03F1D3FC330}" srcOrd="2" destOrd="0" parTransId="{2C7A71A3-CF34-4466-89CF-C88A6577822B}" sibTransId="{016605DB-9BE0-4B91-82B4-5EE80315DFE8}"/>
    <dgm:cxn modelId="{0147C1FA-52C3-4217-A1FA-E26B42D3299A}" type="presOf" srcId="{365551C8-600F-40D1-958B-E2FC0896AAFD}" destId="{8C01349F-C7A1-4271-B181-09CEB2E31A18}" srcOrd="0" destOrd="0" presId="urn:microsoft.com/office/officeart/2005/8/layout/hList1"/>
    <dgm:cxn modelId="{A86C60D5-D359-4CC4-85C3-E78AD8F6113C}" type="presOf" srcId="{E50A451C-82B5-4FAC-8B49-34E7FB4A84FB}" destId="{8C01349F-C7A1-4271-B181-09CEB2E31A18}" srcOrd="0" destOrd="1" presId="urn:microsoft.com/office/officeart/2005/8/layout/hList1"/>
    <dgm:cxn modelId="{1B2F6DD6-774F-46EA-9743-B69AB10978D2}" srcId="{5DAF5FC0-88FC-4DE9-87C1-6C3BC4542F0E}" destId="{1CB9EB20-4932-478D-9F64-782A59DDE3DD}" srcOrd="1" destOrd="0" parTransId="{0EF3C712-86F9-47FC-A01E-7FC5CA482926}" sibTransId="{6EA77D5E-1B93-4B94-97BB-38337C024581}"/>
    <dgm:cxn modelId="{3FE4DE76-D89A-4D93-B2E2-C01DCBE51AAA}" srcId="{1CB9EB20-4932-478D-9F64-782A59DDE3DD}" destId="{0F11A234-F0A4-4EB7-8198-E64797DBEE79}" srcOrd="3" destOrd="0" parTransId="{7E7194A3-26CC-43A1-A2EF-CBF8DDBFDFBF}" sibTransId="{1F300C8F-3F1C-43A4-A7F1-DAEB4AF1BEFE}"/>
    <dgm:cxn modelId="{47660505-FC50-458A-9C03-5DF8E54EDB22}" srcId="{D04285EA-2971-412A-B0EF-8C55BDD95994}" destId="{6B34C0F6-7D15-4E0F-B9B9-D05B9619D925}" srcOrd="0" destOrd="0" parTransId="{7B5E1CA8-B73A-4179-8EF7-91EA1DC54F69}" sibTransId="{660DEE11-A00B-4AFB-A13A-CCC2D6B78794}"/>
    <dgm:cxn modelId="{C299D1BE-5935-4C51-B314-1C8F72112585}" type="presOf" srcId="{357E0EED-4EAA-428C-8A33-12207B332446}" destId="{3E3E9F93-68D4-4018-BE74-B63B001F4034}" srcOrd="0" destOrd="2" presId="urn:microsoft.com/office/officeart/2005/8/layout/hList1"/>
    <dgm:cxn modelId="{10EBD009-05AB-4028-A283-3DC24866D1C5}" srcId="{D04285EA-2971-412A-B0EF-8C55BDD95994}" destId="{AABEF81F-0A2E-42EB-BABD-AEFE63403F27}" srcOrd="1" destOrd="0" parTransId="{062C0539-FE85-4246-9E84-F59301036109}" sibTransId="{ED39340B-4F57-41F5-A5D8-31B2D20DA00B}"/>
    <dgm:cxn modelId="{FDEB0285-75E5-4411-82EE-7EF2344274CD}" type="presOf" srcId="{0F11A234-F0A4-4EB7-8198-E64797DBEE79}" destId="{8C01349F-C7A1-4271-B181-09CEB2E31A18}" srcOrd="0" destOrd="3" presId="urn:microsoft.com/office/officeart/2005/8/layout/hList1"/>
    <dgm:cxn modelId="{E28879D6-3B77-4F9C-9D9F-D5BE9D7081E6}" type="presParOf" srcId="{AD5097C4-9CFA-4D64-984A-00F26E38ED8D}" destId="{24A5F8F4-F725-44C6-AFED-A1C859161AB6}" srcOrd="0" destOrd="0" presId="urn:microsoft.com/office/officeart/2005/8/layout/hList1"/>
    <dgm:cxn modelId="{CF1D2560-2E30-442E-B4BD-449F94939EB0}" type="presParOf" srcId="{24A5F8F4-F725-44C6-AFED-A1C859161AB6}" destId="{BE844EB7-9254-4124-A9B6-57E4DF1CAB66}" srcOrd="0" destOrd="0" presId="urn:microsoft.com/office/officeart/2005/8/layout/hList1"/>
    <dgm:cxn modelId="{7C0F8C72-5856-4959-BBDA-44B287E96716}" type="presParOf" srcId="{24A5F8F4-F725-44C6-AFED-A1C859161AB6}" destId="{3E3E9F93-68D4-4018-BE74-B63B001F4034}" srcOrd="1" destOrd="0" presId="urn:microsoft.com/office/officeart/2005/8/layout/hList1"/>
    <dgm:cxn modelId="{EDBE5796-9FD1-4D88-A4BE-009FABD1449F}" type="presParOf" srcId="{AD5097C4-9CFA-4D64-984A-00F26E38ED8D}" destId="{D1F4527B-D84C-4617-A792-4B7E3D8079E9}" srcOrd="1" destOrd="0" presId="urn:microsoft.com/office/officeart/2005/8/layout/hList1"/>
    <dgm:cxn modelId="{0899F7A1-65A5-4470-9064-FCBC59647398}" type="presParOf" srcId="{AD5097C4-9CFA-4D64-984A-00F26E38ED8D}" destId="{8C946B32-3880-4641-B61A-8026FB9A9291}" srcOrd="2" destOrd="0" presId="urn:microsoft.com/office/officeart/2005/8/layout/hList1"/>
    <dgm:cxn modelId="{F866A587-0BD8-4E6F-B3B5-11CA5EEB9B82}" type="presParOf" srcId="{8C946B32-3880-4641-B61A-8026FB9A9291}" destId="{8CA27E3C-A23C-47FC-915B-B7F77D187BBA}" srcOrd="0" destOrd="0" presId="urn:microsoft.com/office/officeart/2005/8/layout/hList1"/>
    <dgm:cxn modelId="{BEFCC409-6F7E-49A7-9A9C-3CF1C1C2F0AE}" type="presParOf" srcId="{8C946B32-3880-4641-B61A-8026FB9A9291}" destId="{8C01349F-C7A1-4271-B181-09CEB2E31A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33894-D1EF-4FC9-BB5B-FC3D3A8BA2C2}">
      <dsp:nvSpPr>
        <dsp:cNvPr id="0" name=""/>
        <dsp:cNvSpPr/>
      </dsp:nvSpPr>
      <dsp:spPr>
        <a:xfrm rot="10800000">
          <a:off x="1895828" y="1058"/>
          <a:ext cx="5928741" cy="1609995"/>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9963" tIns="171450" rIns="320040" bIns="171450" numCol="1" spcCol="1270" anchor="ctr" anchorCtr="0">
          <a:noAutofit/>
        </a:bodyPr>
        <a:lstStyle/>
        <a:p>
          <a:pPr lvl="0" algn="ctr" defTabSz="2000250" rtl="0">
            <a:lnSpc>
              <a:spcPct val="90000"/>
            </a:lnSpc>
            <a:spcBef>
              <a:spcPct val="0"/>
            </a:spcBef>
            <a:spcAft>
              <a:spcPct val="35000"/>
            </a:spcAft>
          </a:pPr>
          <a:r>
            <a:rPr lang="es-SV" sz="4500" kern="1200" smtClean="0"/>
            <a:t>Un plan de estudio.</a:t>
          </a:r>
          <a:endParaRPr lang="es-SV" sz="4500" kern="1200"/>
        </a:p>
      </dsp:txBody>
      <dsp:txXfrm rot="10800000">
        <a:off x="2298327" y="1058"/>
        <a:ext cx="5526242" cy="1609995"/>
      </dsp:txXfrm>
    </dsp:sp>
    <dsp:sp modelId="{12440C73-242D-449E-84F5-C7D5E5DE9CA0}">
      <dsp:nvSpPr>
        <dsp:cNvPr id="0" name=""/>
        <dsp:cNvSpPr/>
      </dsp:nvSpPr>
      <dsp:spPr>
        <a:xfrm>
          <a:off x="1090830" y="1058"/>
          <a:ext cx="1609995" cy="1609995"/>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CF9683-AC4F-4164-9AD3-7DC8820AAFEF}">
      <dsp:nvSpPr>
        <dsp:cNvPr id="0" name=""/>
        <dsp:cNvSpPr/>
      </dsp:nvSpPr>
      <dsp:spPr>
        <a:xfrm rot="10800000">
          <a:off x="1895828" y="2091649"/>
          <a:ext cx="5928741" cy="1609995"/>
        </a:xfrm>
        <a:prstGeom prst="homePlate">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9963" tIns="171450" rIns="320040" bIns="171450" numCol="1" spcCol="1270" anchor="ctr" anchorCtr="0">
          <a:noAutofit/>
        </a:bodyPr>
        <a:lstStyle/>
        <a:p>
          <a:pPr lvl="0" algn="ctr" defTabSz="2000250" rtl="0">
            <a:lnSpc>
              <a:spcPct val="90000"/>
            </a:lnSpc>
            <a:spcBef>
              <a:spcPct val="0"/>
            </a:spcBef>
            <a:spcAft>
              <a:spcPct val="35000"/>
            </a:spcAft>
          </a:pPr>
          <a:r>
            <a:rPr lang="es-SV" sz="4500" kern="1200" smtClean="0"/>
            <a:t>Un plan de clase.</a:t>
          </a:r>
          <a:endParaRPr lang="es-SV" sz="4500" kern="1200"/>
        </a:p>
      </dsp:txBody>
      <dsp:txXfrm rot="10800000">
        <a:off x="2298327" y="2091649"/>
        <a:ext cx="5526242" cy="1609995"/>
      </dsp:txXfrm>
    </dsp:sp>
    <dsp:sp modelId="{D537CF4E-8D6C-489F-ABD5-05EB179235F3}">
      <dsp:nvSpPr>
        <dsp:cNvPr id="0" name=""/>
        <dsp:cNvSpPr/>
      </dsp:nvSpPr>
      <dsp:spPr>
        <a:xfrm>
          <a:off x="1090830" y="2091649"/>
          <a:ext cx="1609995" cy="1609995"/>
        </a:xfrm>
        <a:prstGeom prst="ellipse">
          <a:avLst/>
        </a:prstGeom>
        <a:solidFill>
          <a:schemeClr val="accent5">
            <a:tint val="50000"/>
            <a:hueOff val="-10682366"/>
            <a:satOff val="47617"/>
            <a:lumOff val="420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CE83-3086-46EC-8C0B-481F15230A4B}">
      <dsp:nvSpPr>
        <dsp:cNvPr id="0" name=""/>
        <dsp:cNvSpPr/>
      </dsp:nvSpPr>
      <dsp:spPr>
        <a:xfrm>
          <a:off x="5230" y="460351"/>
          <a:ext cx="2463977" cy="2463977"/>
        </a:xfrm>
        <a:prstGeom prst="roundRect">
          <a:avLst>
            <a:gd name="adj" fmla="val 1000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74C4128-ED5A-493C-B671-41F4135B4780}">
      <dsp:nvSpPr>
        <dsp:cNvPr id="0" name=""/>
        <dsp:cNvSpPr/>
      </dsp:nvSpPr>
      <dsp:spPr>
        <a:xfrm>
          <a:off x="406342" y="1938738"/>
          <a:ext cx="2463977" cy="246397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Si los maestros desean tener éxito, deben conocer sus lecciones a profundidad. </a:t>
          </a:r>
          <a:endParaRPr lang="es-SV" sz="1900" kern="1200"/>
        </a:p>
      </dsp:txBody>
      <dsp:txXfrm>
        <a:off x="478509" y="2010905"/>
        <a:ext cx="2319643" cy="2319643"/>
      </dsp:txXfrm>
    </dsp:sp>
    <dsp:sp modelId="{BFA893C4-8DCD-4F99-BC20-B94C34528521}">
      <dsp:nvSpPr>
        <dsp:cNvPr id="0" name=""/>
        <dsp:cNvSpPr/>
      </dsp:nvSpPr>
      <dsp:spPr>
        <a:xfrm>
          <a:off x="2943824" y="1396311"/>
          <a:ext cx="474616" cy="592059"/>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SV" sz="1500" kern="1200"/>
        </a:p>
      </dsp:txBody>
      <dsp:txXfrm>
        <a:off x="2943824" y="1514723"/>
        <a:ext cx="332231" cy="355235"/>
      </dsp:txXfrm>
    </dsp:sp>
    <dsp:sp modelId="{5CDA8B3F-E60A-48DD-951A-0CA2A197C983}">
      <dsp:nvSpPr>
        <dsp:cNvPr id="0" name=""/>
        <dsp:cNvSpPr/>
      </dsp:nvSpPr>
      <dsp:spPr>
        <a:xfrm>
          <a:off x="3825254" y="460351"/>
          <a:ext cx="2463977" cy="2463977"/>
        </a:xfrm>
        <a:prstGeom prst="roundRect">
          <a:avLst>
            <a:gd name="adj" fmla="val 10000"/>
          </a:avLst>
        </a:prstGeom>
        <a:solidFill>
          <a:schemeClr val="accent5">
            <a:tint val="50000"/>
            <a:hueOff val="-5387423"/>
            <a:satOff val="23188"/>
            <a:lumOff val="6269"/>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9ED5CE3-CDF8-4BF1-B56B-935CC1FF1328}">
      <dsp:nvSpPr>
        <dsp:cNvPr id="0" name=""/>
        <dsp:cNvSpPr/>
      </dsp:nvSpPr>
      <dsp:spPr>
        <a:xfrm>
          <a:off x="4226367" y="1938738"/>
          <a:ext cx="2463977" cy="2463977"/>
        </a:xfrm>
        <a:prstGeom prst="roundRect">
          <a:avLst>
            <a:gd name="adj" fmla="val 10000"/>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Esto solo se puede garantizar si se sigue en forma regular un plan de estudio cuidadosamente elaborado.</a:t>
          </a:r>
          <a:endParaRPr lang="es-SV" sz="1900" kern="1200"/>
        </a:p>
      </dsp:txBody>
      <dsp:txXfrm>
        <a:off x="4298534" y="2010905"/>
        <a:ext cx="2319643" cy="2319643"/>
      </dsp:txXfrm>
    </dsp:sp>
    <dsp:sp modelId="{C7A04AA9-BF81-4EBA-96C4-3CA82FFF0072}">
      <dsp:nvSpPr>
        <dsp:cNvPr id="0" name=""/>
        <dsp:cNvSpPr/>
      </dsp:nvSpPr>
      <dsp:spPr>
        <a:xfrm>
          <a:off x="6763849" y="1396311"/>
          <a:ext cx="474616" cy="592059"/>
        </a:xfrm>
        <a:prstGeom prst="rightArrow">
          <a:avLst>
            <a:gd name="adj1" fmla="val 60000"/>
            <a:gd name="adj2" fmla="val 5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SV" sz="1500" kern="1200"/>
        </a:p>
      </dsp:txBody>
      <dsp:txXfrm>
        <a:off x="6763849" y="1514723"/>
        <a:ext cx="332231" cy="355235"/>
      </dsp:txXfrm>
    </dsp:sp>
    <dsp:sp modelId="{1002E982-2C8E-480B-BFA5-A369EC1F906F}">
      <dsp:nvSpPr>
        <dsp:cNvPr id="0" name=""/>
        <dsp:cNvSpPr/>
      </dsp:nvSpPr>
      <dsp:spPr>
        <a:xfrm>
          <a:off x="7645279" y="460351"/>
          <a:ext cx="2463977" cy="2463977"/>
        </a:xfrm>
        <a:prstGeom prst="roundRect">
          <a:avLst>
            <a:gd name="adj" fmla="val 10000"/>
          </a:avLst>
        </a:prstGeom>
        <a:solidFill>
          <a:schemeClr val="accent5">
            <a:tint val="50000"/>
            <a:hueOff val="-10774846"/>
            <a:satOff val="46375"/>
            <a:lumOff val="12537"/>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E52D397-1323-49AF-8327-A8346F47E2D9}">
      <dsp:nvSpPr>
        <dsp:cNvPr id="0" name=""/>
        <dsp:cNvSpPr/>
      </dsp:nvSpPr>
      <dsp:spPr>
        <a:xfrm>
          <a:off x="8046392" y="1938738"/>
          <a:ext cx="2463977" cy="2463977"/>
        </a:xfrm>
        <a:prstGeom prst="roundRect">
          <a:avLst>
            <a:gd name="adj" fmla="val 1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El maestro debería reconocer que la enseñanza no es una tarea fácil. Requiere diligencia, mucho estudio y tiempo (Juan 5: 31; Hech. 17:11; 2 Tim. 2:15).</a:t>
          </a:r>
          <a:endParaRPr lang="es-SV" sz="1900" kern="1200"/>
        </a:p>
      </dsp:txBody>
      <dsp:txXfrm>
        <a:off x="8118559" y="2010905"/>
        <a:ext cx="2319643" cy="2319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BC8C-E9CC-42BB-8394-2CB002D09FBA}">
      <dsp:nvSpPr>
        <dsp:cNvPr id="0" name=""/>
        <dsp:cNvSpPr/>
      </dsp:nvSpPr>
      <dsp:spPr>
        <a:xfrm>
          <a:off x="788669" y="0"/>
          <a:ext cx="8938260" cy="486306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B74613F-9106-41DD-BC12-D7F1B8F263E4}">
      <dsp:nvSpPr>
        <dsp:cNvPr id="0" name=""/>
        <dsp:cNvSpPr/>
      </dsp:nvSpPr>
      <dsp:spPr>
        <a:xfrm>
          <a:off x="11296" y="1458920"/>
          <a:ext cx="3384708" cy="1945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Tener un plan de estudio definido. </a:t>
          </a:r>
          <a:endParaRPr lang="es-SV" sz="2400" kern="1200"/>
        </a:p>
      </dsp:txBody>
      <dsp:txXfrm>
        <a:off x="106254" y="1553878"/>
        <a:ext cx="3194792" cy="1755311"/>
      </dsp:txXfrm>
    </dsp:sp>
    <dsp:sp modelId="{4A0BA8AC-4E92-4390-925D-2428D9D50462}">
      <dsp:nvSpPr>
        <dsp:cNvPr id="0" name=""/>
        <dsp:cNvSpPr/>
      </dsp:nvSpPr>
      <dsp:spPr>
        <a:xfrm>
          <a:off x="3565445" y="1458920"/>
          <a:ext cx="3384708" cy="1945227"/>
        </a:xfrm>
        <a:prstGeom prst="roundRect">
          <a:avLst/>
        </a:prstGeom>
        <a:gradFill rotWithShape="0">
          <a:gsLst>
            <a:gs pos="0">
              <a:schemeClr val="accent3">
                <a:hueOff val="5625132"/>
                <a:satOff val="-8440"/>
                <a:lumOff val="-1373"/>
                <a:alphaOff val="0"/>
                <a:satMod val="103000"/>
                <a:lumMod val="102000"/>
                <a:tint val="94000"/>
              </a:schemeClr>
            </a:gs>
            <a:gs pos="50000">
              <a:schemeClr val="accent3">
                <a:hueOff val="5625132"/>
                <a:satOff val="-8440"/>
                <a:lumOff val="-1373"/>
                <a:alphaOff val="0"/>
                <a:satMod val="110000"/>
                <a:lumMod val="100000"/>
                <a:shade val="100000"/>
              </a:schemeClr>
            </a:gs>
            <a:gs pos="100000">
              <a:schemeClr val="accent3">
                <a:hueOff val="5625132"/>
                <a:satOff val="-8440"/>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La práctica contribuye a la comunión. </a:t>
          </a:r>
          <a:endParaRPr lang="es-SV" sz="2400" kern="1200"/>
        </a:p>
      </dsp:txBody>
      <dsp:txXfrm>
        <a:off x="3660403" y="1553878"/>
        <a:ext cx="3194792" cy="1755311"/>
      </dsp:txXfrm>
    </dsp:sp>
    <dsp:sp modelId="{81034DC1-6C38-4498-9E55-6AEA365B4162}">
      <dsp:nvSpPr>
        <dsp:cNvPr id="0" name=""/>
        <dsp:cNvSpPr/>
      </dsp:nvSpPr>
      <dsp:spPr>
        <a:xfrm>
          <a:off x="7119595" y="1458920"/>
          <a:ext cx="3384708" cy="1945227"/>
        </a:xfrm>
        <a:prstGeom prst="roundRect">
          <a:avLst/>
        </a:prstGeom>
        <a:gradFill rotWithShape="0">
          <a:gsLst>
            <a:gs pos="0">
              <a:schemeClr val="accent3">
                <a:hueOff val="11250264"/>
                <a:satOff val="-16880"/>
                <a:lumOff val="-2745"/>
                <a:alphaOff val="0"/>
                <a:satMod val="103000"/>
                <a:lumMod val="102000"/>
                <a:tint val="94000"/>
              </a:schemeClr>
            </a:gs>
            <a:gs pos="50000">
              <a:schemeClr val="accent3">
                <a:hueOff val="11250264"/>
                <a:satOff val="-16880"/>
                <a:lumOff val="-2745"/>
                <a:alphaOff val="0"/>
                <a:satMod val="110000"/>
                <a:lumMod val="100000"/>
                <a:shade val="100000"/>
              </a:schemeClr>
            </a:gs>
            <a:gs pos="100000">
              <a:schemeClr val="accent3">
                <a:hueOff val="11250264"/>
                <a:satOff val="-16880"/>
                <a:lumOff val="-2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Meditar en la condición espiritual y en las necesidades de cada miembro de la clase. </a:t>
          </a:r>
          <a:endParaRPr lang="es-SV" sz="2400" kern="1200"/>
        </a:p>
      </dsp:txBody>
      <dsp:txXfrm>
        <a:off x="7214553" y="1553878"/>
        <a:ext cx="3194792" cy="175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FDD5D-B2CC-4F2A-A65E-BDFCB9E0ACB5}">
      <dsp:nvSpPr>
        <dsp:cNvPr id="0" name=""/>
        <dsp:cNvSpPr/>
      </dsp:nvSpPr>
      <dsp:spPr>
        <a:xfrm>
          <a:off x="3922760" y="3181779"/>
          <a:ext cx="2670079" cy="2670079"/>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845" tIns="29845" rIns="29845" bIns="29845" numCol="1" spcCol="1270" anchor="ctr" anchorCtr="0">
          <a:noAutofit/>
          <a:sp3d extrusionH="28000" prstMaterial="matte"/>
        </a:bodyPr>
        <a:lstStyle/>
        <a:p>
          <a:pPr lvl="0" algn="ctr" defTabSz="2089150" rtl="0">
            <a:lnSpc>
              <a:spcPct val="90000"/>
            </a:lnSpc>
            <a:spcBef>
              <a:spcPct val="0"/>
            </a:spcBef>
            <a:spcAft>
              <a:spcPct val="35000"/>
            </a:spcAft>
          </a:pPr>
          <a:r>
            <a:rPr lang="es-SV" sz="4700" kern="1200" smtClean="0"/>
            <a:t>Plan de Clase</a:t>
          </a:r>
          <a:endParaRPr lang="es-SV" sz="4700" kern="1200"/>
        </a:p>
      </dsp:txBody>
      <dsp:txXfrm>
        <a:off x="4313784" y="3572803"/>
        <a:ext cx="1888031" cy="1888031"/>
      </dsp:txXfrm>
    </dsp:sp>
    <dsp:sp modelId="{29A340CA-F748-48FE-AD1B-62DD6427AA92}">
      <dsp:nvSpPr>
        <dsp:cNvPr id="0" name=""/>
        <dsp:cNvSpPr/>
      </dsp:nvSpPr>
      <dsp:spPr>
        <a:xfrm rot="12900000">
          <a:off x="2205683" y="2715522"/>
          <a:ext cx="2045978" cy="760972"/>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E956509-F466-4A99-8E52-4932757048F6}">
      <dsp:nvSpPr>
        <dsp:cNvPr id="0" name=""/>
        <dsp:cNvSpPr/>
      </dsp:nvSpPr>
      <dsp:spPr>
        <a:xfrm>
          <a:off x="1122400" y="1494616"/>
          <a:ext cx="2536575" cy="2029260"/>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La introducción</a:t>
          </a:r>
          <a:endParaRPr lang="es-SV" sz="3500" kern="1200"/>
        </a:p>
      </dsp:txBody>
      <dsp:txXfrm>
        <a:off x="1181835" y="1554051"/>
        <a:ext cx="2417705" cy="1910390"/>
      </dsp:txXfrm>
    </dsp:sp>
    <dsp:sp modelId="{285A8D03-3CC4-4D83-9F85-4444D8A0B5D9}">
      <dsp:nvSpPr>
        <dsp:cNvPr id="0" name=""/>
        <dsp:cNvSpPr/>
      </dsp:nvSpPr>
      <dsp:spPr>
        <a:xfrm rot="16200000">
          <a:off x="4234810" y="1659226"/>
          <a:ext cx="2045978" cy="760972"/>
        </a:xfrm>
        <a:prstGeom prst="leftArrow">
          <a:avLst>
            <a:gd name="adj1" fmla="val 60000"/>
            <a:gd name="adj2" fmla="val 50000"/>
          </a:avLst>
        </a:prstGeom>
        <a:solidFill>
          <a:schemeClr val="accent3">
            <a:hueOff val="5625132"/>
            <a:satOff val="-8440"/>
            <a:lumOff val="-137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0DBB8E2-EDE0-4134-BD0D-FFEC3D23392A}">
      <dsp:nvSpPr>
        <dsp:cNvPr id="0" name=""/>
        <dsp:cNvSpPr/>
      </dsp:nvSpPr>
      <dsp:spPr>
        <a:xfrm>
          <a:off x="3989512" y="2092"/>
          <a:ext cx="2536575" cy="2029260"/>
        </a:xfrm>
        <a:prstGeom prst="roundRect">
          <a:avLst>
            <a:gd name="adj" fmla="val 10000"/>
          </a:avLst>
        </a:prstGeom>
        <a:solidFill>
          <a:schemeClr val="accent3">
            <a:hueOff val="5625132"/>
            <a:satOff val="-8440"/>
            <a:lumOff val="-137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El cuerpo</a:t>
          </a:r>
          <a:endParaRPr lang="es-SV" sz="3500" kern="1200"/>
        </a:p>
      </dsp:txBody>
      <dsp:txXfrm>
        <a:off x="4048947" y="61527"/>
        <a:ext cx="2417705" cy="1910390"/>
      </dsp:txXfrm>
    </dsp:sp>
    <dsp:sp modelId="{A5ADF9AF-FFCF-4076-B95B-05EE29C0DE7F}">
      <dsp:nvSpPr>
        <dsp:cNvPr id="0" name=""/>
        <dsp:cNvSpPr/>
      </dsp:nvSpPr>
      <dsp:spPr>
        <a:xfrm rot="19500000">
          <a:off x="6263937" y="2715522"/>
          <a:ext cx="2045978" cy="760972"/>
        </a:xfrm>
        <a:prstGeom prst="leftArrow">
          <a:avLst>
            <a:gd name="adj1" fmla="val 60000"/>
            <a:gd name="adj2" fmla="val 50000"/>
          </a:avLst>
        </a:prstGeom>
        <a:solidFill>
          <a:schemeClr val="accent3">
            <a:hueOff val="11250264"/>
            <a:satOff val="-16880"/>
            <a:lumOff val="-274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BE47377-37B0-4334-9349-1757186AA00B}">
      <dsp:nvSpPr>
        <dsp:cNvPr id="0" name=""/>
        <dsp:cNvSpPr/>
      </dsp:nvSpPr>
      <dsp:spPr>
        <a:xfrm>
          <a:off x="6856623" y="1494616"/>
          <a:ext cx="2536575" cy="2029260"/>
        </a:xfrm>
        <a:prstGeom prst="roundRect">
          <a:avLst>
            <a:gd name="adj" fmla="val 10000"/>
          </a:avLst>
        </a:prstGeom>
        <a:solidFill>
          <a:schemeClr val="accent3">
            <a:hueOff val="11250264"/>
            <a:satOff val="-16880"/>
            <a:lumOff val="-274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La conclusión</a:t>
          </a:r>
          <a:endParaRPr lang="es-SV" sz="3500" kern="1200"/>
        </a:p>
      </dsp:txBody>
      <dsp:txXfrm>
        <a:off x="6916058" y="1554051"/>
        <a:ext cx="2417705" cy="1910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ED091-B5F9-4695-A5A3-695A49FE1CB5}">
      <dsp:nvSpPr>
        <dsp:cNvPr id="0" name=""/>
        <dsp:cNvSpPr/>
      </dsp:nvSpPr>
      <dsp:spPr>
        <a:xfrm>
          <a:off x="0" y="413413"/>
          <a:ext cx="10322859" cy="64759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Ser breve,</a:t>
          </a:r>
          <a:endParaRPr lang="es-SV" sz="2700" kern="1200"/>
        </a:p>
      </dsp:txBody>
      <dsp:txXfrm>
        <a:off x="31613" y="445026"/>
        <a:ext cx="10259633" cy="584369"/>
      </dsp:txXfrm>
    </dsp:sp>
    <dsp:sp modelId="{F834C958-F77B-449E-AEF1-5AA5DB3DB30E}">
      <dsp:nvSpPr>
        <dsp:cNvPr id="0" name=""/>
        <dsp:cNvSpPr/>
      </dsp:nvSpPr>
      <dsp:spPr>
        <a:xfrm>
          <a:off x="0" y="1138768"/>
          <a:ext cx="10322859" cy="647595"/>
        </a:xfrm>
        <a:prstGeom prst="roundRect">
          <a:avLst/>
        </a:prstGeom>
        <a:gradFill rotWithShape="0">
          <a:gsLst>
            <a:gs pos="0">
              <a:schemeClr val="accent5">
                <a:hueOff val="-1986775"/>
                <a:satOff val="7962"/>
                <a:lumOff val="1726"/>
                <a:alphaOff val="0"/>
                <a:lumMod val="110000"/>
                <a:satMod val="105000"/>
                <a:tint val="67000"/>
              </a:schemeClr>
            </a:gs>
            <a:gs pos="50000">
              <a:schemeClr val="accent5">
                <a:hueOff val="-1986775"/>
                <a:satOff val="7962"/>
                <a:lumOff val="1726"/>
                <a:alphaOff val="0"/>
                <a:lumMod val="105000"/>
                <a:satMod val="103000"/>
                <a:tint val="73000"/>
              </a:schemeClr>
            </a:gs>
            <a:gs pos="100000">
              <a:schemeClr val="accent5">
                <a:hueOff val="-1986775"/>
                <a:satOff val="7962"/>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despertar el interés,</a:t>
          </a:r>
          <a:endParaRPr lang="es-SV" sz="2700" kern="1200"/>
        </a:p>
      </dsp:txBody>
      <dsp:txXfrm>
        <a:off x="31613" y="1170381"/>
        <a:ext cx="10259633" cy="584369"/>
      </dsp:txXfrm>
    </dsp:sp>
    <dsp:sp modelId="{D3AC6627-FEFC-43FF-A652-1F1FB6217A89}">
      <dsp:nvSpPr>
        <dsp:cNvPr id="0" name=""/>
        <dsp:cNvSpPr/>
      </dsp:nvSpPr>
      <dsp:spPr>
        <a:xfrm>
          <a:off x="0" y="1864124"/>
          <a:ext cx="10322859" cy="647595"/>
        </a:xfrm>
        <a:prstGeom prst="roundRect">
          <a:avLst/>
        </a:prstGeom>
        <a:gradFill rotWithShape="0">
          <a:gsLst>
            <a:gs pos="0">
              <a:schemeClr val="accent5">
                <a:hueOff val="-3973551"/>
                <a:satOff val="15924"/>
                <a:lumOff val="3451"/>
                <a:alphaOff val="0"/>
                <a:lumMod val="110000"/>
                <a:satMod val="105000"/>
                <a:tint val="67000"/>
              </a:schemeClr>
            </a:gs>
            <a:gs pos="50000">
              <a:schemeClr val="accent5">
                <a:hueOff val="-3973551"/>
                <a:satOff val="15924"/>
                <a:lumOff val="3451"/>
                <a:alphaOff val="0"/>
                <a:lumMod val="105000"/>
                <a:satMod val="103000"/>
                <a:tint val="73000"/>
              </a:schemeClr>
            </a:gs>
            <a:gs pos="100000">
              <a:schemeClr val="accent5">
                <a:hueOff val="-3973551"/>
                <a:satOff val="15924"/>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mantener viva la atención,</a:t>
          </a:r>
          <a:endParaRPr lang="es-SV" sz="2700" kern="1200"/>
        </a:p>
      </dsp:txBody>
      <dsp:txXfrm>
        <a:off x="31613" y="1895737"/>
        <a:ext cx="10259633" cy="584369"/>
      </dsp:txXfrm>
    </dsp:sp>
    <dsp:sp modelId="{A39F2FEE-0EB8-4F5C-83F7-26CE86805D0C}">
      <dsp:nvSpPr>
        <dsp:cNvPr id="0" name=""/>
        <dsp:cNvSpPr/>
      </dsp:nvSpPr>
      <dsp:spPr>
        <a:xfrm>
          <a:off x="0" y="2589479"/>
          <a:ext cx="10322859" cy="647595"/>
        </a:xfrm>
        <a:prstGeom prst="roundRect">
          <a:avLst/>
        </a:prstGeom>
        <a:gradFill rotWithShape="0">
          <a:gsLst>
            <a:gs pos="0">
              <a:schemeClr val="accent5">
                <a:hueOff val="-5960326"/>
                <a:satOff val="23887"/>
                <a:lumOff val="5177"/>
                <a:alphaOff val="0"/>
                <a:lumMod val="110000"/>
                <a:satMod val="105000"/>
                <a:tint val="67000"/>
              </a:schemeClr>
            </a:gs>
            <a:gs pos="50000">
              <a:schemeClr val="accent5">
                <a:hueOff val="-5960326"/>
                <a:satOff val="23887"/>
                <a:lumOff val="5177"/>
                <a:alphaOff val="0"/>
                <a:lumMod val="105000"/>
                <a:satMod val="103000"/>
                <a:tint val="73000"/>
              </a:schemeClr>
            </a:gs>
            <a:gs pos="100000">
              <a:schemeClr val="accent5">
                <a:hueOff val="-5960326"/>
                <a:satOff val="2388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revelar los objetivos,</a:t>
          </a:r>
          <a:endParaRPr lang="es-SV" sz="2700" kern="1200"/>
        </a:p>
      </dsp:txBody>
      <dsp:txXfrm>
        <a:off x="31613" y="2621092"/>
        <a:ext cx="10259633" cy="584369"/>
      </dsp:txXfrm>
    </dsp:sp>
    <dsp:sp modelId="{C152D5FB-727C-4558-92F5-8AA988680920}">
      <dsp:nvSpPr>
        <dsp:cNvPr id="0" name=""/>
        <dsp:cNvSpPr/>
      </dsp:nvSpPr>
      <dsp:spPr>
        <a:xfrm>
          <a:off x="0" y="3314834"/>
          <a:ext cx="10322859" cy="647595"/>
        </a:xfrm>
        <a:prstGeom prst="roundRect">
          <a:avLst/>
        </a:prstGeom>
        <a:gradFill rotWithShape="0">
          <a:gsLst>
            <a:gs pos="0">
              <a:schemeClr val="accent5">
                <a:hueOff val="-7947101"/>
                <a:satOff val="31849"/>
                <a:lumOff val="6902"/>
                <a:alphaOff val="0"/>
                <a:lumMod val="110000"/>
                <a:satMod val="105000"/>
                <a:tint val="67000"/>
              </a:schemeClr>
            </a:gs>
            <a:gs pos="50000">
              <a:schemeClr val="accent5">
                <a:hueOff val="-7947101"/>
                <a:satOff val="31849"/>
                <a:lumOff val="6902"/>
                <a:alphaOff val="0"/>
                <a:lumMod val="105000"/>
                <a:satMod val="103000"/>
                <a:tint val="73000"/>
              </a:schemeClr>
            </a:gs>
            <a:gs pos="100000">
              <a:schemeClr val="accent5">
                <a:hueOff val="-7947101"/>
                <a:satOff val="31849"/>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presentar en forma de resumen los puntos principales a ser discutidos e</a:t>
          </a:r>
          <a:endParaRPr lang="es-SV" sz="2700" kern="1200"/>
        </a:p>
      </dsp:txBody>
      <dsp:txXfrm>
        <a:off x="31613" y="3346447"/>
        <a:ext cx="10259633" cy="584369"/>
      </dsp:txXfrm>
    </dsp:sp>
    <dsp:sp modelId="{4ADBDB22-6562-4E29-BF1B-012929CF0BD9}">
      <dsp:nvSpPr>
        <dsp:cNvPr id="0" name=""/>
        <dsp:cNvSpPr/>
      </dsp:nvSpPr>
      <dsp:spPr>
        <a:xfrm>
          <a:off x="0" y="4040189"/>
          <a:ext cx="10322859" cy="647595"/>
        </a:xfrm>
        <a:prstGeom prst="round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introducir al cuerpo de la lección.</a:t>
          </a:r>
          <a:endParaRPr lang="es-SV" sz="2700" kern="1200"/>
        </a:p>
      </dsp:txBody>
      <dsp:txXfrm>
        <a:off x="31613" y="4071802"/>
        <a:ext cx="10259633"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9E42-4FB1-48B7-8661-14BAEA2E63E4}">
      <dsp:nvSpPr>
        <dsp:cNvPr id="0" name=""/>
        <dsp:cNvSpPr/>
      </dsp:nvSpPr>
      <dsp:spPr>
        <a:xfrm rot="16200000">
          <a:off x="1413133" y="-1413133"/>
          <a:ext cx="2431534" cy="525780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Estar organizado apropiadamente.</a:t>
          </a:r>
          <a:endParaRPr lang="es-SV" sz="3000" kern="1200" dirty="0"/>
        </a:p>
      </dsp:txBody>
      <dsp:txXfrm rot="5400000">
        <a:off x="-1" y="1"/>
        <a:ext cx="5257800" cy="1823650"/>
      </dsp:txXfrm>
    </dsp:sp>
    <dsp:sp modelId="{C042A7AE-9D6E-4A60-A2BA-F8362D4AB853}">
      <dsp:nvSpPr>
        <dsp:cNvPr id="0" name=""/>
        <dsp:cNvSpPr/>
      </dsp:nvSpPr>
      <dsp:spPr>
        <a:xfrm>
          <a:off x="5257800" y="0"/>
          <a:ext cx="5257800" cy="2431534"/>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Incluir los puntos más relevantes de la lección, en una secuencia lógica.</a:t>
          </a:r>
          <a:endParaRPr lang="es-SV" sz="3000" kern="1200" dirty="0"/>
        </a:p>
      </dsp:txBody>
      <dsp:txXfrm>
        <a:off x="5257800" y="0"/>
        <a:ext cx="5257800" cy="1823650"/>
      </dsp:txXfrm>
    </dsp:sp>
    <dsp:sp modelId="{35E8D47A-F740-47FA-9445-11624CF63D45}">
      <dsp:nvSpPr>
        <dsp:cNvPr id="0" name=""/>
        <dsp:cNvSpPr/>
      </dsp:nvSpPr>
      <dsp:spPr>
        <a:xfrm rot="10800000">
          <a:off x="0" y="2431534"/>
          <a:ext cx="5257800" cy="2431534"/>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Incluir ilustraciones apropiadas de los puntos más relevantes, para utilizarlas en la clase.</a:t>
          </a:r>
          <a:endParaRPr lang="es-SV" sz="3000" kern="1200" dirty="0"/>
        </a:p>
      </dsp:txBody>
      <dsp:txXfrm rot="10800000">
        <a:off x="0" y="3039417"/>
        <a:ext cx="5257800" cy="1823650"/>
      </dsp:txXfrm>
    </dsp:sp>
    <dsp:sp modelId="{FD58F034-2CFD-4201-9113-FB4D1ACE4C62}">
      <dsp:nvSpPr>
        <dsp:cNvPr id="0" name=""/>
        <dsp:cNvSpPr/>
      </dsp:nvSpPr>
      <dsp:spPr>
        <a:xfrm rot="5400000">
          <a:off x="6670933" y="1018401"/>
          <a:ext cx="2431534" cy="52578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Apartar un período para que el grupo participe.</a:t>
          </a:r>
          <a:endParaRPr lang="es-SV" sz="3000" kern="1200" dirty="0"/>
        </a:p>
      </dsp:txBody>
      <dsp:txXfrm rot="-5400000">
        <a:off x="5257799" y="3039417"/>
        <a:ext cx="5257800" cy="1823650"/>
      </dsp:txXfrm>
    </dsp:sp>
    <dsp:sp modelId="{75948840-E2F1-4465-AC92-664241DA3D92}">
      <dsp:nvSpPr>
        <dsp:cNvPr id="0" name=""/>
        <dsp:cNvSpPr/>
      </dsp:nvSpPr>
      <dsp:spPr>
        <a:xfrm>
          <a:off x="3680460" y="1823650"/>
          <a:ext cx="3154680" cy="1215767"/>
        </a:xfrm>
        <a:prstGeom prst="roundRect">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s-SV" sz="3000" kern="1200"/>
        </a:p>
      </dsp:txBody>
      <dsp:txXfrm>
        <a:off x="3739809" y="1882999"/>
        <a:ext cx="3035982" cy="1097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1081-2D74-4C53-AACD-A4A8DAC061E1}">
      <dsp:nvSpPr>
        <dsp:cNvPr id="0" name=""/>
        <dsp:cNvSpPr/>
      </dsp:nvSpPr>
      <dsp:spPr>
        <a:xfrm>
          <a:off x="2523564" y="0"/>
          <a:ext cx="5468471" cy="546847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42DFC6-74F1-4C02-88CD-4E94CC1536EB}">
      <dsp:nvSpPr>
        <dsp:cNvPr id="0" name=""/>
        <dsp:cNvSpPr/>
      </dsp:nvSpPr>
      <dsp:spPr>
        <a:xfrm>
          <a:off x="3043069" y="519504"/>
          <a:ext cx="2132703" cy="21327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 breve resumen, por parte del maestro, de lo que se ha discutido.</a:t>
          </a:r>
          <a:endParaRPr lang="es-SV" sz="2100" kern="1200"/>
        </a:p>
      </dsp:txBody>
      <dsp:txXfrm>
        <a:off x="3147179" y="623614"/>
        <a:ext cx="1924483" cy="1924483"/>
      </dsp:txXfrm>
    </dsp:sp>
    <dsp:sp modelId="{3E055AB2-ECF1-4072-884A-33307C61769F}">
      <dsp:nvSpPr>
        <dsp:cNvPr id="0" name=""/>
        <dsp:cNvSpPr/>
      </dsp:nvSpPr>
      <dsp:spPr>
        <a:xfrm>
          <a:off x="5339827" y="519504"/>
          <a:ext cx="2132703" cy="2132703"/>
        </a:xfrm>
        <a:prstGeom prst="roundRect">
          <a:avLst/>
        </a:prstGeom>
        <a:gradFill rotWithShape="0">
          <a:gsLst>
            <a:gs pos="0">
              <a:schemeClr val="accent2">
                <a:hueOff val="1560506"/>
                <a:satOff val="-1946"/>
                <a:lumOff val="458"/>
                <a:alphaOff val="0"/>
                <a:satMod val="103000"/>
                <a:lumMod val="102000"/>
                <a:tint val="94000"/>
              </a:schemeClr>
            </a:gs>
            <a:gs pos="50000">
              <a:schemeClr val="accent2">
                <a:hueOff val="1560506"/>
                <a:satOff val="-1946"/>
                <a:lumOff val="458"/>
                <a:alphaOff val="0"/>
                <a:satMod val="110000"/>
                <a:lumMod val="100000"/>
                <a:shade val="100000"/>
              </a:schemeClr>
            </a:gs>
            <a:gs pos="100000">
              <a:schemeClr val="accent2">
                <a:hueOff val="1560506"/>
                <a:satOff val="-1946"/>
                <a:lumOff val="4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La posible aplicación de los temas a la vida cotidiana de los alumnos.</a:t>
          </a:r>
          <a:endParaRPr lang="es-SV" sz="2100" kern="1200"/>
        </a:p>
      </dsp:txBody>
      <dsp:txXfrm>
        <a:off x="5443937" y="623614"/>
        <a:ext cx="1924483" cy="1924483"/>
      </dsp:txXfrm>
    </dsp:sp>
    <dsp:sp modelId="{3ECCEA12-0E59-4EF0-B14F-1D8974E23AAA}">
      <dsp:nvSpPr>
        <dsp:cNvPr id="0" name=""/>
        <dsp:cNvSpPr/>
      </dsp:nvSpPr>
      <dsp:spPr>
        <a:xfrm>
          <a:off x="3043069" y="2816262"/>
          <a:ext cx="2132703" cy="2132703"/>
        </a:xfrm>
        <a:prstGeom prst="roundRect">
          <a:avLst/>
        </a:prstGeom>
        <a:gradFill rotWithShape="0">
          <a:gsLst>
            <a:gs pos="0">
              <a:schemeClr val="accent2">
                <a:hueOff val="3121013"/>
                <a:satOff val="-3893"/>
                <a:lumOff val="915"/>
                <a:alphaOff val="0"/>
                <a:satMod val="103000"/>
                <a:lumMod val="102000"/>
                <a:tint val="94000"/>
              </a:schemeClr>
            </a:gs>
            <a:gs pos="50000">
              <a:schemeClr val="accent2">
                <a:hueOff val="3121013"/>
                <a:satOff val="-3893"/>
                <a:lumOff val="915"/>
                <a:alphaOff val="0"/>
                <a:satMod val="110000"/>
                <a:lumMod val="100000"/>
                <a:shade val="100000"/>
              </a:schemeClr>
            </a:gs>
            <a:gs pos="100000">
              <a:schemeClr val="accent2">
                <a:hueOff val="3121013"/>
                <a:satOff val="-3893"/>
                <a:lumOff val="9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Una breve apelación y la respuesta de los miembros de la clase.</a:t>
          </a:r>
          <a:endParaRPr lang="es-SV" sz="2100" kern="1200"/>
        </a:p>
      </dsp:txBody>
      <dsp:txXfrm>
        <a:off x="3147179" y="2920372"/>
        <a:ext cx="1924483" cy="1924483"/>
      </dsp:txXfrm>
    </dsp:sp>
    <dsp:sp modelId="{9CEF702A-C657-400F-9D68-4E60236A1DB2}">
      <dsp:nvSpPr>
        <dsp:cNvPr id="0" name=""/>
        <dsp:cNvSpPr/>
      </dsp:nvSpPr>
      <dsp:spPr>
        <a:xfrm>
          <a:off x="5339827" y="2816262"/>
          <a:ext cx="2132703" cy="2132703"/>
        </a:xfrm>
        <a:prstGeom prst="roundRect">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Una oración final.</a:t>
          </a:r>
          <a:endParaRPr lang="es-SV" sz="2100" kern="1200"/>
        </a:p>
      </dsp:txBody>
      <dsp:txXfrm>
        <a:off x="5443937" y="2920372"/>
        <a:ext cx="1924483" cy="19244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44EB7-9254-4124-A9B6-57E4DF1CAB66}">
      <dsp:nvSpPr>
        <dsp:cNvPr id="0" name=""/>
        <dsp:cNvSpPr/>
      </dsp:nvSpPr>
      <dsp:spPr>
        <a:xfrm>
          <a:off x="44" y="208387"/>
          <a:ext cx="4220491"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s-SV" sz="2700" kern="1200" smtClean="0"/>
            <a:t>Tome en cuenta:</a:t>
          </a:r>
          <a:endParaRPr lang="es-SV" sz="2700" kern="1200"/>
        </a:p>
      </dsp:txBody>
      <dsp:txXfrm>
        <a:off x="44" y="208387"/>
        <a:ext cx="4220491" cy="777600"/>
      </dsp:txXfrm>
    </dsp:sp>
    <dsp:sp modelId="{3E3E9F93-68D4-4018-BE74-B63B001F4034}">
      <dsp:nvSpPr>
        <dsp:cNvPr id="0" name=""/>
        <dsp:cNvSpPr/>
      </dsp:nvSpPr>
      <dsp:spPr>
        <a:xfrm>
          <a:off x="44" y="985987"/>
          <a:ext cx="4220491" cy="36686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s-SV" sz="2700" kern="1200" smtClean="0"/>
            <a:t>El tema principal de la lección.</a:t>
          </a:r>
          <a:endParaRPr lang="es-SV" sz="2700" kern="1200"/>
        </a:p>
        <a:p>
          <a:pPr marL="228600" lvl="1" indent="-228600" algn="l" defTabSz="1200150" rtl="0">
            <a:lnSpc>
              <a:spcPct val="90000"/>
            </a:lnSpc>
            <a:spcBef>
              <a:spcPct val="0"/>
            </a:spcBef>
            <a:spcAft>
              <a:spcPct val="15000"/>
            </a:spcAft>
            <a:buChar char="••"/>
          </a:pPr>
          <a:r>
            <a:rPr lang="es-SV" sz="2700" kern="1200" smtClean="0"/>
            <a:t>Las necesidades particulares del grupo.</a:t>
          </a:r>
          <a:endParaRPr lang="es-SV" sz="2700" kern="1200"/>
        </a:p>
        <a:p>
          <a:pPr marL="228600" lvl="1" indent="-228600" algn="l" defTabSz="1200150" rtl="0">
            <a:lnSpc>
              <a:spcPct val="90000"/>
            </a:lnSpc>
            <a:spcBef>
              <a:spcPct val="0"/>
            </a:spcBef>
            <a:spcAft>
              <a:spcPct val="15000"/>
            </a:spcAft>
            <a:buChar char="••"/>
          </a:pPr>
          <a:r>
            <a:rPr lang="es-SV" sz="2700" kern="1200" smtClean="0"/>
            <a:t>Lo que los alumnos deben hacer para que dichas necesidades sean suplidas.</a:t>
          </a:r>
          <a:endParaRPr lang="es-SV" sz="2700" kern="1200"/>
        </a:p>
      </dsp:txBody>
      <dsp:txXfrm>
        <a:off x="44" y="985987"/>
        <a:ext cx="4220491" cy="3668692"/>
      </dsp:txXfrm>
    </dsp:sp>
    <dsp:sp modelId="{8CA27E3C-A23C-47FC-915B-B7F77D187BBA}">
      <dsp:nvSpPr>
        <dsp:cNvPr id="0" name=""/>
        <dsp:cNvSpPr/>
      </dsp:nvSpPr>
      <dsp:spPr>
        <a:xfrm>
          <a:off x="4811404" y="208387"/>
          <a:ext cx="4220491" cy="777600"/>
        </a:xfrm>
        <a:prstGeom prst="rect">
          <a:avLst/>
        </a:prstGeom>
        <a:solidFill>
          <a:schemeClr val="accent3">
            <a:hueOff val="11250264"/>
            <a:satOff val="-16880"/>
            <a:lumOff val="-2745"/>
            <a:alphaOff val="0"/>
          </a:schemeClr>
        </a:solidFill>
        <a:ln w="12700" cap="flat" cmpd="sng" algn="ctr">
          <a:solidFill>
            <a:schemeClr val="accent3">
              <a:hueOff val="11250264"/>
              <a:satOff val="-1688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s-SV" sz="2700" kern="1200" smtClean="0"/>
            <a:t>Luego:</a:t>
          </a:r>
          <a:endParaRPr lang="es-SV" sz="2700" kern="1200"/>
        </a:p>
      </dsp:txBody>
      <dsp:txXfrm>
        <a:off x="4811404" y="208387"/>
        <a:ext cx="4220491" cy="777600"/>
      </dsp:txXfrm>
    </dsp:sp>
    <dsp:sp modelId="{8C01349F-C7A1-4271-B181-09CEB2E31A18}">
      <dsp:nvSpPr>
        <dsp:cNvPr id="0" name=""/>
        <dsp:cNvSpPr/>
      </dsp:nvSpPr>
      <dsp:spPr>
        <a:xfrm>
          <a:off x="4811404" y="985987"/>
          <a:ext cx="4220491" cy="3668692"/>
        </a:xfrm>
        <a:prstGeom prst="rect">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s-SV" sz="2700" kern="1200" smtClean="0"/>
            <a:t>Enúncielos de manera clara y sencilla. </a:t>
          </a:r>
          <a:endParaRPr lang="es-SV" sz="2700" kern="1200"/>
        </a:p>
        <a:p>
          <a:pPr marL="228600" lvl="1" indent="-228600" algn="l" defTabSz="1200150" rtl="0">
            <a:lnSpc>
              <a:spcPct val="90000"/>
            </a:lnSpc>
            <a:spcBef>
              <a:spcPct val="0"/>
            </a:spcBef>
            <a:spcAft>
              <a:spcPct val="15000"/>
            </a:spcAft>
            <a:buChar char="••"/>
          </a:pPr>
          <a:r>
            <a:rPr lang="es-SV" sz="2700" kern="1200" smtClean="0"/>
            <a:t>Asimismo, expréselos en base a comportamientos.</a:t>
          </a:r>
          <a:endParaRPr lang="es-SV" sz="2700" kern="1200"/>
        </a:p>
        <a:p>
          <a:pPr marL="228600" lvl="1" indent="-228600" algn="l" defTabSz="1200150" rtl="0">
            <a:lnSpc>
              <a:spcPct val="90000"/>
            </a:lnSpc>
            <a:spcBef>
              <a:spcPct val="0"/>
            </a:spcBef>
            <a:spcAft>
              <a:spcPct val="15000"/>
            </a:spcAft>
            <a:buChar char="••"/>
          </a:pPr>
          <a:r>
            <a:rPr lang="es-SV" sz="2700" kern="1200" smtClean="0"/>
            <a:t>Sea específico. </a:t>
          </a:r>
          <a:endParaRPr lang="es-SV" sz="2700" kern="1200"/>
        </a:p>
        <a:p>
          <a:pPr marL="228600" lvl="1" indent="-228600" algn="l" defTabSz="1200150" rtl="0">
            <a:lnSpc>
              <a:spcPct val="90000"/>
            </a:lnSpc>
            <a:spcBef>
              <a:spcPct val="0"/>
            </a:spcBef>
            <a:spcAft>
              <a:spcPct val="15000"/>
            </a:spcAft>
            <a:buChar char="••"/>
          </a:pPr>
          <a:r>
            <a:rPr lang="es-SV" sz="2700" kern="1200" smtClean="0"/>
            <a:t>Recuerde que los objetivos son imprescindibles.</a:t>
          </a:r>
          <a:endParaRPr lang="es-SV" sz="2700" kern="1200"/>
        </a:p>
      </dsp:txBody>
      <dsp:txXfrm>
        <a:off x="4811404" y="985987"/>
        <a:ext cx="4220491" cy="36686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2, </a:t>
            </a:r>
            <a:r>
              <a:rPr lang="es-SV" sz="2800" dirty="0"/>
              <a:t>p. </a:t>
            </a:r>
            <a:r>
              <a:rPr lang="es-SV" sz="2800" dirty="0" smtClean="0"/>
              <a:t>37.</a:t>
            </a:r>
            <a:endParaRPr lang="es-SV" sz="2800" dirty="0"/>
          </a:p>
        </p:txBody>
      </p:sp>
      <p:sp>
        <p:nvSpPr>
          <p:cNvPr id="3" name="Marcador de contenido 2"/>
          <p:cNvSpPr>
            <a:spLocks noGrp="1"/>
          </p:cNvSpPr>
          <p:nvPr>
            <p:ph idx="1"/>
          </p:nvPr>
        </p:nvSpPr>
        <p:spPr>
          <a:xfrm>
            <a:off x="2752078" y="1443317"/>
            <a:ext cx="7422863" cy="4948517"/>
          </a:xfrm>
        </p:spPr>
        <p:txBody>
          <a:bodyPr>
            <a:normAutofit lnSpcReduction="10000"/>
          </a:bodyPr>
          <a:lstStyle/>
          <a:p>
            <a:pPr marL="0" indent="0" algn="ctr">
              <a:buNone/>
            </a:pPr>
            <a:r>
              <a:rPr lang="es-SV" sz="5400" i="1" dirty="0">
                <a:latin typeface="Times New Roman" panose="02020603050405020304" pitchFamily="18" charset="0"/>
                <a:cs typeface="Times New Roman" panose="02020603050405020304" pitchFamily="18" charset="0"/>
              </a:rPr>
              <a:t>“Dios aceptará sus servicios y el </a:t>
            </a:r>
            <a:r>
              <a:rPr lang="es-SV" sz="5400" i="1" dirty="0" smtClean="0">
                <a:latin typeface="Times New Roman" panose="02020603050405020304" pitchFamily="18" charset="0"/>
                <a:cs typeface="Times New Roman" panose="02020603050405020304" pitchFamily="18" charset="0"/>
              </a:rPr>
              <a:t>perfeccionamiento </a:t>
            </a:r>
            <a:r>
              <a:rPr lang="es-SV" sz="5400" i="1" dirty="0">
                <a:latin typeface="Times New Roman" panose="02020603050405020304" pitchFamily="18" charset="0"/>
                <a:cs typeface="Times New Roman" panose="02020603050405020304" pitchFamily="18" charset="0"/>
              </a:rPr>
              <a:t>de sus talentos, pero no puede mirar con aprobación una labor hecha sin interés y a medias”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8856"/>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 134.</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8000" dirty="0">
                <a:latin typeface="Times New Roman" panose="02020603050405020304" pitchFamily="18" charset="0"/>
                <a:cs typeface="Times New Roman" panose="02020603050405020304" pitchFamily="18" charset="0"/>
              </a:rPr>
              <a:t>“El maestro constituye la vida de la clase”</a:t>
            </a:r>
            <a:endParaRPr lang="es-SV" sz="8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Directrices </a:t>
            </a:r>
            <a:r>
              <a:rPr lang="es-SV" dirty="0"/>
              <a:t>al prepararse para enseñar una lección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0807196"/>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200937"/>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fontScale="92500" lnSpcReduction="10000"/>
          </a:bodyPr>
          <a:lstStyle/>
          <a:p>
            <a:r>
              <a:rPr lang="es-SV" dirty="0" smtClean="0"/>
              <a:t>Estudie </a:t>
            </a:r>
            <a:r>
              <a:rPr lang="es-SV" dirty="0"/>
              <a:t>a intervalos </a:t>
            </a:r>
            <a:r>
              <a:rPr lang="es-SV" dirty="0" smtClean="0"/>
              <a:t>regulares</a:t>
            </a:r>
            <a:r>
              <a:rPr lang="es-SV" dirty="0"/>
              <a:t>.</a:t>
            </a:r>
          </a:p>
          <a:p>
            <a:r>
              <a:rPr lang="es-SV" dirty="0" smtClean="0"/>
              <a:t>Siempre </a:t>
            </a:r>
            <a:r>
              <a:rPr lang="es-SV" dirty="0"/>
              <a:t>que sea posible, estudie en el mismo lugar.</a:t>
            </a:r>
          </a:p>
          <a:p>
            <a:r>
              <a:rPr lang="es-SV" dirty="0" smtClean="0"/>
              <a:t>Estudie </a:t>
            </a:r>
            <a:r>
              <a:rPr lang="es-SV" dirty="0"/>
              <a:t>en un lugar que sea relativamente </a:t>
            </a:r>
            <a:r>
              <a:rPr lang="es-SV" dirty="0" smtClean="0"/>
              <a:t>tranquilo</a:t>
            </a:r>
            <a:r>
              <a:rPr lang="es-SV" dirty="0"/>
              <a:t>.</a:t>
            </a:r>
          </a:p>
          <a:p>
            <a:r>
              <a:rPr lang="es-SV" dirty="0" smtClean="0"/>
              <a:t>Confeccione </a:t>
            </a:r>
            <a:r>
              <a:rPr lang="es-SV" dirty="0"/>
              <a:t>un plan y sígalo.</a:t>
            </a:r>
          </a:p>
          <a:p>
            <a:r>
              <a:rPr lang="es-SV" dirty="0" smtClean="0"/>
              <a:t>No </a:t>
            </a:r>
            <a:r>
              <a:rPr lang="es-SV" dirty="0"/>
              <a:t>tenga nada en su escritorio que sea un </a:t>
            </a:r>
            <a:r>
              <a:rPr lang="es-SV" dirty="0" smtClean="0"/>
              <a:t>motivo </a:t>
            </a:r>
            <a:r>
              <a:rPr lang="es-SV" dirty="0"/>
              <a:t>de distracción.</a:t>
            </a:r>
          </a:p>
          <a:p>
            <a:r>
              <a:rPr lang="es-SV" dirty="0" smtClean="0"/>
              <a:t>Durante </a:t>
            </a:r>
            <a:r>
              <a:rPr lang="es-SV" dirty="0"/>
              <a:t>los períodos de estudio trate de </a:t>
            </a:r>
            <a:r>
              <a:rPr lang="es-SV" dirty="0" smtClean="0"/>
              <a:t>mantener </a:t>
            </a:r>
            <a:r>
              <a:rPr lang="es-SV" dirty="0"/>
              <a:t>al mínimo cualquier interferencia.</a:t>
            </a:r>
          </a:p>
          <a:p>
            <a:r>
              <a:rPr lang="es-SV" dirty="0" smtClean="0"/>
              <a:t>Evite </a:t>
            </a:r>
            <a:r>
              <a:rPr lang="es-SV" dirty="0"/>
              <a:t>el uso de sustancias químicas</a:t>
            </a:r>
            <a:r>
              <a:rPr lang="es-SV" dirty="0" smtClean="0"/>
              <a:t>.</a:t>
            </a:r>
            <a:endParaRPr lang="es-SV" dirty="0"/>
          </a:p>
        </p:txBody>
      </p:sp>
      <p:pic>
        <p:nvPicPr>
          <p:cNvPr id="4098"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057" y="1815021"/>
            <a:ext cx="5088778" cy="3387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81646"/>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fontScale="85000" lnSpcReduction="20000"/>
          </a:bodyPr>
          <a:lstStyle/>
          <a:p>
            <a:r>
              <a:rPr lang="es-SV" dirty="0" smtClean="0"/>
              <a:t>Evite </a:t>
            </a:r>
            <a:r>
              <a:rPr lang="es-SV" dirty="0"/>
              <a:t>comer, o consumir alimentos azucarados, o goma de mascar, mientras estudia.</a:t>
            </a:r>
          </a:p>
          <a:p>
            <a:r>
              <a:rPr lang="es-SV" dirty="0" smtClean="0"/>
              <a:t>Evite </a:t>
            </a:r>
            <a:r>
              <a:rPr lang="es-SV" dirty="0"/>
              <a:t>quedarse hasta tarde en la noche.</a:t>
            </a:r>
          </a:p>
          <a:p>
            <a:r>
              <a:rPr lang="es-SV" dirty="0" smtClean="0"/>
              <a:t>Únicamente </a:t>
            </a:r>
            <a:r>
              <a:rPr lang="es-SV" dirty="0"/>
              <a:t>enumere los puntos principales mientras hace anotaciones.</a:t>
            </a:r>
          </a:p>
          <a:p>
            <a:r>
              <a:rPr lang="es-SV" dirty="0" smtClean="0"/>
              <a:t>Escuche </a:t>
            </a:r>
            <a:r>
              <a:rPr lang="es-SV" dirty="0"/>
              <a:t>bien al maestro. No haga nada </a:t>
            </a:r>
            <a:r>
              <a:rPr lang="es-SV" dirty="0" smtClean="0"/>
              <a:t>mientras </a:t>
            </a:r>
            <a:r>
              <a:rPr lang="es-SV" dirty="0"/>
              <a:t>él o ella hablan.</a:t>
            </a:r>
          </a:p>
          <a:p>
            <a:r>
              <a:rPr lang="es-SV" dirty="0"/>
              <a:t> Dé un vistazo a cada capítulo antes de leerlo por completo, hojeándolo y observando los </a:t>
            </a:r>
            <a:r>
              <a:rPr lang="es-SV" dirty="0" smtClean="0"/>
              <a:t>encabezados</a:t>
            </a:r>
            <a:r>
              <a:rPr lang="es-SV" dirty="0"/>
              <a:t>.</a:t>
            </a:r>
          </a:p>
          <a:p>
            <a:r>
              <a:rPr lang="es-SV" dirty="0"/>
              <a:t>De igual forma, lea la introducción y el </a:t>
            </a:r>
            <a:r>
              <a:rPr lang="es-SV" dirty="0" smtClean="0"/>
              <a:t>resumen </a:t>
            </a:r>
            <a:r>
              <a:rPr lang="es-SV" dirty="0"/>
              <a:t>antes de leer detalladamente el resto.</a:t>
            </a:r>
          </a:p>
          <a:p>
            <a:r>
              <a:rPr lang="es-SV" dirty="0"/>
              <a:t>Utilice el diccionario en forma regular</a:t>
            </a:r>
            <a:r>
              <a:rPr lang="es-SV" dirty="0" smtClean="0"/>
              <a:t>.</a:t>
            </a:r>
            <a:endParaRPr lang="es-SV" dirty="0"/>
          </a:p>
        </p:txBody>
      </p:sp>
      <p:pic>
        <p:nvPicPr>
          <p:cNvPr id="5122"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906" y="1991816"/>
            <a:ext cx="5260041" cy="2922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84019"/>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042647" cy="5024152"/>
          </a:xfrm>
        </p:spPr>
        <p:txBody>
          <a:bodyPr>
            <a:normAutofit fontScale="77500" lnSpcReduction="20000"/>
          </a:bodyPr>
          <a:lstStyle/>
          <a:p>
            <a:r>
              <a:rPr lang="es-SV" dirty="0"/>
              <a:t>Estudie todas las ilustraciones que encuentre mientras lee. Nunca las pase por alto.</a:t>
            </a:r>
          </a:p>
          <a:p>
            <a:r>
              <a:rPr lang="es-SV" dirty="0"/>
              <a:t>Organice sus notas en forma apropiada.</a:t>
            </a:r>
          </a:p>
          <a:p>
            <a:r>
              <a:rPr lang="es-SV" dirty="0"/>
              <a:t>Siempre prepare un breve resumen escrito, </a:t>
            </a:r>
            <a:r>
              <a:rPr lang="es-SV" dirty="0" smtClean="0"/>
              <a:t>preferiblemente </a:t>
            </a:r>
            <a:r>
              <a:rPr lang="es-SV" dirty="0"/>
              <a:t>mientras lee.</a:t>
            </a:r>
          </a:p>
          <a:p>
            <a:r>
              <a:rPr lang="es-SV" dirty="0"/>
              <a:t>Intente descubrir cosas nuevas, sin contar con la ayuda ajena.</a:t>
            </a:r>
          </a:p>
          <a:p>
            <a:r>
              <a:rPr lang="es-SV" dirty="0"/>
              <a:t>Breves períodos de estudio darán mejores </a:t>
            </a:r>
            <a:r>
              <a:rPr lang="es-SV" dirty="0" smtClean="0"/>
              <a:t>resultados </a:t>
            </a:r>
            <a:r>
              <a:rPr lang="es-SV" dirty="0"/>
              <a:t>que períodos largos e infrecuentes.</a:t>
            </a:r>
          </a:p>
          <a:p>
            <a:r>
              <a:rPr lang="es-SV" dirty="0"/>
              <a:t>Intente aumentar la velocidad de su lectura.</a:t>
            </a:r>
          </a:p>
          <a:p>
            <a:r>
              <a:rPr lang="es-SV" dirty="0"/>
              <a:t>La discusión en grupo puede ser beneficiosa. De aquí la importancia del culto familiar, y en especial de las reuniones de maestros</a:t>
            </a:r>
            <a:r>
              <a:rPr lang="es-SV" dirty="0" smtClean="0"/>
              <a:t>.</a:t>
            </a:r>
            <a:endParaRPr lang="es-SV" dirty="0"/>
          </a:p>
        </p:txBody>
      </p:sp>
      <p:pic>
        <p:nvPicPr>
          <p:cNvPr id="6146" name="Picture 2" descr="Resultado de imagen para hábitos de estudi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87682" y="1837764"/>
            <a:ext cx="5842717" cy="3359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21236"/>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lnSpcReduction="10000"/>
          </a:bodyPr>
          <a:lstStyle/>
          <a:p>
            <a:r>
              <a:rPr lang="es-SV" dirty="0"/>
              <a:t>Nunca estudie la Palabra de Dios sin haber </a:t>
            </a:r>
            <a:r>
              <a:rPr lang="es-SV" dirty="0" smtClean="0"/>
              <a:t>orado </a:t>
            </a:r>
            <a:r>
              <a:rPr lang="es-SV" dirty="0"/>
              <a:t>previamente.</a:t>
            </a:r>
          </a:p>
          <a:p>
            <a:r>
              <a:rPr lang="es-SV" dirty="0"/>
              <a:t>Preocúpese por su salud. Recuerde que el aire puro, la luz del sol, la alimentación adecuada, la ingesta de agua, la temperancia, el ejercicio, el descanso y la confianza en el poder de Dios, son los remedios naturales. ¡Practíquelos!</a:t>
            </a:r>
          </a:p>
          <a:p>
            <a:r>
              <a:rPr lang="es-SV" dirty="0"/>
              <a:t>Piense</a:t>
            </a:r>
            <a:r>
              <a:rPr lang="es-SV" dirty="0" smtClean="0"/>
              <a:t>.</a:t>
            </a:r>
            <a:endParaRPr lang="es-SV" dirty="0"/>
          </a:p>
          <a:p>
            <a:r>
              <a:rPr lang="es-SV" dirty="0"/>
              <a:t>Busque.</a:t>
            </a:r>
          </a:p>
          <a:p>
            <a:r>
              <a:rPr lang="es-SV" dirty="0"/>
              <a:t>Interésese en aprender.</a:t>
            </a:r>
          </a:p>
          <a:p>
            <a:endParaRPr lang="es-SV" dirty="0"/>
          </a:p>
        </p:txBody>
      </p:sp>
      <p:pic>
        <p:nvPicPr>
          <p:cNvPr id="7170"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9" y="1737706"/>
            <a:ext cx="5136776" cy="3424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405319"/>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Helping the Teacher, </a:t>
            </a:r>
            <a:r>
              <a:rPr lang="en-US" sz="2800" dirty="0" smtClean="0"/>
              <a:t/>
            </a:r>
            <a:br>
              <a:rPr lang="en-US" sz="2800" dirty="0" smtClean="0"/>
            </a:br>
            <a:r>
              <a:rPr lang="en-US" sz="2800" dirty="0" smtClean="0"/>
              <a:t>p</a:t>
            </a:r>
            <a:r>
              <a:rPr lang="en-US" sz="2800" dirty="0"/>
              <a:t>. 17</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000" dirty="0">
                <a:latin typeface="Times New Roman" panose="02020603050405020304" pitchFamily="18" charset="0"/>
                <a:cs typeface="Times New Roman" panose="02020603050405020304" pitchFamily="18" charset="0"/>
              </a:rPr>
              <a:t>“Un plan de clase cuidadosamente preparado es indispensable para una apropiada enseñanza. Un plan de clases es para el maestro lo mismo que un mapa para el viajero, un plano para el </a:t>
            </a:r>
            <a:r>
              <a:rPr lang="es-SV" sz="4000" dirty="0" smtClean="0">
                <a:latin typeface="Times New Roman" panose="02020603050405020304" pitchFamily="18" charset="0"/>
                <a:cs typeface="Times New Roman" panose="02020603050405020304" pitchFamily="18" charset="0"/>
              </a:rPr>
              <a:t>constructor</a:t>
            </a:r>
            <a:r>
              <a:rPr lang="es-SV" sz="4000" dirty="0">
                <a:latin typeface="Times New Roman" panose="02020603050405020304" pitchFamily="18" charset="0"/>
                <a:cs typeface="Times New Roman" panose="02020603050405020304" pitchFamily="18" charset="0"/>
              </a:rPr>
              <a:t>, un boceto para u</a:t>
            </a:r>
            <a:r>
              <a:rPr lang="es-SV" sz="4000" dirty="0" smtClean="0">
                <a:latin typeface="Times New Roman" panose="02020603050405020304" pitchFamily="18" charset="0"/>
                <a:cs typeface="Times New Roman" panose="02020603050405020304" pitchFamily="18" charset="0"/>
              </a:rPr>
              <a:t>n </a:t>
            </a:r>
            <a:r>
              <a:rPr lang="es-SV" sz="4000" dirty="0">
                <a:latin typeface="Times New Roman" panose="02020603050405020304" pitchFamily="18" charset="0"/>
                <a:cs typeface="Times New Roman" panose="02020603050405020304" pitchFamily="18" charset="0"/>
              </a:rPr>
              <a:t>artista”</a:t>
            </a:r>
            <a:endParaRPr lang="es-SV" sz="4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17076"/>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Componentes </a:t>
            </a:r>
            <a:r>
              <a:rPr lang="es-SV" dirty="0"/>
              <a:t>básicos en un plan de clase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90340561"/>
              </p:ext>
            </p:extLst>
          </p:nvPr>
        </p:nvGraphicFramePr>
        <p:xfrm>
          <a:off x="838200" y="753036"/>
          <a:ext cx="10515600" cy="5853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910588"/>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La introducción debería: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6134341"/>
              </p:ext>
            </p:extLst>
          </p:nvPr>
        </p:nvGraphicFramePr>
        <p:xfrm>
          <a:off x="838199" y="1075765"/>
          <a:ext cx="10322859" cy="510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75654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A Workman Not Ashamed, </a:t>
            </a:r>
            <a:r>
              <a:rPr lang="en-US" sz="2800" dirty="0" smtClean="0"/>
              <a:t/>
            </a:r>
            <a:br>
              <a:rPr lang="en-US" sz="2800" dirty="0" smtClean="0"/>
            </a:br>
            <a:r>
              <a:rPr lang="en-US" sz="2800" dirty="0" smtClean="0"/>
              <a:t>p</a:t>
            </a:r>
            <a:r>
              <a:rPr lang="en-US" sz="2800" dirty="0"/>
              <a:t>. 41</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5400" dirty="0">
                <a:latin typeface="Times New Roman" panose="02020603050405020304" pitchFamily="18" charset="0"/>
                <a:cs typeface="Times New Roman" panose="02020603050405020304" pitchFamily="18" charset="0"/>
              </a:rPr>
              <a:t>“Una introducción es un aperitivo, sin </a:t>
            </a:r>
            <a:r>
              <a:rPr lang="es-SV" sz="5400" dirty="0" smtClean="0">
                <a:latin typeface="Times New Roman" panose="02020603050405020304" pitchFamily="18" charset="0"/>
                <a:cs typeface="Times New Roman" panose="02020603050405020304" pitchFamily="18" charset="0"/>
              </a:rPr>
              <a:t>embargo </a:t>
            </a:r>
            <a:r>
              <a:rPr lang="es-SV" sz="5400" dirty="0">
                <a:latin typeface="Times New Roman" panose="02020603050405020304" pitchFamily="18" charset="0"/>
                <a:cs typeface="Times New Roman" panose="02020603050405020304" pitchFamily="18" charset="0"/>
              </a:rPr>
              <a:t>debe ser seguida por una comida igualmente satisfactoria”</a:t>
            </a:r>
            <a:endParaRPr lang="es-SV" sz="5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08444"/>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cuerpo debería: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4064258"/>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299084"/>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La conclusión debe incluir:</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11406978"/>
              </p:ext>
            </p:extLst>
          </p:nvPr>
        </p:nvGraphicFramePr>
        <p:xfrm>
          <a:off x="838200" y="1021976"/>
          <a:ext cx="10515600" cy="546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42320"/>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Trazando objetivos para la lección </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645824019"/>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Razones para el uso de objetivos en la lección</a:t>
            </a:r>
          </a:p>
        </p:txBody>
      </p:sp>
      <p:sp>
        <p:nvSpPr>
          <p:cNvPr id="3" name="Marcador de contenido 2"/>
          <p:cNvSpPr>
            <a:spLocks noGrp="1"/>
          </p:cNvSpPr>
          <p:nvPr>
            <p:ph idx="1"/>
          </p:nvPr>
        </p:nvSpPr>
        <p:spPr>
          <a:xfrm>
            <a:off x="838200" y="1313895"/>
            <a:ext cx="5150224" cy="4863068"/>
          </a:xfrm>
        </p:spPr>
        <p:txBody>
          <a:bodyPr>
            <a:normAutofit lnSpcReduction="10000"/>
          </a:bodyPr>
          <a:lstStyle/>
          <a:p>
            <a:r>
              <a:rPr lang="es-SV" dirty="0" smtClean="0"/>
              <a:t>Proporcionan </a:t>
            </a:r>
            <a:r>
              <a:rPr lang="es-SV" dirty="0"/>
              <a:t>un rumbo a las ideas</a:t>
            </a:r>
          </a:p>
          <a:p>
            <a:r>
              <a:rPr lang="es-SV" dirty="0" smtClean="0"/>
              <a:t>Aportan </a:t>
            </a:r>
            <a:r>
              <a:rPr lang="es-SV" dirty="0"/>
              <a:t>una guía a las actividades de clase: dónde comenzar, qué pasos dar a lo largo del camino, qué destino se pretende alcanzar.</a:t>
            </a:r>
          </a:p>
          <a:p>
            <a:r>
              <a:rPr lang="es-SV" dirty="0" smtClean="0"/>
              <a:t>Ellos </a:t>
            </a:r>
            <a:r>
              <a:rPr lang="es-SV" dirty="0"/>
              <a:t>aportan dirección al proceso necesario para realizar los cambios deseables en el maestro y en los alumnos.</a:t>
            </a:r>
          </a:p>
          <a:p>
            <a:r>
              <a:rPr lang="es-SV" dirty="0" smtClean="0"/>
              <a:t>Ayudan </a:t>
            </a:r>
            <a:r>
              <a:rPr lang="es-SV" dirty="0"/>
              <a:t>a la evaluación</a:t>
            </a:r>
            <a:r>
              <a:rPr lang="es-SV" dirty="0" smtClean="0"/>
              <a:t>.</a:t>
            </a:r>
            <a:endParaRPr lang="es-SV" dirty="0"/>
          </a:p>
        </p:txBody>
      </p:sp>
      <p:pic>
        <p:nvPicPr>
          <p:cNvPr id="8196" name="Picture 4" descr="Resultado de imagen para objetivo genera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022" y="1524934"/>
            <a:ext cx="3860613" cy="386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37256"/>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Cómo seleccionar los objetivos de la lección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1275711"/>
              </p:ext>
            </p:extLst>
          </p:nvPr>
        </p:nvGraphicFramePr>
        <p:xfrm>
          <a:off x="1662953" y="1251143"/>
          <a:ext cx="9031941"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644888"/>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Modelo para un plan de clase</a:t>
            </a:r>
          </a:p>
        </p:txBody>
      </p:sp>
      <p:sp>
        <p:nvSpPr>
          <p:cNvPr id="3" name="Marcador de contenido 2"/>
          <p:cNvSpPr>
            <a:spLocks noGrp="1"/>
          </p:cNvSpPr>
          <p:nvPr>
            <p:ph idx="1"/>
          </p:nvPr>
        </p:nvSpPr>
        <p:spPr>
          <a:xfrm>
            <a:off x="784412" y="1063904"/>
            <a:ext cx="9659471" cy="5489293"/>
          </a:xfrm>
        </p:spPr>
        <p:txBody>
          <a:bodyPr>
            <a:normAutofit fontScale="62500" lnSpcReduction="20000"/>
          </a:bodyPr>
          <a:lstStyle/>
          <a:p>
            <a:r>
              <a:rPr lang="es-SV" dirty="0"/>
              <a:t>Título de la lección: Fecha:</a:t>
            </a:r>
          </a:p>
          <a:p>
            <a:r>
              <a:rPr lang="es-SV" dirty="0"/>
              <a:t>I. INTRODUCCIÓN </a:t>
            </a:r>
            <a:endParaRPr lang="es-SV" dirty="0" smtClean="0"/>
          </a:p>
          <a:p>
            <a:pPr lvl="1"/>
            <a:r>
              <a:rPr lang="es-SV" dirty="0" smtClean="0"/>
              <a:t>a</a:t>
            </a:r>
            <a:r>
              <a:rPr lang="es-SV" dirty="0"/>
              <a:t>. </a:t>
            </a:r>
            <a:r>
              <a:rPr lang="es-SV" dirty="0" smtClean="0"/>
              <a:t>Objetivos</a:t>
            </a:r>
            <a:endParaRPr lang="es-SV" dirty="0"/>
          </a:p>
          <a:p>
            <a:pPr lvl="1"/>
            <a:r>
              <a:rPr lang="es-SV" dirty="0" smtClean="0"/>
              <a:t>b</a:t>
            </a:r>
            <a:r>
              <a:rPr lang="es-SV" dirty="0"/>
              <a:t>. Resumen de los puntos principales a discutir</a:t>
            </a:r>
          </a:p>
          <a:p>
            <a:pPr lvl="1"/>
            <a:r>
              <a:rPr lang="es-SV" dirty="0" smtClean="0"/>
              <a:t>c</a:t>
            </a:r>
            <a:r>
              <a:rPr lang="es-SV" dirty="0"/>
              <a:t>. Alguna actividad interesante que apunte al cuerpo de la lección. Por ejemplo: un relato, una búsqueda en la Biblia, una prueba </a:t>
            </a:r>
            <a:r>
              <a:rPr lang="es-SV" dirty="0" smtClean="0"/>
              <a:t>escrita</a:t>
            </a:r>
            <a:r>
              <a:rPr lang="es-SV" dirty="0"/>
              <a:t>, el empleo de ayudas visuales.</a:t>
            </a:r>
          </a:p>
          <a:p>
            <a:r>
              <a:rPr lang="es-SV" dirty="0"/>
              <a:t>II. CUERPO</a:t>
            </a:r>
          </a:p>
          <a:p>
            <a:pPr lvl="1"/>
            <a:r>
              <a:rPr lang="es-SV" dirty="0"/>
              <a:t>Tema 1</a:t>
            </a:r>
          </a:p>
          <a:p>
            <a:pPr lvl="2"/>
            <a:r>
              <a:rPr lang="es-SV" dirty="0" smtClean="0"/>
              <a:t>a. Preguntas</a:t>
            </a:r>
            <a:endParaRPr lang="es-SV" dirty="0"/>
          </a:p>
          <a:p>
            <a:pPr lvl="2"/>
            <a:r>
              <a:rPr lang="es-SV" dirty="0" smtClean="0"/>
              <a:t>b. Textos</a:t>
            </a:r>
            <a:endParaRPr lang="es-SV" dirty="0"/>
          </a:p>
          <a:p>
            <a:pPr lvl="2"/>
            <a:r>
              <a:rPr lang="es-SV" dirty="0" smtClean="0"/>
              <a:t>c. Noticias </a:t>
            </a:r>
            <a:r>
              <a:rPr lang="es-SV" dirty="0"/>
              <a:t>trimestrales</a:t>
            </a:r>
          </a:p>
          <a:p>
            <a:pPr lvl="2"/>
            <a:r>
              <a:rPr lang="es-SV" dirty="0" smtClean="0"/>
              <a:t>d. Relato</a:t>
            </a:r>
            <a:endParaRPr lang="es-SV" dirty="0"/>
          </a:p>
          <a:p>
            <a:pPr lvl="2"/>
            <a:r>
              <a:rPr lang="es-SV" dirty="0" smtClean="0"/>
              <a:t>e. Ayudas </a:t>
            </a:r>
            <a:r>
              <a:rPr lang="es-SV" dirty="0"/>
              <a:t>visuales</a:t>
            </a:r>
          </a:p>
          <a:p>
            <a:pPr lvl="2"/>
            <a:r>
              <a:rPr lang="es-SV" dirty="0" smtClean="0"/>
              <a:t>f. Preguntas </a:t>
            </a:r>
            <a:r>
              <a:rPr lang="es-SV" dirty="0"/>
              <a:t>adicionales (se debe tomar en </a:t>
            </a:r>
            <a:r>
              <a:rPr lang="es-SV" dirty="0" smtClean="0"/>
              <a:t>cuenta </a:t>
            </a:r>
            <a:r>
              <a:rPr lang="es-SV" dirty="0"/>
              <a:t>la participación de los alumnos</a:t>
            </a:r>
            <a:r>
              <a:rPr lang="es-SV" dirty="0" smtClean="0"/>
              <a:t>)</a:t>
            </a:r>
          </a:p>
          <a:p>
            <a:pPr lvl="1"/>
            <a:r>
              <a:rPr lang="es-SV" dirty="0"/>
              <a:t>Tema 2 (seguir el mismo esquema del tema 1) </a:t>
            </a:r>
            <a:endParaRPr lang="es-SV" dirty="0" smtClean="0"/>
          </a:p>
          <a:p>
            <a:pPr lvl="1"/>
            <a:r>
              <a:rPr lang="es-SV" dirty="0" smtClean="0"/>
              <a:t>Tema </a:t>
            </a:r>
            <a:r>
              <a:rPr lang="es-SV" dirty="0"/>
              <a:t>3 (seguir el mismo esquema del tema 1) </a:t>
            </a:r>
            <a:endParaRPr lang="es-SV" dirty="0" smtClean="0"/>
          </a:p>
          <a:p>
            <a:pPr lvl="1"/>
            <a:r>
              <a:rPr lang="es-SV" dirty="0" smtClean="0"/>
              <a:t>Tema </a:t>
            </a:r>
            <a:r>
              <a:rPr lang="es-SV" dirty="0"/>
              <a:t>4 (seguir el mismo esquema del tema </a:t>
            </a:r>
            <a:r>
              <a:rPr lang="es-SV" dirty="0" smtClean="0"/>
              <a:t>1)</a:t>
            </a:r>
          </a:p>
          <a:p>
            <a:r>
              <a:rPr lang="es-SV" dirty="0" smtClean="0"/>
              <a:t>III</a:t>
            </a:r>
            <a:r>
              <a:rPr lang="es-SV" dirty="0"/>
              <a:t>. CONCLUSIÓN</a:t>
            </a:r>
          </a:p>
          <a:p>
            <a:pPr lvl="1"/>
            <a:r>
              <a:rPr lang="es-SV" dirty="0" smtClean="0"/>
              <a:t>a. Resumen </a:t>
            </a:r>
            <a:r>
              <a:rPr lang="es-SV" dirty="0"/>
              <a:t>de los puntos discutidos</a:t>
            </a:r>
          </a:p>
          <a:p>
            <a:pPr lvl="1"/>
            <a:r>
              <a:rPr lang="es-SV" dirty="0" smtClean="0"/>
              <a:t>b. Aplicación </a:t>
            </a:r>
            <a:r>
              <a:rPr lang="es-SV" dirty="0"/>
              <a:t>de los temas a las </a:t>
            </a:r>
            <a:r>
              <a:rPr lang="es-SV" dirty="0" smtClean="0"/>
              <a:t>necesidades de </a:t>
            </a:r>
            <a:r>
              <a:rPr lang="es-SV" dirty="0"/>
              <a:t>los alumnos</a:t>
            </a:r>
          </a:p>
          <a:p>
            <a:pPr lvl="1"/>
            <a:r>
              <a:rPr lang="es-SV" dirty="0" smtClean="0"/>
              <a:t>c. Invitación </a:t>
            </a:r>
            <a:r>
              <a:rPr lang="es-SV" dirty="0"/>
              <a:t>- Respuesta</a:t>
            </a:r>
          </a:p>
          <a:p>
            <a:pPr lvl="1"/>
            <a:r>
              <a:rPr lang="es-SV" dirty="0" smtClean="0"/>
              <a:t>d. Oración </a:t>
            </a:r>
            <a:r>
              <a:rPr lang="es-SV" dirty="0"/>
              <a:t>de consagración</a:t>
            </a:r>
          </a:p>
          <a:p>
            <a:r>
              <a:rPr lang="es-SV" dirty="0"/>
              <a:t>IV. UN VISTAZO A LA LECCIÓN DE LA </a:t>
            </a:r>
            <a:r>
              <a:rPr lang="es-SV" dirty="0" smtClean="0"/>
              <a:t>PRÓXIMA SEMANA</a:t>
            </a:r>
            <a:endParaRPr lang="es-SV" dirty="0"/>
          </a:p>
          <a:p>
            <a:endParaRPr lang="es-SV" dirty="0"/>
          </a:p>
        </p:txBody>
      </p:sp>
    </p:spTree>
    <p:extLst>
      <p:ext uri="{BB962C8B-B14F-4D97-AF65-F5344CB8AC3E}">
        <p14:creationId xmlns:p14="http://schemas.microsoft.com/office/powerpoint/2010/main" val="3330739574"/>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a:t>
            </a:r>
            <a:r>
              <a:rPr lang="es-SV" sz="8800" b="1" dirty="0" smtClean="0"/>
              <a:t>5</a:t>
            </a:r>
            <a:endParaRPr lang="es-SV" sz="8800" b="1" dirty="0"/>
          </a:p>
        </p:txBody>
      </p:sp>
      <p:sp>
        <p:nvSpPr>
          <p:cNvPr id="5" name="Subtítulo 4"/>
          <p:cNvSpPr>
            <a:spLocks noGrp="1"/>
          </p:cNvSpPr>
          <p:nvPr>
            <p:ph type="subTitle" idx="1"/>
          </p:nvPr>
        </p:nvSpPr>
        <p:spPr/>
        <p:txBody>
          <a:bodyPr>
            <a:normAutofit/>
          </a:bodyPr>
          <a:lstStyle/>
          <a:p>
            <a:r>
              <a:rPr lang="es-SV" sz="4000" b="1" dirty="0"/>
              <a:t>Planes de estudio y planes de clase</a:t>
            </a:r>
            <a:endParaRPr lang="es-SV" sz="4000" b="1" dirty="0"/>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4, p. </a:t>
            </a:r>
            <a:r>
              <a:rPr lang="es-SV" sz="2800" dirty="0" smtClean="0"/>
              <a:t>123.</a:t>
            </a:r>
            <a:endParaRPr lang="es-SV" sz="2800" dirty="0"/>
          </a:p>
        </p:txBody>
      </p:sp>
      <p:sp>
        <p:nvSpPr>
          <p:cNvPr id="3" name="Marcador de contenido 2"/>
          <p:cNvSpPr>
            <a:spLocks noGrp="1"/>
          </p:cNvSpPr>
          <p:nvPr>
            <p:ph idx="1"/>
          </p:nvPr>
        </p:nvSpPr>
        <p:spPr>
          <a:xfrm>
            <a:off x="2752078" y="1144589"/>
            <a:ext cx="7422863" cy="5247246"/>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“El maestro no debería limitarse a la repetición de lo que figura escrito en el folleto de la lección; sin embargo, necesita estar </a:t>
            </a:r>
            <a:r>
              <a:rPr lang="es-SV" sz="5400" i="1" dirty="0" smtClean="0">
                <a:latin typeface="Times New Roman" panose="02020603050405020304" pitchFamily="18" charset="0"/>
                <a:cs typeface="Times New Roman" panose="02020603050405020304" pitchFamily="18" charset="0"/>
              </a:rPr>
              <a:t>perfectamente </a:t>
            </a:r>
            <a:r>
              <a:rPr lang="es-SV" sz="5400" i="1" dirty="0">
                <a:latin typeface="Times New Roman" panose="02020603050405020304" pitchFamily="18" charset="0"/>
                <a:cs typeface="Times New Roman" panose="02020603050405020304" pitchFamily="18" charset="0"/>
              </a:rPr>
              <a:t>familiarizado con las </a:t>
            </a:r>
            <a:r>
              <a:rPr lang="es-SV" sz="5400" i="1" dirty="0" smtClean="0">
                <a:latin typeface="Times New Roman" panose="02020603050405020304" pitchFamily="18" charset="0"/>
                <a:cs typeface="Times New Roman" panose="02020603050405020304" pitchFamily="18" charset="0"/>
              </a:rPr>
              <a:t>palabras </a:t>
            </a:r>
            <a:r>
              <a:rPr lang="es-SV" sz="5400" i="1" dirty="0">
                <a:latin typeface="Times New Roman" panose="02020603050405020304" pitchFamily="18" charset="0"/>
                <a:cs typeface="Times New Roman" panose="02020603050405020304" pitchFamily="18" charset="0"/>
              </a:rPr>
              <a:t>lo mismo que con las ideas. Todo maestro, antes de colocarse al frente de su clase, debería tener planes trazados con claridad en cuanto a lo que desea hacer en ese día y en esa ocasión. Recitar una lección ustedes mismos delante de la clase no es enseñarla; necesitan palabras sencillas e ideas fácil y claramente expresadas. Asegúrense de que sus alumnos los entienden. Si ellos no pueden comprender sus ideas, su trabajo ha sido en vano. No piensen de manera superficial, profundicen. La Biblia es la regla y la guía de la vida. Es </a:t>
            </a:r>
            <a:r>
              <a:rPr lang="es-SV" sz="5400" i="1" dirty="0" smtClean="0">
                <a:latin typeface="Times New Roman" panose="02020603050405020304" pitchFamily="18" charset="0"/>
                <a:cs typeface="Times New Roman" panose="02020603050405020304" pitchFamily="18" charset="0"/>
              </a:rPr>
              <a:t>preciso </a:t>
            </a:r>
            <a:r>
              <a:rPr lang="es-SV" sz="5400" i="1" dirty="0">
                <a:latin typeface="Times New Roman" panose="02020603050405020304" pitchFamily="18" charset="0"/>
                <a:cs typeface="Times New Roman" panose="02020603050405020304" pitchFamily="18" charset="0"/>
              </a:rPr>
              <a:t>que la sana doctrina sea puesta en contacto con las mentes y los corazones de sus alumnos; entonces producirá fruto, pues se verá un sano proceder como resultado de sus esfuerzos”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3600" dirty="0"/>
              <a:t>Una enseñanza efectiva se logra cuando el maestro pone en práctica estos dos </a:t>
            </a:r>
            <a:r>
              <a:rPr lang="es-SV" sz="3600" dirty="0" smtClean="0"/>
              <a:t>planes:</a:t>
            </a:r>
            <a:endParaRPr lang="es-SV"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95732448"/>
              </p:ext>
            </p:extLst>
          </p:nvPr>
        </p:nvGraphicFramePr>
        <p:xfrm>
          <a:off x="1268506" y="1694329"/>
          <a:ext cx="8915400" cy="370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592445"/>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El plan de estudio</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346491231"/>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plan de estudio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27582997"/>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444164"/>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2, </a:t>
            </a:r>
            <a:r>
              <a:rPr lang="es-SV" sz="2800" dirty="0"/>
              <a:t>p. </a:t>
            </a:r>
            <a:r>
              <a:rPr lang="es-SV" sz="2800" dirty="0" smtClean="0"/>
              <a:t>50.</a:t>
            </a:r>
            <a:endParaRPr lang="es-SV" sz="2800" dirty="0"/>
          </a:p>
        </p:txBody>
      </p:sp>
      <p:sp>
        <p:nvSpPr>
          <p:cNvPr id="3" name="Marcador de contenido 2"/>
          <p:cNvSpPr>
            <a:spLocks noGrp="1"/>
          </p:cNvSpPr>
          <p:nvPr>
            <p:ph idx="1"/>
          </p:nvPr>
        </p:nvSpPr>
        <p:spPr>
          <a:xfrm>
            <a:off x="2752078" y="1443317"/>
            <a:ext cx="7422863" cy="4948517"/>
          </a:xfrm>
        </p:spPr>
        <p:txBody>
          <a:bodyPr>
            <a:normAutofit fontScale="70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“Hay que repasar la lección de la Escuela </a:t>
            </a:r>
            <a:r>
              <a:rPr lang="es-SV" sz="5400" i="1" dirty="0" smtClean="0">
                <a:latin typeface="Times New Roman" panose="02020603050405020304" pitchFamily="18" charset="0"/>
                <a:cs typeface="Times New Roman" panose="02020603050405020304" pitchFamily="18" charset="0"/>
              </a:rPr>
              <a:t>Sabática</a:t>
            </a:r>
            <a:r>
              <a:rPr lang="es-SV" sz="5400" i="1" dirty="0">
                <a:latin typeface="Times New Roman" panose="02020603050405020304" pitchFamily="18" charset="0"/>
                <a:cs typeface="Times New Roman" panose="02020603050405020304" pitchFamily="18" charset="0"/>
              </a:rPr>
              <a:t>, no con una rápida ojeada dada al texto de la lección el sábado por la mañana, sino mediante el estudio cuidadoso de la lección para la semana siguiente, el sábado por la tarde, y el repaso y la aplicación práctica todos los días de la semana. Así la lección se grabará en la memoria y será un tesoro que jamás se perderá totalmente”</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07923"/>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4, </a:t>
            </a:r>
            <a:r>
              <a:rPr lang="es-SV" sz="2800" dirty="0"/>
              <a:t>p. </a:t>
            </a:r>
            <a:r>
              <a:rPr lang="es-SV" sz="2800" dirty="0" smtClean="0"/>
              <a:t>122.</a:t>
            </a:r>
            <a:endParaRPr lang="es-SV" sz="2800" dirty="0"/>
          </a:p>
        </p:txBody>
      </p:sp>
      <p:sp>
        <p:nvSpPr>
          <p:cNvPr id="3" name="Marcador de contenido 2"/>
          <p:cNvSpPr>
            <a:spLocks noGrp="1"/>
          </p:cNvSpPr>
          <p:nvPr>
            <p:ph idx="1"/>
          </p:nvPr>
        </p:nvSpPr>
        <p:spPr>
          <a:xfrm>
            <a:off x="2752078" y="1443317"/>
            <a:ext cx="7422863" cy="4948517"/>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“En algunas clases, me duele tener que decirlo, prevalece la </a:t>
            </a:r>
            <a:r>
              <a:rPr lang="es-SV" sz="5400" i="1" dirty="0" smtClean="0">
                <a:latin typeface="Times New Roman" panose="02020603050405020304" pitchFamily="18" charset="0"/>
                <a:cs typeface="Times New Roman" panose="02020603050405020304" pitchFamily="18" charset="0"/>
              </a:rPr>
              <a:t>costumbre </a:t>
            </a:r>
            <a:r>
              <a:rPr lang="es-SV" sz="5400" i="1" dirty="0">
                <a:latin typeface="Times New Roman" panose="02020603050405020304" pitchFamily="18" charset="0"/>
                <a:cs typeface="Times New Roman" panose="02020603050405020304" pitchFamily="18" charset="0"/>
              </a:rPr>
              <a:t>de leer el folleto de la lección; lo cual no es correcto. No tendría por qué ser así, si el tiempo, que muchas veces se emplea inútil y </a:t>
            </a:r>
            <a:r>
              <a:rPr lang="es-SV" sz="5400" i="1" dirty="0" smtClean="0">
                <a:latin typeface="Times New Roman" panose="02020603050405020304" pitchFamily="18" charset="0"/>
                <a:cs typeface="Times New Roman" panose="02020603050405020304" pitchFamily="18" charset="0"/>
              </a:rPr>
              <a:t>pecaminosamente</a:t>
            </a:r>
            <a:r>
              <a:rPr lang="es-SV" sz="5400" i="1" dirty="0">
                <a:latin typeface="Times New Roman" panose="02020603050405020304" pitchFamily="18" charset="0"/>
                <a:cs typeface="Times New Roman" panose="02020603050405020304" pitchFamily="18" charset="0"/>
              </a:rPr>
              <a:t>, es hubiera dedicado al estudio de las </a:t>
            </a:r>
            <a:r>
              <a:rPr lang="es-SV" sz="5400" i="1" dirty="0" smtClean="0">
                <a:latin typeface="Times New Roman" panose="02020603050405020304" pitchFamily="18" charset="0"/>
                <a:cs typeface="Times New Roman" panose="02020603050405020304" pitchFamily="18" charset="0"/>
              </a:rPr>
              <a:t>Escrituras</a:t>
            </a:r>
            <a:r>
              <a:rPr lang="es-SV" sz="5400" i="1" dirty="0">
                <a:latin typeface="Times New Roman" panose="02020603050405020304" pitchFamily="18" charset="0"/>
                <a:cs typeface="Times New Roman" panose="02020603050405020304" pitchFamily="18" charset="0"/>
              </a:rPr>
              <a:t>. No hay razón alguna para que las </a:t>
            </a:r>
            <a:r>
              <a:rPr lang="es-SV" sz="5400" i="1" dirty="0" smtClean="0">
                <a:latin typeface="Times New Roman" panose="02020603050405020304" pitchFamily="18" charset="0"/>
                <a:cs typeface="Times New Roman" panose="02020603050405020304" pitchFamily="18" charset="0"/>
              </a:rPr>
              <a:t>lecciones </a:t>
            </a:r>
            <a:r>
              <a:rPr lang="es-SV" sz="5400" i="1" dirty="0">
                <a:latin typeface="Times New Roman" panose="02020603050405020304" pitchFamily="18" charset="0"/>
                <a:cs typeface="Times New Roman" panose="02020603050405020304" pitchFamily="18" charset="0"/>
              </a:rPr>
              <a:t>de la Escuela Sabática deban ser aprendidas menos perfectamente por los maestros o alumnos que las de la escuela secular. Deberían ser </a:t>
            </a:r>
            <a:r>
              <a:rPr lang="es-SV" sz="5400" i="1" dirty="0" smtClean="0">
                <a:latin typeface="Times New Roman" panose="02020603050405020304" pitchFamily="18" charset="0"/>
                <a:cs typeface="Times New Roman" panose="02020603050405020304" pitchFamily="18" charset="0"/>
              </a:rPr>
              <a:t>aprendidas </a:t>
            </a:r>
            <a:r>
              <a:rPr lang="es-SV" sz="5400" i="1" dirty="0">
                <a:latin typeface="Times New Roman" panose="02020603050405020304" pitchFamily="18" charset="0"/>
                <a:cs typeface="Times New Roman" panose="02020603050405020304" pitchFamily="18" charset="0"/>
              </a:rPr>
              <a:t>mejor, puesto que tratan de asuntos </a:t>
            </a:r>
            <a:r>
              <a:rPr lang="es-SV" sz="5400" i="1" dirty="0" smtClean="0">
                <a:latin typeface="Times New Roman" panose="02020603050405020304" pitchFamily="18" charset="0"/>
                <a:cs typeface="Times New Roman" panose="02020603050405020304" pitchFamily="18" charset="0"/>
              </a:rPr>
              <a:t>infinitamente </a:t>
            </a:r>
            <a:r>
              <a:rPr lang="es-SV" sz="5400" i="1" dirty="0">
                <a:latin typeface="Times New Roman" panose="02020603050405020304" pitchFamily="18" charset="0"/>
                <a:cs typeface="Times New Roman" panose="02020603050405020304" pitchFamily="18" charset="0"/>
              </a:rPr>
              <a:t>más importantes. La negligencia en esto desagrada a Dios”</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562"/>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4960</TotalTime>
  <Words>1506</Words>
  <Application>Microsoft Office PowerPoint</Application>
  <PresentationFormat>Panorámica</PresentationFormat>
  <Paragraphs>119</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Times New Roman</vt:lpstr>
      <vt:lpstr>Tema de Office</vt:lpstr>
      <vt:lpstr>Presentación de PowerPoint</vt:lpstr>
      <vt:lpstr>Presentación de PowerPoint</vt:lpstr>
      <vt:lpstr>Capítulo 5</vt:lpstr>
      <vt:lpstr>Los mejores consejos sobre la obra de la Escuela Sabática, sec. 4, p. 123.</vt:lpstr>
      <vt:lpstr>Una enseñanza efectiva se logra cuando el maestro pone en práctica estos dos planes:</vt:lpstr>
      <vt:lpstr>El plan de estudio</vt:lpstr>
      <vt:lpstr>El plan de estudio</vt:lpstr>
      <vt:lpstr>Los mejores consejos sobre la obra de la Escuela Sabática, sec. 2, p. 50.</vt:lpstr>
      <vt:lpstr>Los mejores consejos sobre la obra de la Escuela Sabática, sec. 4, p. 122.</vt:lpstr>
      <vt:lpstr>Los mejores consejos sobre la obra de la Escuela Sabática, sec. 2, p. 37.</vt:lpstr>
      <vt:lpstr>Teach,  p. 134.</vt:lpstr>
      <vt:lpstr>Directrices al prepararse para enseñar una lección</vt:lpstr>
      <vt:lpstr>Algunas indicaciones útiles para mejorar los hábitos de estudio</vt:lpstr>
      <vt:lpstr>Algunas indicaciones útiles para mejorar los hábitos de estudio</vt:lpstr>
      <vt:lpstr>Algunas indicaciones útiles para mejorar los hábitos de estudio</vt:lpstr>
      <vt:lpstr>Algunas indicaciones útiles para mejorar los hábitos de estudio</vt:lpstr>
      <vt:lpstr>Helping the Teacher,  p. 17</vt:lpstr>
      <vt:lpstr>Componentes básicos en un plan de clase</vt:lpstr>
      <vt:lpstr>La introducción debería:</vt:lpstr>
      <vt:lpstr>A Workman Not Ashamed,  p. 41</vt:lpstr>
      <vt:lpstr>El cuerpo debería:</vt:lpstr>
      <vt:lpstr>La conclusión debe incluir:</vt:lpstr>
      <vt:lpstr>Trazando objetivos para la lección </vt:lpstr>
      <vt:lpstr>Razones para el uso de objetivos en la lección</vt:lpstr>
      <vt:lpstr>Cómo seleccionar los objetivos de la lección</vt:lpstr>
      <vt:lpstr>Modelo para un plan de clase</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120</cp:revision>
  <dcterms:created xsi:type="dcterms:W3CDTF">2016-06-30T17:13:58Z</dcterms:created>
  <dcterms:modified xsi:type="dcterms:W3CDTF">2016-09-17T22:33:17Z</dcterms:modified>
</cp:coreProperties>
</file>