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8" r:id="rId5"/>
    <p:sldId id="267" r:id="rId6"/>
    <p:sldId id="271" r:id="rId7"/>
    <p:sldId id="272" r:id="rId8"/>
    <p:sldId id="274" r:id="rId9"/>
    <p:sldId id="273"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6" r:id="rId30"/>
    <p:sldId id="295" r:id="rId31"/>
    <p:sldId id="294" r:id="rId32"/>
    <p:sldId id="297" r:id="rId33"/>
    <p:sldId id="298" r:id="rId34"/>
    <p:sldId id="299" r:id="rId35"/>
    <p:sldId id="300" r:id="rId36"/>
    <p:sldId id="258" r:id="rId37"/>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DC8D6-59BD-4284-886E-108045418746}" type="doc">
      <dgm:prSet loTypeId="urn:microsoft.com/office/officeart/2005/8/layout/radial4" loCatId="relationship" qsTypeId="urn:microsoft.com/office/officeart/2005/8/quickstyle/simple3" qsCatId="simple" csTypeId="urn:microsoft.com/office/officeart/2005/8/colors/colorful5" csCatId="colorful"/>
      <dgm:spPr/>
      <dgm:t>
        <a:bodyPr/>
        <a:lstStyle/>
        <a:p>
          <a:endParaRPr lang="es-SV"/>
        </a:p>
      </dgm:t>
    </dgm:pt>
    <dgm:pt modelId="{83FF1966-C41B-4E0F-BDE4-86F580D5AB5F}">
      <dgm:prSet/>
      <dgm:spPr/>
      <dgm:t>
        <a:bodyPr/>
        <a:lstStyle/>
        <a:p>
          <a:pPr rtl="0"/>
          <a:r>
            <a:rPr lang="es-SV" smtClean="0"/>
            <a:t>Un buen relato:</a:t>
          </a:r>
          <a:endParaRPr lang="es-SV"/>
        </a:p>
      </dgm:t>
    </dgm:pt>
    <dgm:pt modelId="{F5158ED8-3BA8-4C99-AA49-8E600AC52CF0}" type="parTrans" cxnId="{3F67ED1A-C024-4E86-B265-D513CD181EC7}">
      <dgm:prSet/>
      <dgm:spPr/>
      <dgm:t>
        <a:bodyPr/>
        <a:lstStyle/>
        <a:p>
          <a:endParaRPr lang="es-SV"/>
        </a:p>
      </dgm:t>
    </dgm:pt>
    <dgm:pt modelId="{95A4C808-6A7C-43AE-B779-138D0109C5B0}" type="sibTrans" cxnId="{3F67ED1A-C024-4E86-B265-D513CD181EC7}">
      <dgm:prSet/>
      <dgm:spPr/>
      <dgm:t>
        <a:bodyPr/>
        <a:lstStyle/>
        <a:p>
          <a:endParaRPr lang="es-SV"/>
        </a:p>
      </dgm:t>
    </dgm:pt>
    <dgm:pt modelId="{6ED21D09-5042-492C-AF78-6B4E87761631}">
      <dgm:prSet/>
      <dgm:spPr/>
      <dgm:t>
        <a:bodyPr/>
        <a:lstStyle/>
        <a:p>
          <a:pPr rtl="0"/>
          <a:r>
            <a:rPr lang="es-SV" smtClean="0"/>
            <a:t>Es interesante</a:t>
          </a:r>
          <a:endParaRPr lang="es-SV"/>
        </a:p>
      </dgm:t>
    </dgm:pt>
    <dgm:pt modelId="{CAE46541-F307-4FC1-A3E0-88F387D74A80}" type="parTrans" cxnId="{68003ACC-CE9C-48AA-96F2-F2C5C3268164}">
      <dgm:prSet/>
      <dgm:spPr/>
      <dgm:t>
        <a:bodyPr/>
        <a:lstStyle/>
        <a:p>
          <a:endParaRPr lang="es-SV"/>
        </a:p>
      </dgm:t>
    </dgm:pt>
    <dgm:pt modelId="{7AB76C55-CDD5-409F-98F5-4D11CBAA2CA4}" type="sibTrans" cxnId="{68003ACC-CE9C-48AA-96F2-F2C5C3268164}">
      <dgm:prSet/>
      <dgm:spPr/>
      <dgm:t>
        <a:bodyPr/>
        <a:lstStyle/>
        <a:p>
          <a:endParaRPr lang="es-SV"/>
        </a:p>
      </dgm:t>
    </dgm:pt>
    <dgm:pt modelId="{9B294A3F-B78A-4527-9961-3C57D3DE0059}">
      <dgm:prSet/>
      <dgm:spPr/>
      <dgm:t>
        <a:bodyPr/>
        <a:lstStyle/>
        <a:p>
          <a:pPr rtl="0"/>
          <a:r>
            <a:rPr lang="es-SV" smtClean="0"/>
            <a:t>Es impactante, tanto en palabras como en acción</a:t>
          </a:r>
          <a:endParaRPr lang="es-SV"/>
        </a:p>
      </dgm:t>
    </dgm:pt>
    <dgm:pt modelId="{052ECBB2-C34D-4090-BA91-0A68088E2A91}" type="parTrans" cxnId="{F7C67D11-1868-4219-8147-C933CD81F78C}">
      <dgm:prSet/>
      <dgm:spPr/>
      <dgm:t>
        <a:bodyPr/>
        <a:lstStyle/>
        <a:p>
          <a:endParaRPr lang="es-SV"/>
        </a:p>
      </dgm:t>
    </dgm:pt>
    <dgm:pt modelId="{3FAF73DC-D01A-4747-B140-B27088D504E8}" type="sibTrans" cxnId="{F7C67D11-1868-4219-8147-C933CD81F78C}">
      <dgm:prSet/>
      <dgm:spPr/>
      <dgm:t>
        <a:bodyPr/>
        <a:lstStyle/>
        <a:p>
          <a:endParaRPr lang="es-SV"/>
        </a:p>
      </dgm:t>
    </dgm:pt>
    <dgm:pt modelId="{6563F55B-36DC-4AA2-985B-021FB3F6DAD3}">
      <dgm:prSet/>
      <dgm:spPr/>
      <dgm:t>
        <a:bodyPr/>
        <a:lstStyle/>
        <a:p>
          <a:pPr rtl="0"/>
          <a:r>
            <a:rPr lang="es-SV" smtClean="0"/>
            <a:t>Mantiene una continuidad en la acción</a:t>
          </a:r>
          <a:endParaRPr lang="es-SV"/>
        </a:p>
      </dgm:t>
    </dgm:pt>
    <dgm:pt modelId="{56B56752-413C-48C1-8ACA-8DCC3FDC4A7C}" type="parTrans" cxnId="{835C3632-E7D7-4490-AA1C-596961E9B641}">
      <dgm:prSet/>
      <dgm:spPr/>
      <dgm:t>
        <a:bodyPr/>
        <a:lstStyle/>
        <a:p>
          <a:endParaRPr lang="es-SV"/>
        </a:p>
      </dgm:t>
    </dgm:pt>
    <dgm:pt modelId="{5CE9FC4A-F122-463C-9553-B5144BB0C8E7}" type="sibTrans" cxnId="{835C3632-E7D7-4490-AA1C-596961E9B641}">
      <dgm:prSet/>
      <dgm:spPr/>
      <dgm:t>
        <a:bodyPr/>
        <a:lstStyle/>
        <a:p>
          <a:endParaRPr lang="es-SV"/>
        </a:p>
      </dgm:t>
    </dgm:pt>
    <dgm:pt modelId="{4BE0E90A-C318-44DE-B812-E354E67259E4}">
      <dgm:prSet/>
      <dgm:spPr/>
      <dgm:t>
        <a:bodyPr/>
        <a:lstStyle/>
        <a:p>
          <a:pPr rtl="0"/>
          <a:r>
            <a:rPr lang="es-SV" smtClean="0"/>
            <a:t>Tiene una real aplicación a la vida</a:t>
          </a:r>
          <a:endParaRPr lang="es-SV"/>
        </a:p>
      </dgm:t>
    </dgm:pt>
    <dgm:pt modelId="{8C8767BD-AA35-4FB8-93BE-11EF40196536}" type="parTrans" cxnId="{6624E106-23BD-44E5-BDAB-081D10124A87}">
      <dgm:prSet/>
      <dgm:spPr/>
      <dgm:t>
        <a:bodyPr/>
        <a:lstStyle/>
        <a:p>
          <a:endParaRPr lang="es-SV"/>
        </a:p>
      </dgm:t>
    </dgm:pt>
    <dgm:pt modelId="{69501667-30ED-4B2C-B1A5-63F70999AD2E}" type="sibTrans" cxnId="{6624E106-23BD-44E5-BDAB-081D10124A87}">
      <dgm:prSet/>
      <dgm:spPr/>
      <dgm:t>
        <a:bodyPr/>
        <a:lstStyle/>
        <a:p>
          <a:endParaRPr lang="es-SV"/>
        </a:p>
      </dgm:t>
    </dgm:pt>
    <dgm:pt modelId="{43FCCD0B-5AA4-4F72-AF00-E7D28AC7E24F}">
      <dgm:prSet/>
      <dgm:spPr/>
      <dgm:t>
        <a:bodyPr/>
        <a:lstStyle/>
        <a:p>
          <a:pPr rtl="0"/>
          <a:r>
            <a:rPr lang="es-SV" smtClean="0"/>
            <a:t>Está acompañado de ejemplos</a:t>
          </a:r>
          <a:endParaRPr lang="es-SV"/>
        </a:p>
      </dgm:t>
    </dgm:pt>
    <dgm:pt modelId="{793EC355-A9F4-4397-8DC8-64808F0B5624}" type="parTrans" cxnId="{3DCBCB26-AD81-4368-9C30-234CBFFBE32D}">
      <dgm:prSet/>
      <dgm:spPr/>
      <dgm:t>
        <a:bodyPr/>
        <a:lstStyle/>
        <a:p>
          <a:endParaRPr lang="es-SV"/>
        </a:p>
      </dgm:t>
    </dgm:pt>
    <dgm:pt modelId="{5B1E9E3F-64A8-4229-A08D-D1A0C12F41B4}" type="sibTrans" cxnId="{3DCBCB26-AD81-4368-9C30-234CBFFBE32D}">
      <dgm:prSet/>
      <dgm:spPr/>
      <dgm:t>
        <a:bodyPr/>
        <a:lstStyle/>
        <a:p>
          <a:endParaRPr lang="es-SV"/>
        </a:p>
      </dgm:t>
    </dgm:pt>
    <dgm:pt modelId="{6AF3EF87-52D9-46D9-B464-0627F02B53A2}">
      <dgm:prSet/>
      <dgm:spPr/>
      <dgm:t>
        <a:bodyPr/>
        <a:lstStyle/>
        <a:p>
          <a:pPr rtl="0"/>
          <a:r>
            <a:rPr lang="es-SV" smtClean="0"/>
            <a:t>Es sencillo</a:t>
          </a:r>
          <a:endParaRPr lang="es-SV"/>
        </a:p>
      </dgm:t>
    </dgm:pt>
    <dgm:pt modelId="{7510EA06-CEE4-4DE7-A7F5-1A1797B2D96D}" type="parTrans" cxnId="{B3946ACC-CE9B-442B-AD94-9FD46A08590B}">
      <dgm:prSet/>
      <dgm:spPr/>
      <dgm:t>
        <a:bodyPr/>
        <a:lstStyle/>
        <a:p>
          <a:endParaRPr lang="es-SV"/>
        </a:p>
      </dgm:t>
    </dgm:pt>
    <dgm:pt modelId="{97467D82-BCB6-480D-B0F5-0CCD372A7EB5}" type="sibTrans" cxnId="{B3946ACC-CE9B-442B-AD94-9FD46A08590B}">
      <dgm:prSet/>
      <dgm:spPr/>
      <dgm:t>
        <a:bodyPr/>
        <a:lstStyle/>
        <a:p>
          <a:endParaRPr lang="es-SV"/>
        </a:p>
      </dgm:t>
    </dgm:pt>
    <dgm:pt modelId="{9E9C32A0-799E-4108-A9B4-4016CA09AE61}">
      <dgm:prSet/>
      <dgm:spPr/>
      <dgm:t>
        <a:bodyPr/>
        <a:lstStyle/>
        <a:p>
          <a:pPr rtl="0"/>
          <a:r>
            <a:rPr lang="es-SV" smtClean="0"/>
            <a:t>Es breve</a:t>
          </a:r>
          <a:endParaRPr lang="es-SV"/>
        </a:p>
      </dgm:t>
    </dgm:pt>
    <dgm:pt modelId="{E52270BB-4C96-45E9-9EA8-957D5AE61E60}" type="parTrans" cxnId="{E1005CB0-10CC-4068-B470-D585FB7FF7C3}">
      <dgm:prSet/>
      <dgm:spPr/>
      <dgm:t>
        <a:bodyPr/>
        <a:lstStyle/>
        <a:p>
          <a:endParaRPr lang="es-SV"/>
        </a:p>
      </dgm:t>
    </dgm:pt>
    <dgm:pt modelId="{D6C8F5FF-53EC-4C7A-8083-197240F129D4}" type="sibTrans" cxnId="{E1005CB0-10CC-4068-B470-D585FB7FF7C3}">
      <dgm:prSet/>
      <dgm:spPr/>
      <dgm:t>
        <a:bodyPr/>
        <a:lstStyle/>
        <a:p>
          <a:endParaRPr lang="es-SV"/>
        </a:p>
      </dgm:t>
    </dgm:pt>
    <dgm:pt modelId="{6E6DF7A1-F2F2-4B6B-BAA2-A26E21100375}">
      <dgm:prSet/>
      <dgm:spPr/>
      <dgm:t>
        <a:bodyPr/>
        <a:lstStyle/>
        <a:p>
          <a:pPr rtl="0"/>
          <a:r>
            <a:rPr lang="es-SV" smtClean="0"/>
            <a:t>Siempre tiene un final impactante</a:t>
          </a:r>
          <a:endParaRPr lang="es-SV"/>
        </a:p>
      </dgm:t>
    </dgm:pt>
    <dgm:pt modelId="{56E648C9-140C-48F6-A4C3-1F5BEDBEB937}" type="parTrans" cxnId="{849CEAE7-DC39-4B66-BDDC-D1A69E869DAB}">
      <dgm:prSet/>
      <dgm:spPr/>
      <dgm:t>
        <a:bodyPr/>
        <a:lstStyle/>
        <a:p>
          <a:endParaRPr lang="es-SV"/>
        </a:p>
      </dgm:t>
    </dgm:pt>
    <dgm:pt modelId="{79A15CC0-1A15-4521-8C11-A78D66CE120A}" type="sibTrans" cxnId="{849CEAE7-DC39-4B66-BDDC-D1A69E869DAB}">
      <dgm:prSet/>
      <dgm:spPr/>
      <dgm:t>
        <a:bodyPr/>
        <a:lstStyle/>
        <a:p>
          <a:endParaRPr lang="es-SV"/>
        </a:p>
      </dgm:t>
    </dgm:pt>
    <dgm:pt modelId="{3B6A9931-8443-4660-888D-4E1101FBF5CD}" type="pres">
      <dgm:prSet presAssocID="{576DC8D6-59BD-4284-886E-108045418746}" presName="cycle" presStyleCnt="0">
        <dgm:presLayoutVars>
          <dgm:chMax val="1"/>
          <dgm:dir/>
          <dgm:animLvl val="ctr"/>
          <dgm:resizeHandles val="exact"/>
        </dgm:presLayoutVars>
      </dgm:prSet>
      <dgm:spPr/>
      <dgm:t>
        <a:bodyPr/>
        <a:lstStyle/>
        <a:p>
          <a:endParaRPr lang="es-SV"/>
        </a:p>
      </dgm:t>
    </dgm:pt>
    <dgm:pt modelId="{828CA3CC-7B76-48BC-8160-FED47AD417F4}" type="pres">
      <dgm:prSet presAssocID="{83FF1966-C41B-4E0F-BDE4-86F580D5AB5F}" presName="centerShape" presStyleLbl="node0" presStyleIdx="0" presStyleCnt="1"/>
      <dgm:spPr/>
      <dgm:t>
        <a:bodyPr/>
        <a:lstStyle/>
        <a:p>
          <a:endParaRPr lang="es-SV"/>
        </a:p>
      </dgm:t>
    </dgm:pt>
    <dgm:pt modelId="{C709A82E-0C6E-40D4-8600-4FEF6DE0C095}" type="pres">
      <dgm:prSet presAssocID="{CAE46541-F307-4FC1-A3E0-88F387D74A80}" presName="parTrans" presStyleLbl="bgSibTrans2D1" presStyleIdx="0" presStyleCnt="8"/>
      <dgm:spPr/>
      <dgm:t>
        <a:bodyPr/>
        <a:lstStyle/>
        <a:p>
          <a:endParaRPr lang="es-SV"/>
        </a:p>
      </dgm:t>
    </dgm:pt>
    <dgm:pt modelId="{646CFD02-6070-4346-8143-71A6556C2923}" type="pres">
      <dgm:prSet presAssocID="{6ED21D09-5042-492C-AF78-6B4E87761631}" presName="node" presStyleLbl="node1" presStyleIdx="0" presStyleCnt="8">
        <dgm:presLayoutVars>
          <dgm:bulletEnabled val="1"/>
        </dgm:presLayoutVars>
      </dgm:prSet>
      <dgm:spPr/>
      <dgm:t>
        <a:bodyPr/>
        <a:lstStyle/>
        <a:p>
          <a:endParaRPr lang="es-SV"/>
        </a:p>
      </dgm:t>
    </dgm:pt>
    <dgm:pt modelId="{698FD6AA-C5EC-425F-8528-1B343F9B920E}" type="pres">
      <dgm:prSet presAssocID="{052ECBB2-C34D-4090-BA91-0A68088E2A91}" presName="parTrans" presStyleLbl="bgSibTrans2D1" presStyleIdx="1" presStyleCnt="8"/>
      <dgm:spPr/>
      <dgm:t>
        <a:bodyPr/>
        <a:lstStyle/>
        <a:p>
          <a:endParaRPr lang="es-SV"/>
        </a:p>
      </dgm:t>
    </dgm:pt>
    <dgm:pt modelId="{18FDC0B2-B7B0-4C86-857D-D791A8BDADBE}" type="pres">
      <dgm:prSet presAssocID="{9B294A3F-B78A-4527-9961-3C57D3DE0059}" presName="node" presStyleLbl="node1" presStyleIdx="1" presStyleCnt="8">
        <dgm:presLayoutVars>
          <dgm:bulletEnabled val="1"/>
        </dgm:presLayoutVars>
      </dgm:prSet>
      <dgm:spPr/>
      <dgm:t>
        <a:bodyPr/>
        <a:lstStyle/>
        <a:p>
          <a:endParaRPr lang="es-SV"/>
        </a:p>
      </dgm:t>
    </dgm:pt>
    <dgm:pt modelId="{01D4F41F-3FFE-4288-99B3-27EF204BA483}" type="pres">
      <dgm:prSet presAssocID="{56B56752-413C-48C1-8ACA-8DCC3FDC4A7C}" presName="parTrans" presStyleLbl="bgSibTrans2D1" presStyleIdx="2" presStyleCnt="8"/>
      <dgm:spPr/>
      <dgm:t>
        <a:bodyPr/>
        <a:lstStyle/>
        <a:p>
          <a:endParaRPr lang="es-SV"/>
        </a:p>
      </dgm:t>
    </dgm:pt>
    <dgm:pt modelId="{A82C8E42-E64F-46D5-B3C3-A82F149E1F57}" type="pres">
      <dgm:prSet presAssocID="{6563F55B-36DC-4AA2-985B-021FB3F6DAD3}" presName="node" presStyleLbl="node1" presStyleIdx="2" presStyleCnt="8">
        <dgm:presLayoutVars>
          <dgm:bulletEnabled val="1"/>
        </dgm:presLayoutVars>
      </dgm:prSet>
      <dgm:spPr/>
      <dgm:t>
        <a:bodyPr/>
        <a:lstStyle/>
        <a:p>
          <a:endParaRPr lang="es-SV"/>
        </a:p>
      </dgm:t>
    </dgm:pt>
    <dgm:pt modelId="{9D90F440-E87E-46BA-ABC5-73F94423B85A}" type="pres">
      <dgm:prSet presAssocID="{8C8767BD-AA35-4FB8-93BE-11EF40196536}" presName="parTrans" presStyleLbl="bgSibTrans2D1" presStyleIdx="3" presStyleCnt="8"/>
      <dgm:spPr/>
      <dgm:t>
        <a:bodyPr/>
        <a:lstStyle/>
        <a:p>
          <a:endParaRPr lang="es-SV"/>
        </a:p>
      </dgm:t>
    </dgm:pt>
    <dgm:pt modelId="{9A1FA838-7FDF-4CA5-A391-32CCEFCA585C}" type="pres">
      <dgm:prSet presAssocID="{4BE0E90A-C318-44DE-B812-E354E67259E4}" presName="node" presStyleLbl="node1" presStyleIdx="3" presStyleCnt="8">
        <dgm:presLayoutVars>
          <dgm:bulletEnabled val="1"/>
        </dgm:presLayoutVars>
      </dgm:prSet>
      <dgm:spPr/>
      <dgm:t>
        <a:bodyPr/>
        <a:lstStyle/>
        <a:p>
          <a:endParaRPr lang="es-SV"/>
        </a:p>
      </dgm:t>
    </dgm:pt>
    <dgm:pt modelId="{C472FA46-1820-4331-B0B7-1507DFCFABA7}" type="pres">
      <dgm:prSet presAssocID="{793EC355-A9F4-4397-8DC8-64808F0B5624}" presName="parTrans" presStyleLbl="bgSibTrans2D1" presStyleIdx="4" presStyleCnt="8"/>
      <dgm:spPr/>
      <dgm:t>
        <a:bodyPr/>
        <a:lstStyle/>
        <a:p>
          <a:endParaRPr lang="es-SV"/>
        </a:p>
      </dgm:t>
    </dgm:pt>
    <dgm:pt modelId="{4D09312B-52E0-40B4-85CE-D9145CDC32F3}" type="pres">
      <dgm:prSet presAssocID="{43FCCD0B-5AA4-4F72-AF00-E7D28AC7E24F}" presName="node" presStyleLbl="node1" presStyleIdx="4" presStyleCnt="8">
        <dgm:presLayoutVars>
          <dgm:bulletEnabled val="1"/>
        </dgm:presLayoutVars>
      </dgm:prSet>
      <dgm:spPr/>
      <dgm:t>
        <a:bodyPr/>
        <a:lstStyle/>
        <a:p>
          <a:endParaRPr lang="es-SV"/>
        </a:p>
      </dgm:t>
    </dgm:pt>
    <dgm:pt modelId="{1142BD16-593B-4FD7-9862-3CF0D4BA0463}" type="pres">
      <dgm:prSet presAssocID="{7510EA06-CEE4-4DE7-A7F5-1A1797B2D96D}" presName="parTrans" presStyleLbl="bgSibTrans2D1" presStyleIdx="5" presStyleCnt="8"/>
      <dgm:spPr/>
      <dgm:t>
        <a:bodyPr/>
        <a:lstStyle/>
        <a:p>
          <a:endParaRPr lang="es-SV"/>
        </a:p>
      </dgm:t>
    </dgm:pt>
    <dgm:pt modelId="{8DC77794-D6D3-42BB-9304-C17689501E42}" type="pres">
      <dgm:prSet presAssocID="{6AF3EF87-52D9-46D9-B464-0627F02B53A2}" presName="node" presStyleLbl="node1" presStyleIdx="5" presStyleCnt="8">
        <dgm:presLayoutVars>
          <dgm:bulletEnabled val="1"/>
        </dgm:presLayoutVars>
      </dgm:prSet>
      <dgm:spPr/>
      <dgm:t>
        <a:bodyPr/>
        <a:lstStyle/>
        <a:p>
          <a:endParaRPr lang="es-SV"/>
        </a:p>
      </dgm:t>
    </dgm:pt>
    <dgm:pt modelId="{F072CDC1-BB47-46C5-93BD-B8B8670403C0}" type="pres">
      <dgm:prSet presAssocID="{E52270BB-4C96-45E9-9EA8-957D5AE61E60}" presName="parTrans" presStyleLbl="bgSibTrans2D1" presStyleIdx="6" presStyleCnt="8"/>
      <dgm:spPr/>
      <dgm:t>
        <a:bodyPr/>
        <a:lstStyle/>
        <a:p>
          <a:endParaRPr lang="es-SV"/>
        </a:p>
      </dgm:t>
    </dgm:pt>
    <dgm:pt modelId="{0B6F53BD-461D-4E43-B5C5-8071E3853A0C}" type="pres">
      <dgm:prSet presAssocID="{9E9C32A0-799E-4108-A9B4-4016CA09AE61}" presName="node" presStyleLbl="node1" presStyleIdx="6" presStyleCnt="8">
        <dgm:presLayoutVars>
          <dgm:bulletEnabled val="1"/>
        </dgm:presLayoutVars>
      </dgm:prSet>
      <dgm:spPr/>
      <dgm:t>
        <a:bodyPr/>
        <a:lstStyle/>
        <a:p>
          <a:endParaRPr lang="es-SV"/>
        </a:p>
      </dgm:t>
    </dgm:pt>
    <dgm:pt modelId="{CD1962F4-D9E8-4374-87A9-AC1E53EE9340}" type="pres">
      <dgm:prSet presAssocID="{56E648C9-140C-48F6-A4C3-1F5BEDBEB937}" presName="parTrans" presStyleLbl="bgSibTrans2D1" presStyleIdx="7" presStyleCnt="8"/>
      <dgm:spPr/>
      <dgm:t>
        <a:bodyPr/>
        <a:lstStyle/>
        <a:p>
          <a:endParaRPr lang="es-SV"/>
        </a:p>
      </dgm:t>
    </dgm:pt>
    <dgm:pt modelId="{B394D762-1C0F-4A1C-BB72-28034484F112}" type="pres">
      <dgm:prSet presAssocID="{6E6DF7A1-F2F2-4B6B-BAA2-A26E21100375}" presName="node" presStyleLbl="node1" presStyleIdx="7" presStyleCnt="8">
        <dgm:presLayoutVars>
          <dgm:bulletEnabled val="1"/>
        </dgm:presLayoutVars>
      </dgm:prSet>
      <dgm:spPr/>
      <dgm:t>
        <a:bodyPr/>
        <a:lstStyle/>
        <a:p>
          <a:endParaRPr lang="es-SV"/>
        </a:p>
      </dgm:t>
    </dgm:pt>
  </dgm:ptLst>
  <dgm:cxnLst>
    <dgm:cxn modelId="{E1005CB0-10CC-4068-B470-D585FB7FF7C3}" srcId="{83FF1966-C41B-4E0F-BDE4-86F580D5AB5F}" destId="{9E9C32A0-799E-4108-A9B4-4016CA09AE61}" srcOrd="6" destOrd="0" parTransId="{E52270BB-4C96-45E9-9EA8-957D5AE61E60}" sibTransId="{D6C8F5FF-53EC-4C7A-8083-197240F129D4}"/>
    <dgm:cxn modelId="{F7C67D11-1868-4219-8147-C933CD81F78C}" srcId="{83FF1966-C41B-4E0F-BDE4-86F580D5AB5F}" destId="{9B294A3F-B78A-4527-9961-3C57D3DE0059}" srcOrd="1" destOrd="0" parTransId="{052ECBB2-C34D-4090-BA91-0A68088E2A91}" sibTransId="{3FAF73DC-D01A-4747-B140-B27088D504E8}"/>
    <dgm:cxn modelId="{6624E106-23BD-44E5-BDAB-081D10124A87}" srcId="{83FF1966-C41B-4E0F-BDE4-86F580D5AB5F}" destId="{4BE0E90A-C318-44DE-B812-E354E67259E4}" srcOrd="3" destOrd="0" parTransId="{8C8767BD-AA35-4FB8-93BE-11EF40196536}" sibTransId="{69501667-30ED-4B2C-B1A5-63F70999AD2E}"/>
    <dgm:cxn modelId="{45158B7F-999C-4F7D-B04E-914E14EE7BB7}" type="presOf" srcId="{7510EA06-CEE4-4DE7-A7F5-1A1797B2D96D}" destId="{1142BD16-593B-4FD7-9862-3CF0D4BA0463}" srcOrd="0" destOrd="0" presId="urn:microsoft.com/office/officeart/2005/8/layout/radial4"/>
    <dgm:cxn modelId="{23D48A07-2CE6-4885-B8F3-A9018232C8C4}" type="presOf" srcId="{56E648C9-140C-48F6-A4C3-1F5BEDBEB937}" destId="{CD1962F4-D9E8-4374-87A9-AC1E53EE9340}" srcOrd="0" destOrd="0" presId="urn:microsoft.com/office/officeart/2005/8/layout/radial4"/>
    <dgm:cxn modelId="{D8D6076E-23C5-4B7A-9EBD-C7A5F7BF9BDC}" type="presOf" srcId="{CAE46541-F307-4FC1-A3E0-88F387D74A80}" destId="{C709A82E-0C6E-40D4-8600-4FEF6DE0C095}" srcOrd="0" destOrd="0" presId="urn:microsoft.com/office/officeart/2005/8/layout/radial4"/>
    <dgm:cxn modelId="{835C3632-E7D7-4490-AA1C-596961E9B641}" srcId="{83FF1966-C41B-4E0F-BDE4-86F580D5AB5F}" destId="{6563F55B-36DC-4AA2-985B-021FB3F6DAD3}" srcOrd="2" destOrd="0" parTransId="{56B56752-413C-48C1-8ACA-8DCC3FDC4A7C}" sibTransId="{5CE9FC4A-F122-463C-9553-B5144BB0C8E7}"/>
    <dgm:cxn modelId="{08179C1D-0600-40E5-8C78-918A4FCECC3C}" type="presOf" srcId="{052ECBB2-C34D-4090-BA91-0A68088E2A91}" destId="{698FD6AA-C5EC-425F-8528-1B343F9B920E}" srcOrd="0" destOrd="0" presId="urn:microsoft.com/office/officeart/2005/8/layout/radial4"/>
    <dgm:cxn modelId="{849CEAE7-DC39-4B66-BDDC-D1A69E869DAB}" srcId="{83FF1966-C41B-4E0F-BDE4-86F580D5AB5F}" destId="{6E6DF7A1-F2F2-4B6B-BAA2-A26E21100375}" srcOrd="7" destOrd="0" parTransId="{56E648C9-140C-48F6-A4C3-1F5BEDBEB937}" sibTransId="{79A15CC0-1A15-4521-8C11-A78D66CE120A}"/>
    <dgm:cxn modelId="{E8B65343-1163-4A82-8FB4-D12EFFC4478F}" type="presOf" srcId="{9B294A3F-B78A-4527-9961-3C57D3DE0059}" destId="{18FDC0B2-B7B0-4C86-857D-D791A8BDADBE}" srcOrd="0" destOrd="0" presId="urn:microsoft.com/office/officeart/2005/8/layout/radial4"/>
    <dgm:cxn modelId="{B3946ACC-CE9B-442B-AD94-9FD46A08590B}" srcId="{83FF1966-C41B-4E0F-BDE4-86F580D5AB5F}" destId="{6AF3EF87-52D9-46D9-B464-0627F02B53A2}" srcOrd="5" destOrd="0" parTransId="{7510EA06-CEE4-4DE7-A7F5-1A1797B2D96D}" sibTransId="{97467D82-BCB6-480D-B0F5-0CCD372A7EB5}"/>
    <dgm:cxn modelId="{D737BE6D-57B1-42B5-B5ED-C392AE1B2994}" type="presOf" srcId="{4BE0E90A-C318-44DE-B812-E354E67259E4}" destId="{9A1FA838-7FDF-4CA5-A391-32CCEFCA585C}" srcOrd="0" destOrd="0" presId="urn:microsoft.com/office/officeart/2005/8/layout/radial4"/>
    <dgm:cxn modelId="{F655023B-A4CB-4BBA-99DE-70612362AF27}" type="presOf" srcId="{83FF1966-C41B-4E0F-BDE4-86F580D5AB5F}" destId="{828CA3CC-7B76-48BC-8160-FED47AD417F4}" srcOrd="0" destOrd="0" presId="urn:microsoft.com/office/officeart/2005/8/layout/radial4"/>
    <dgm:cxn modelId="{E9D6B18F-AECB-4C59-A6A6-7191D49EA3C6}" type="presOf" srcId="{793EC355-A9F4-4397-8DC8-64808F0B5624}" destId="{C472FA46-1820-4331-B0B7-1507DFCFABA7}" srcOrd="0" destOrd="0" presId="urn:microsoft.com/office/officeart/2005/8/layout/radial4"/>
    <dgm:cxn modelId="{0FBF8BDB-5B2C-4721-BCC5-A3862D598CD2}" type="presOf" srcId="{6ED21D09-5042-492C-AF78-6B4E87761631}" destId="{646CFD02-6070-4346-8143-71A6556C2923}" srcOrd="0" destOrd="0" presId="urn:microsoft.com/office/officeart/2005/8/layout/radial4"/>
    <dgm:cxn modelId="{60BF69B7-11E3-4C4C-83B4-4331F0E7CF23}" type="presOf" srcId="{43FCCD0B-5AA4-4F72-AF00-E7D28AC7E24F}" destId="{4D09312B-52E0-40B4-85CE-D9145CDC32F3}" srcOrd="0" destOrd="0" presId="urn:microsoft.com/office/officeart/2005/8/layout/radial4"/>
    <dgm:cxn modelId="{3F67ED1A-C024-4E86-B265-D513CD181EC7}" srcId="{576DC8D6-59BD-4284-886E-108045418746}" destId="{83FF1966-C41B-4E0F-BDE4-86F580D5AB5F}" srcOrd="0" destOrd="0" parTransId="{F5158ED8-3BA8-4C99-AA49-8E600AC52CF0}" sibTransId="{95A4C808-6A7C-43AE-B779-138D0109C5B0}"/>
    <dgm:cxn modelId="{2FC89EE3-83E4-428D-90BD-823AE133849F}" type="presOf" srcId="{8C8767BD-AA35-4FB8-93BE-11EF40196536}" destId="{9D90F440-E87E-46BA-ABC5-73F94423B85A}" srcOrd="0" destOrd="0" presId="urn:microsoft.com/office/officeart/2005/8/layout/radial4"/>
    <dgm:cxn modelId="{8A95BC3D-892F-4C06-8145-24BA9EE4A52E}" type="presOf" srcId="{6E6DF7A1-F2F2-4B6B-BAA2-A26E21100375}" destId="{B394D762-1C0F-4A1C-BB72-28034484F112}" srcOrd="0" destOrd="0" presId="urn:microsoft.com/office/officeart/2005/8/layout/radial4"/>
    <dgm:cxn modelId="{601037F0-AA7F-4E14-ACC2-86A9C87FC9F3}" type="presOf" srcId="{6563F55B-36DC-4AA2-985B-021FB3F6DAD3}" destId="{A82C8E42-E64F-46D5-B3C3-A82F149E1F57}" srcOrd="0" destOrd="0" presId="urn:microsoft.com/office/officeart/2005/8/layout/radial4"/>
    <dgm:cxn modelId="{5D350E4F-6A52-4CCF-B2AE-CEECDB44874F}" type="presOf" srcId="{6AF3EF87-52D9-46D9-B464-0627F02B53A2}" destId="{8DC77794-D6D3-42BB-9304-C17689501E42}" srcOrd="0" destOrd="0" presId="urn:microsoft.com/office/officeart/2005/8/layout/radial4"/>
    <dgm:cxn modelId="{C7E7F670-E64B-4E57-A16E-2ACFC4304563}" type="presOf" srcId="{56B56752-413C-48C1-8ACA-8DCC3FDC4A7C}" destId="{01D4F41F-3FFE-4288-99B3-27EF204BA483}" srcOrd="0" destOrd="0" presId="urn:microsoft.com/office/officeart/2005/8/layout/radial4"/>
    <dgm:cxn modelId="{3DCBCB26-AD81-4368-9C30-234CBFFBE32D}" srcId="{83FF1966-C41B-4E0F-BDE4-86F580D5AB5F}" destId="{43FCCD0B-5AA4-4F72-AF00-E7D28AC7E24F}" srcOrd="4" destOrd="0" parTransId="{793EC355-A9F4-4397-8DC8-64808F0B5624}" sibTransId="{5B1E9E3F-64A8-4229-A08D-D1A0C12F41B4}"/>
    <dgm:cxn modelId="{857ABD30-C6A3-4ED5-AF8A-CCA49546B94C}" type="presOf" srcId="{576DC8D6-59BD-4284-886E-108045418746}" destId="{3B6A9931-8443-4660-888D-4E1101FBF5CD}" srcOrd="0" destOrd="0" presId="urn:microsoft.com/office/officeart/2005/8/layout/radial4"/>
    <dgm:cxn modelId="{68003ACC-CE9C-48AA-96F2-F2C5C3268164}" srcId="{83FF1966-C41B-4E0F-BDE4-86F580D5AB5F}" destId="{6ED21D09-5042-492C-AF78-6B4E87761631}" srcOrd="0" destOrd="0" parTransId="{CAE46541-F307-4FC1-A3E0-88F387D74A80}" sibTransId="{7AB76C55-CDD5-409F-98F5-4D11CBAA2CA4}"/>
    <dgm:cxn modelId="{55AEDE7B-0119-43E7-8B80-DA6BA6896EDA}" type="presOf" srcId="{9E9C32A0-799E-4108-A9B4-4016CA09AE61}" destId="{0B6F53BD-461D-4E43-B5C5-8071E3853A0C}" srcOrd="0" destOrd="0" presId="urn:microsoft.com/office/officeart/2005/8/layout/radial4"/>
    <dgm:cxn modelId="{E294AEC2-35F7-4381-906B-0A91B45F252F}" type="presOf" srcId="{E52270BB-4C96-45E9-9EA8-957D5AE61E60}" destId="{F072CDC1-BB47-46C5-93BD-B8B8670403C0}" srcOrd="0" destOrd="0" presId="urn:microsoft.com/office/officeart/2005/8/layout/radial4"/>
    <dgm:cxn modelId="{D0DE7A15-B5D2-4B9C-BDE5-A2ECB3D05044}" type="presParOf" srcId="{3B6A9931-8443-4660-888D-4E1101FBF5CD}" destId="{828CA3CC-7B76-48BC-8160-FED47AD417F4}" srcOrd="0" destOrd="0" presId="urn:microsoft.com/office/officeart/2005/8/layout/radial4"/>
    <dgm:cxn modelId="{99DAD205-1A32-42AE-A6C0-49F97D88055A}" type="presParOf" srcId="{3B6A9931-8443-4660-888D-4E1101FBF5CD}" destId="{C709A82E-0C6E-40D4-8600-4FEF6DE0C095}" srcOrd="1" destOrd="0" presId="urn:microsoft.com/office/officeart/2005/8/layout/radial4"/>
    <dgm:cxn modelId="{19F7103B-688E-4E9F-AE67-58E7759545E0}" type="presParOf" srcId="{3B6A9931-8443-4660-888D-4E1101FBF5CD}" destId="{646CFD02-6070-4346-8143-71A6556C2923}" srcOrd="2" destOrd="0" presId="urn:microsoft.com/office/officeart/2005/8/layout/radial4"/>
    <dgm:cxn modelId="{7DC7F31C-7ECB-4E0D-9515-8BCB1CC9F77F}" type="presParOf" srcId="{3B6A9931-8443-4660-888D-4E1101FBF5CD}" destId="{698FD6AA-C5EC-425F-8528-1B343F9B920E}" srcOrd="3" destOrd="0" presId="urn:microsoft.com/office/officeart/2005/8/layout/radial4"/>
    <dgm:cxn modelId="{8ABA7FA1-B23E-41BA-B022-35EDA2CC41BA}" type="presParOf" srcId="{3B6A9931-8443-4660-888D-4E1101FBF5CD}" destId="{18FDC0B2-B7B0-4C86-857D-D791A8BDADBE}" srcOrd="4" destOrd="0" presId="urn:microsoft.com/office/officeart/2005/8/layout/radial4"/>
    <dgm:cxn modelId="{99CF17C5-2644-4081-A63F-12DA023AEA45}" type="presParOf" srcId="{3B6A9931-8443-4660-888D-4E1101FBF5CD}" destId="{01D4F41F-3FFE-4288-99B3-27EF204BA483}" srcOrd="5" destOrd="0" presId="urn:microsoft.com/office/officeart/2005/8/layout/radial4"/>
    <dgm:cxn modelId="{55D585A8-3EEB-4D48-9AAC-5582F77FD54C}" type="presParOf" srcId="{3B6A9931-8443-4660-888D-4E1101FBF5CD}" destId="{A82C8E42-E64F-46D5-B3C3-A82F149E1F57}" srcOrd="6" destOrd="0" presId="urn:microsoft.com/office/officeart/2005/8/layout/radial4"/>
    <dgm:cxn modelId="{9C6BA0E6-1AB1-4F16-8B70-9773767F2903}" type="presParOf" srcId="{3B6A9931-8443-4660-888D-4E1101FBF5CD}" destId="{9D90F440-E87E-46BA-ABC5-73F94423B85A}" srcOrd="7" destOrd="0" presId="urn:microsoft.com/office/officeart/2005/8/layout/radial4"/>
    <dgm:cxn modelId="{DC3157FB-EF33-460F-8DDA-A9FC5C967174}" type="presParOf" srcId="{3B6A9931-8443-4660-888D-4E1101FBF5CD}" destId="{9A1FA838-7FDF-4CA5-A391-32CCEFCA585C}" srcOrd="8" destOrd="0" presId="urn:microsoft.com/office/officeart/2005/8/layout/radial4"/>
    <dgm:cxn modelId="{3D4FFE65-B36B-4596-B5C8-B6F044629FCA}" type="presParOf" srcId="{3B6A9931-8443-4660-888D-4E1101FBF5CD}" destId="{C472FA46-1820-4331-B0B7-1507DFCFABA7}" srcOrd="9" destOrd="0" presId="urn:microsoft.com/office/officeart/2005/8/layout/radial4"/>
    <dgm:cxn modelId="{4BC92B73-948C-4672-B13A-FB9C11E3293C}" type="presParOf" srcId="{3B6A9931-8443-4660-888D-4E1101FBF5CD}" destId="{4D09312B-52E0-40B4-85CE-D9145CDC32F3}" srcOrd="10" destOrd="0" presId="urn:microsoft.com/office/officeart/2005/8/layout/radial4"/>
    <dgm:cxn modelId="{AB38306E-168A-4828-A7E1-3AD0D4327599}" type="presParOf" srcId="{3B6A9931-8443-4660-888D-4E1101FBF5CD}" destId="{1142BD16-593B-4FD7-9862-3CF0D4BA0463}" srcOrd="11" destOrd="0" presId="urn:microsoft.com/office/officeart/2005/8/layout/radial4"/>
    <dgm:cxn modelId="{8399DE0A-11BE-4C53-AFCC-ED292345CF49}" type="presParOf" srcId="{3B6A9931-8443-4660-888D-4E1101FBF5CD}" destId="{8DC77794-D6D3-42BB-9304-C17689501E42}" srcOrd="12" destOrd="0" presId="urn:microsoft.com/office/officeart/2005/8/layout/radial4"/>
    <dgm:cxn modelId="{83991E27-361C-4F52-BE34-6D6794C1887D}" type="presParOf" srcId="{3B6A9931-8443-4660-888D-4E1101FBF5CD}" destId="{F072CDC1-BB47-46C5-93BD-B8B8670403C0}" srcOrd="13" destOrd="0" presId="urn:microsoft.com/office/officeart/2005/8/layout/radial4"/>
    <dgm:cxn modelId="{5AEC84F9-8D71-4D76-87C0-D1B7378ECA39}" type="presParOf" srcId="{3B6A9931-8443-4660-888D-4E1101FBF5CD}" destId="{0B6F53BD-461D-4E43-B5C5-8071E3853A0C}" srcOrd="14" destOrd="0" presId="urn:microsoft.com/office/officeart/2005/8/layout/radial4"/>
    <dgm:cxn modelId="{55A68D92-66A6-4244-8A3C-1BCAACEA2077}" type="presParOf" srcId="{3B6A9931-8443-4660-888D-4E1101FBF5CD}" destId="{CD1962F4-D9E8-4374-87A9-AC1E53EE9340}" srcOrd="15" destOrd="0" presId="urn:microsoft.com/office/officeart/2005/8/layout/radial4"/>
    <dgm:cxn modelId="{B99C77BC-50C7-4177-A6A9-F60A45EC009A}" type="presParOf" srcId="{3B6A9931-8443-4660-888D-4E1101FBF5CD}" destId="{B394D762-1C0F-4A1C-BB72-28034484F112}"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685D7-E564-48F5-BCAE-48F764ACF745}" type="doc">
      <dgm:prSet loTypeId="urn:microsoft.com/office/officeart/2005/8/layout/bProcess4" loCatId="process" qsTypeId="urn:microsoft.com/office/officeart/2005/8/quickstyle/simple3" qsCatId="simple" csTypeId="urn:microsoft.com/office/officeart/2005/8/colors/colorful5" csCatId="colorful"/>
      <dgm:spPr/>
      <dgm:t>
        <a:bodyPr/>
        <a:lstStyle/>
        <a:p>
          <a:endParaRPr lang="es-SV"/>
        </a:p>
      </dgm:t>
    </dgm:pt>
    <dgm:pt modelId="{C03EFCEB-B1F6-42BE-905E-7295F1110C58}">
      <dgm:prSet/>
      <dgm:spPr/>
      <dgm:t>
        <a:bodyPr/>
        <a:lstStyle/>
        <a:p>
          <a:pPr rtl="0"/>
          <a:r>
            <a:rPr lang="es-SV" dirty="0" smtClean="0"/>
            <a:t>Los alumnos se sientan libres para tratar de definir una actitud o un ideal que puede haber sido algo vago para ellos hasta entonces,</a:t>
          </a:r>
          <a:endParaRPr lang="es-SV" dirty="0"/>
        </a:p>
      </dgm:t>
    </dgm:pt>
    <dgm:pt modelId="{CFBBC045-3ADC-478C-BD11-C6D1D1043BE2}" type="parTrans" cxnId="{106C044D-237A-4801-9092-933983E42938}">
      <dgm:prSet/>
      <dgm:spPr/>
      <dgm:t>
        <a:bodyPr/>
        <a:lstStyle/>
        <a:p>
          <a:endParaRPr lang="es-SV"/>
        </a:p>
      </dgm:t>
    </dgm:pt>
    <dgm:pt modelId="{20A191A7-49BB-40ED-A676-32EDDE170E32}" type="sibTrans" cxnId="{106C044D-237A-4801-9092-933983E42938}">
      <dgm:prSet/>
      <dgm:spPr/>
      <dgm:t>
        <a:bodyPr/>
        <a:lstStyle/>
        <a:p>
          <a:endParaRPr lang="es-SV"/>
        </a:p>
      </dgm:t>
    </dgm:pt>
    <dgm:pt modelId="{78CE3962-7476-44CD-A589-9BA7359E887A}">
      <dgm:prSet/>
      <dgm:spPr/>
      <dgm:t>
        <a:bodyPr/>
        <a:lstStyle/>
        <a:p>
          <a:pPr rtl="0"/>
          <a:r>
            <a:rPr lang="es-SV" smtClean="0"/>
            <a:t>el maestro respete lo que dicen sus alumnos,</a:t>
          </a:r>
          <a:endParaRPr lang="es-SV"/>
        </a:p>
      </dgm:t>
    </dgm:pt>
    <dgm:pt modelId="{11D98EB3-3F3E-4072-9980-C59E436551A5}" type="parTrans" cxnId="{972C65F0-ADCE-40E1-967E-477F5CCF803C}">
      <dgm:prSet/>
      <dgm:spPr/>
      <dgm:t>
        <a:bodyPr/>
        <a:lstStyle/>
        <a:p>
          <a:endParaRPr lang="es-SV"/>
        </a:p>
      </dgm:t>
    </dgm:pt>
    <dgm:pt modelId="{57BDC0A5-21C5-4E5D-99B7-CB622CFC61B2}" type="sibTrans" cxnId="{972C65F0-ADCE-40E1-967E-477F5CCF803C}">
      <dgm:prSet/>
      <dgm:spPr/>
      <dgm:t>
        <a:bodyPr/>
        <a:lstStyle/>
        <a:p>
          <a:endParaRPr lang="es-SV"/>
        </a:p>
      </dgm:t>
    </dgm:pt>
    <dgm:pt modelId="{583D0B96-955F-4380-8401-6F9234E9C623}">
      <dgm:prSet/>
      <dgm:spPr/>
      <dgm:t>
        <a:bodyPr/>
        <a:lstStyle/>
        <a:p>
          <a:pPr rtl="0"/>
          <a:r>
            <a:rPr lang="es-SV" smtClean="0"/>
            <a:t>los alumnos hagan preguntas sin sentirse avergonzados,</a:t>
          </a:r>
          <a:endParaRPr lang="es-SV"/>
        </a:p>
      </dgm:t>
    </dgm:pt>
    <dgm:pt modelId="{635DFC03-662D-407B-998D-162A798DDAF4}" type="parTrans" cxnId="{3A2593BB-FA51-44F7-81F3-5B477283623B}">
      <dgm:prSet/>
      <dgm:spPr/>
      <dgm:t>
        <a:bodyPr/>
        <a:lstStyle/>
        <a:p>
          <a:endParaRPr lang="es-SV"/>
        </a:p>
      </dgm:t>
    </dgm:pt>
    <dgm:pt modelId="{560A7D2E-AB46-430D-92F4-B3C0FBF178A6}" type="sibTrans" cxnId="{3A2593BB-FA51-44F7-81F3-5B477283623B}">
      <dgm:prSet/>
      <dgm:spPr/>
      <dgm:t>
        <a:bodyPr/>
        <a:lstStyle/>
        <a:p>
          <a:endParaRPr lang="es-SV"/>
        </a:p>
      </dgm:t>
    </dgm:pt>
    <dgm:pt modelId="{E6847341-C978-479A-865C-B712017859E3}">
      <dgm:prSet/>
      <dgm:spPr/>
      <dgm:t>
        <a:bodyPr/>
        <a:lstStyle/>
        <a:p>
          <a:pPr rtl="0"/>
          <a:r>
            <a:rPr lang="es-SV" smtClean="0"/>
            <a:t>desarrollan su capacidad de razonamiento,</a:t>
          </a:r>
          <a:endParaRPr lang="es-SV"/>
        </a:p>
      </dgm:t>
    </dgm:pt>
    <dgm:pt modelId="{4C0EE8F7-4363-4939-AA7B-9EC6730A322F}" type="parTrans" cxnId="{0702CA63-D1F7-4468-A9AB-1A1E5975E96C}">
      <dgm:prSet/>
      <dgm:spPr/>
      <dgm:t>
        <a:bodyPr/>
        <a:lstStyle/>
        <a:p>
          <a:endParaRPr lang="es-SV"/>
        </a:p>
      </dgm:t>
    </dgm:pt>
    <dgm:pt modelId="{790E6D77-28BC-4AE1-B475-DB15A6B149BB}" type="sibTrans" cxnId="{0702CA63-D1F7-4468-A9AB-1A1E5975E96C}">
      <dgm:prSet/>
      <dgm:spPr/>
      <dgm:t>
        <a:bodyPr/>
        <a:lstStyle/>
        <a:p>
          <a:endParaRPr lang="es-SV"/>
        </a:p>
      </dgm:t>
    </dgm:pt>
    <dgm:pt modelId="{1EFADC2D-F7E9-40AB-8D5F-4DC760390677}">
      <dgm:prSet/>
      <dgm:spPr/>
      <dgm:t>
        <a:bodyPr/>
        <a:lstStyle/>
        <a:p>
          <a:pPr rtl="0"/>
          <a:r>
            <a:rPr lang="es-SV" smtClean="0"/>
            <a:t>aprendan a escuchar a sus compañeros,</a:t>
          </a:r>
          <a:endParaRPr lang="es-SV"/>
        </a:p>
      </dgm:t>
    </dgm:pt>
    <dgm:pt modelId="{54BD0D74-98CF-4B76-B68C-655C68C24D37}" type="parTrans" cxnId="{4FA7B91A-ACB0-4765-9810-BB058D1C1C21}">
      <dgm:prSet/>
      <dgm:spPr/>
      <dgm:t>
        <a:bodyPr/>
        <a:lstStyle/>
        <a:p>
          <a:endParaRPr lang="es-SV"/>
        </a:p>
      </dgm:t>
    </dgm:pt>
    <dgm:pt modelId="{7FE91519-B74C-4413-8DAA-A0B734F19A59}" type="sibTrans" cxnId="{4FA7B91A-ACB0-4765-9810-BB058D1C1C21}">
      <dgm:prSet/>
      <dgm:spPr/>
      <dgm:t>
        <a:bodyPr/>
        <a:lstStyle/>
        <a:p>
          <a:endParaRPr lang="es-SV"/>
        </a:p>
      </dgm:t>
    </dgm:pt>
    <dgm:pt modelId="{4A2F5B8C-3234-4401-B671-0391C8CE272C}">
      <dgm:prSet/>
      <dgm:spPr/>
      <dgm:t>
        <a:bodyPr/>
        <a:lstStyle/>
        <a:p>
          <a:pPr rtl="0"/>
          <a:r>
            <a:rPr lang="es-SV" smtClean="0"/>
            <a:t>aprenden a distinguir entre la verdad y el error,</a:t>
          </a:r>
          <a:endParaRPr lang="es-SV"/>
        </a:p>
      </dgm:t>
    </dgm:pt>
    <dgm:pt modelId="{1D4CE8A1-FB5D-4DE0-820E-2E56DC5C4470}" type="parTrans" cxnId="{934E388D-0428-4D95-998A-E658FA889AA8}">
      <dgm:prSet/>
      <dgm:spPr/>
      <dgm:t>
        <a:bodyPr/>
        <a:lstStyle/>
        <a:p>
          <a:endParaRPr lang="es-SV"/>
        </a:p>
      </dgm:t>
    </dgm:pt>
    <dgm:pt modelId="{A9F0A67D-714E-461F-B4C1-A44B8F999B2B}" type="sibTrans" cxnId="{934E388D-0428-4D95-998A-E658FA889AA8}">
      <dgm:prSet/>
      <dgm:spPr/>
      <dgm:t>
        <a:bodyPr/>
        <a:lstStyle/>
        <a:p>
          <a:endParaRPr lang="es-SV"/>
        </a:p>
      </dgm:t>
    </dgm:pt>
    <dgm:pt modelId="{BE3F1B48-903C-4B5C-84F6-286A570C39F6}">
      <dgm:prSet/>
      <dgm:spPr/>
      <dgm:t>
        <a:bodyPr/>
        <a:lstStyle/>
        <a:p>
          <a:pPr rtl="0"/>
          <a:r>
            <a:rPr lang="es-SV" smtClean="0"/>
            <a:t>encuentren soluciones a problemas de índole personal,</a:t>
          </a:r>
          <a:endParaRPr lang="es-SV"/>
        </a:p>
      </dgm:t>
    </dgm:pt>
    <dgm:pt modelId="{2CCB89AB-D58F-4281-A64E-2144BA42DAD9}" type="parTrans" cxnId="{A3A3CB0A-478A-4A22-8098-B25016C5010A}">
      <dgm:prSet/>
      <dgm:spPr/>
      <dgm:t>
        <a:bodyPr/>
        <a:lstStyle/>
        <a:p>
          <a:endParaRPr lang="es-SV"/>
        </a:p>
      </dgm:t>
    </dgm:pt>
    <dgm:pt modelId="{C93974F3-99AC-4AA4-A85A-9BF8D79A54CF}" type="sibTrans" cxnId="{A3A3CB0A-478A-4A22-8098-B25016C5010A}">
      <dgm:prSet/>
      <dgm:spPr/>
      <dgm:t>
        <a:bodyPr/>
        <a:lstStyle/>
        <a:p>
          <a:endParaRPr lang="es-SV"/>
        </a:p>
      </dgm:t>
    </dgm:pt>
    <dgm:pt modelId="{28BDAA6A-42FF-4BD5-A537-D1F886E90E3E}">
      <dgm:prSet/>
      <dgm:spPr/>
      <dgm:t>
        <a:bodyPr/>
        <a:lstStyle/>
        <a:p>
          <a:pPr rtl="0"/>
          <a:r>
            <a:rPr lang="es-SV" smtClean="0"/>
            <a:t>no se les requiera que demuestren haber escuchado y recordando detalles menores y</a:t>
          </a:r>
          <a:endParaRPr lang="es-SV"/>
        </a:p>
      </dgm:t>
    </dgm:pt>
    <dgm:pt modelId="{D48A7381-FFC0-4EB9-A9AC-70D5FE78E9A5}" type="parTrans" cxnId="{8D9ED902-EE0E-4407-BA9F-E17DD5371663}">
      <dgm:prSet/>
      <dgm:spPr/>
      <dgm:t>
        <a:bodyPr/>
        <a:lstStyle/>
        <a:p>
          <a:endParaRPr lang="es-SV"/>
        </a:p>
      </dgm:t>
    </dgm:pt>
    <dgm:pt modelId="{A5FEEB29-0E71-4F60-B5D1-C21303881BD4}" type="sibTrans" cxnId="{8D9ED902-EE0E-4407-BA9F-E17DD5371663}">
      <dgm:prSet/>
      <dgm:spPr/>
      <dgm:t>
        <a:bodyPr/>
        <a:lstStyle/>
        <a:p>
          <a:endParaRPr lang="es-SV"/>
        </a:p>
      </dgm:t>
    </dgm:pt>
    <dgm:pt modelId="{501A8DCD-4551-4102-81D0-F7787DDBA0D7}">
      <dgm:prSet/>
      <dgm:spPr/>
      <dgm:t>
        <a:bodyPr/>
        <a:lstStyle/>
        <a:p>
          <a:pPr rtl="0"/>
          <a:r>
            <a:rPr lang="es-SV" smtClean="0"/>
            <a:t>no se les atosigue con «sermones».</a:t>
          </a:r>
          <a:endParaRPr lang="es-SV"/>
        </a:p>
      </dgm:t>
    </dgm:pt>
    <dgm:pt modelId="{CD1C39B0-4C25-4B25-A0FE-7F5C0A8AFDD3}" type="parTrans" cxnId="{E5EE8869-0FDE-476C-B53B-A5A5A0294120}">
      <dgm:prSet/>
      <dgm:spPr/>
      <dgm:t>
        <a:bodyPr/>
        <a:lstStyle/>
        <a:p>
          <a:endParaRPr lang="es-SV"/>
        </a:p>
      </dgm:t>
    </dgm:pt>
    <dgm:pt modelId="{A241B4E4-C5F0-4721-9E9D-B0149284E576}" type="sibTrans" cxnId="{E5EE8869-0FDE-476C-B53B-A5A5A0294120}">
      <dgm:prSet/>
      <dgm:spPr/>
      <dgm:t>
        <a:bodyPr/>
        <a:lstStyle/>
        <a:p>
          <a:endParaRPr lang="es-SV"/>
        </a:p>
      </dgm:t>
    </dgm:pt>
    <dgm:pt modelId="{182735C1-15C1-4379-A698-B8DBD5D377A0}" type="pres">
      <dgm:prSet presAssocID="{478685D7-E564-48F5-BCAE-48F764ACF745}" presName="Name0" presStyleCnt="0">
        <dgm:presLayoutVars>
          <dgm:dir/>
          <dgm:resizeHandles/>
        </dgm:presLayoutVars>
      </dgm:prSet>
      <dgm:spPr/>
      <dgm:t>
        <a:bodyPr/>
        <a:lstStyle/>
        <a:p>
          <a:endParaRPr lang="es-SV"/>
        </a:p>
      </dgm:t>
    </dgm:pt>
    <dgm:pt modelId="{2450C3A6-BD72-4EA7-83F4-794709F5BA99}" type="pres">
      <dgm:prSet presAssocID="{C03EFCEB-B1F6-42BE-905E-7295F1110C58}" presName="compNode" presStyleCnt="0"/>
      <dgm:spPr/>
    </dgm:pt>
    <dgm:pt modelId="{C410EE36-1E43-4A1B-8064-7975AF8A1BE9}" type="pres">
      <dgm:prSet presAssocID="{C03EFCEB-B1F6-42BE-905E-7295F1110C58}" presName="dummyConnPt" presStyleCnt="0"/>
      <dgm:spPr/>
    </dgm:pt>
    <dgm:pt modelId="{FC89933A-F9F2-4245-9D8A-EDB2175832A4}" type="pres">
      <dgm:prSet presAssocID="{C03EFCEB-B1F6-42BE-905E-7295F1110C58}" presName="node" presStyleLbl="node1" presStyleIdx="0" presStyleCnt="9">
        <dgm:presLayoutVars>
          <dgm:bulletEnabled val="1"/>
        </dgm:presLayoutVars>
      </dgm:prSet>
      <dgm:spPr/>
      <dgm:t>
        <a:bodyPr/>
        <a:lstStyle/>
        <a:p>
          <a:endParaRPr lang="es-SV"/>
        </a:p>
      </dgm:t>
    </dgm:pt>
    <dgm:pt modelId="{9B1BC54B-167A-4BAF-B448-A9DA5BB656F2}" type="pres">
      <dgm:prSet presAssocID="{20A191A7-49BB-40ED-A676-32EDDE170E32}" presName="sibTrans" presStyleLbl="bgSibTrans2D1" presStyleIdx="0" presStyleCnt="8"/>
      <dgm:spPr/>
      <dgm:t>
        <a:bodyPr/>
        <a:lstStyle/>
        <a:p>
          <a:endParaRPr lang="es-SV"/>
        </a:p>
      </dgm:t>
    </dgm:pt>
    <dgm:pt modelId="{56FC7A98-35FC-4522-82EA-4655A5C77733}" type="pres">
      <dgm:prSet presAssocID="{78CE3962-7476-44CD-A589-9BA7359E887A}" presName="compNode" presStyleCnt="0"/>
      <dgm:spPr/>
    </dgm:pt>
    <dgm:pt modelId="{99BE15EA-7A83-4E77-8152-740916998E7D}" type="pres">
      <dgm:prSet presAssocID="{78CE3962-7476-44CD-A589-9BA7359E887A}" presName="dummyConnPt" presStyleCnt="0"/>
      <dgm:spPr/>
    </dgm:pt>
    <dgm:pt modelId="{2C03F3BF-0618-4DF3-BA5C-7E6C391CADA8}" type="pres">
      <dgm:prSet presAssocID="{78CE3962-7476-44CD-A589-9BA7359E887A}" presName="node" presStyleLbl="node1" presStyleIdx="1" presStyleCnt="9">
        <dgm:presLayoutVars>
          <dgm:bulletEnabled val="1"/>
        </dgm:presLayoutVars>
      </dgm:prSet>
      <dgm:spPr/>
      <dgm:t>
        <a:bodyPr/>
        <a:lstStyle/>
        <a:p>
          <a:endParaRPr lang="es-SV"/>
        </a:p>
      </dgm:t>
    </dgm:pt>
    <dgm:pt modelId="{51E42657-7AA4-40D1-A7C7-894B1F44C394}" type="pres">
      <dgm:prSet presAssocID="{57BDC0A5-21C5-4E5D-99B7-CB622CFC61B2}" presName="sibTrans" presStyleLbl="bgSibTrans2D1" presStyleIdx="1" presStyleCnt="8"/>
      <dgm:spPr/>
      <dgm:t>
        <a:bodyPr/>
        <a:lstStyle/>
        <a:p>
          <a:endParaRPr lang="es-SV"/>
        </a:p>
      </dgm:t>
    </dgm:pt>
    <dgm:pt modelId="{D353A811-1003-49EC-B396-3603E7AE4C21}" type="pres">
      <dgm:prSet presAssocID="{583D0B96-955F-4380-8401-6F9234E9C623}" presName="compNode" presStyleCnt="0"/>
      <dgm:spPr/>
    </dgm:pt>
    <dgm:pt modelId="{0708462A-27F4-44A5-B597-5B2009B04F77}" type="pres">
      <dgm:prSet presAssocID="{583D0B96-955F-4380-8401-6F9234E9C623}" presName="dummyConnPt" presStyleCnt="0"/>
      <dgm:spPr/>
    </dgm:pt>
    <dgm:pt modelId="{51363DAD-5F1D-486F-8295-82931BD22D40}" type="pres">
      <dgm:prSet presAssocID="{583D0B96-955F-4380-8401-6F9234E9C623}" presName="node" presStyleLbl="node1" presStyleIdx="2" presStyleCnt="9">
        <dgm:presLayoutVars>
          <dgm:bulletEnabled val="1"/>
        </dgm:presLayoutVars>
      </dgm:prSet>
      <dgm:spPr/>
      <dgm:t>
        <a:bodyPr/>
        <a:lstStyle/>
        <a:p>
          <a:endParaRPr lang="es-SV"/>
        </a:p>
      </dgm:t>
    </dgm:pt>
    <dgm:pt modelId="{8BFEE3A2-EF30-424D-BEAE-4CDE9BEEFB83}" type="pres">
      <dgm:prSet presAssocID="{560A7D2E-AB46-430D-92F4-B3C0FBF178A6}" presName="sibTrans" presStyleLbl="bgSibTrans2D1" presStyleIdx="2" presStyleCnt="8"/>
      <dgm:spPr/>
      <dgm:t>
        <a:bodyPr/>
        <a:lstStyle/>
        <a:p>
          <a:endParaRPr lang="es-SV"/>
        </a:p>
      </dgm:t>
    </dgm:pt>
    <dgm:pt modelId="{E207B1AF-B584-49EB-B56F-F76D70C9982E}" type="pres">
      <dgm:prSet presAssocID="{E6847341-C978-479A-865C-B712017859E3}" presName="compNode" presStyleCnt="0"/>
      <dgm:spPr/>
    </dgm:pt>
    <dgm:pt modelId="{79063234-6E31-440F-BE46-A5143E25A89D}" type="pres">
      <dgm:prSet presAssocID="{E6847341-C978-479A-865C-B712017859E3}" presName="dummyConnPt" presStyleCnt="0"/>
      <dgm:spPr/>
    </dgm:pt>
    <dgm:pt modelId="{536211C6-BBA6-4B55-94AD-7B90DB908C33}" type="pres">
      <dgm:prSet presAssocID="{E6847341-C978-479A-865C-B712017859E3}" presName="node" presStyleLbl="node1" presStyleIdx="3" presStyleCnt="9">
        <dgm:presLayoutVars>
          <dgm:bulletEnabled val="1"/>
        </dgm:presLayoutVars>
      </dgm:prSet>
      <dgm:spPr/>
      <dgm:t>
        <a:bodyPr/>
        <a:lstStyle/>
        <a:p>
          <a:endParaRPr lang="es-SV"/>
        </a:p>
      </dgm:t>
    </dgm:pt>
    <dgm:pt modelId="{AA3C32DB-C8A5-4AA6-8FDB-97DE6428653C}" type="pres">
      <dgm:prSet presAssocID="{790E6D77-28BC-4AE1-B475-DB15A6B149BB}" presName="sibTrans" presStyleLbl="bgSibTrans2D1" presStyleIdx="3" presStyleCnt="8"/>
      <dgm:spPr/>
      <dgm:t>
        <a:bodyPr/>
        <a:lstStyle/>
        <a:p>
          <a:endParaRPr lang="es-SV"/>
        </a:p>
      </dgm:t>
    </dgm:pt>
    <dgm:pt modelId="{A4566B9C-8CB4-4B91-8590-155FD7B7609B}" type="pres">
      <dgm:prSet presAssocID="{1EFADC2D-F7E9-40AB-8D5F-4DC760390677}" presName="compNode" presStyleCnt="0"/>
      <dgm:spPr/>
    </dgm:pt>
    <dgm:pt modelId="{1C667E2D-63CE-419D-A389-9EA82D89D1E0}" type="pres">
      <dgm:prSet presAssocID="{1EFADC2D-F7E9-40AB-8D5F-4DC760390677}" presName="dummyConnPt" presStyleCnt="0"/>
      <dgm:spPr/>
    </dgm:pt>
    <dgm:pt modelId="{FB6C2DEE-28C9-42D2-8C16-7CEAF2A1B71B}" type="pres">
      <dgm:prSet presAssocID="{1EFADC2D-F7E9-40AB-8D5F-4DC760390677}" presName="node" presStyleLbl="node1" presStyleIdx="4" presStyleCnt="9">
        <dgm:presLayoutVars>
          <dgm:bulletEnabled val="1"/>
        </dgm:presLayoutVars>
      </dgm:prSet>
      <dgm:spPr/>
      <dgm:t>
        <a:bodyPr/>
        <a:lstStyle/>
        <a:p>
          <a:endParaRPr lang="es-SV"/>
        </a:p>
      </dgm:t>
    </dgm:pt>
    <dgm:pt modelId="{CB7DC382-2991-4EBD-8FF1-29FF0B86D007}" type="pres">
      <dgm:prSet presAssocID="{7FE91519-B74C-4413-8DAA-A0B734F19A59}" presName="sibTrans" presStyleLbl="bgSibTrans2D1" presStyleIdx="4" presStyleCnt="8"/>
      <dgm:spPr/>
      <dgm:t>
        <a:bodyPr/>
        <a:lstStyle/>
        <a:p>
          <a:endParaRPr lang="es-SV"/>
        </a:p>
      </dgm:t>
    </dgm:pt>
    <dgm:pt modelId="{69DFC501-356C-4B7A-82EA-B807F748C79A}" type="pres">
      <dgm:prSet presAssocID="{4A2F5B8C-3234-4401-B671-0391C8CE272C}" presName="compNode" presStyleCnt="0"/>
      <dgm:spPr/>
    </dgm:pt>
    <dgm:pt modelId="{37EAF19C-AA56-436A-8CB4-041D71339B32}" type="pres">
      <dgm:prSet presAssocID="{4A2F5B8C-3234-4401-B671-0391C8CE272C}" presName="dummyConnPt" presStyleCnt="0"/>
      <dgm:spPr/>
    </dgm:pt>
    <dgm:pt modelId="{781862EA-9B33-48E4-A5B9-C696F2515384}" type="pres">
      <dgm:prSet presAssocID="{4A2F5B8C-3234-4401-B671-0391C8CE272C}" presName="node" presStyleLbl="node1" presStyleIdx="5" presStyleCnt="9">
        <dgm:presLayoutVars>
          <dgm:bulletEnabled val="1"/>
        </dgm:presLayoutVars>
      </dgm:prSet>
      <dgm:spPr/>
      <dgm:t>
        <a:bodyPr/>
        <a:lstStyle/>
        <a:p>
          <a:endParaRPr lang="es-SV"/>
        </a:p>
      </dgm:t>
    </dgm:pt>
    <dgm:pt modelId="{C382E0ED-62D4-4E4E-9ECF-B30475A5BDB5}" type="pres">
      <dgm:prSet presAssocID="{A9F0A67D-714E-461F-B4C1-A44B8F999B2B}" presName="sibTrans" presStyleLbl="bgSibTrans2D1" presStyleIdx="5" presStyleCnt="8"/>
      <dgm:spPr/>
      <dgm:t>
        <a:bodyPr/>
        <a:lstStyle/>
        <a:p>
          <a:endParaRPr lang="es-SV"/>
        </a:p>
      </dgm:t>
    </dgm:pt>
    <dgm:pt modelId="{CD377734-054F-41D9-AB3B-5A84018856F6}" type="pres">
      <dgm:prSet presAssocID="{BE3F1B48-903C-4B5C-84F6-286A570C39F6}" presName="compNode" presStyleCnt="0"/>
      <dgm:spPr/>
    </dgm:pt>
    <dgm:pt modelId="{3A420D53-54EE-415E-9E19-766DA64A5B04}" type="pres">
      <dgm:prSet presAssocID="{BE3F1B48-903C-4B5C-84F6-286A570C39F6}" presName="dummyConnPt" presStyleCnt="0"/>
      <dgm:spPr/>
    </dgm:pt>
    <dgm:pt modelId="{A1AB067C-6B64-4C04-A1B2-AE4DEEBE6A06}" type="pres">
      <dgm:prSet presAssocID="{BE3F1B48-903C-4B5C-84F6-286A570C39F6}" presName="node" presStyleLbl="node1" presStyleIdx="6" presStyleCnt="9">
        <dgm:presLayoutVars>
          <dgm:bulletEnabled val="1"/>
        </dgm:presLayoutVars>
      </dgm:prSet>
      <dgm:spPr/>
      <dgm:t>
        <a:bodyPr/>
        <a:lstStyle/>
        <a:p>
          <a:endParaRPr lang="es-SV"/>
        </a:p>
      </dgm:t>
    </dgm:pt>
    <dgm:pt modelId="{542A6FC0-4F2C-42CF-A934-1313323934A3}" type="pres">
      <dgm:prSet presAssocID="{C93974F3-99AC-4AA4-A85A-9BF8D79A54CF}" presName="sibTrans" presStyleLbl="bgSibTrans2D1" presStyleIdx="6" presStyleCnt="8"/>
      <dgm:spPr/>
      <dgm:t>
        <a:bodyPr/>
        <a:lstStyle/>
        <a:p>
          <a:endParaRPr lang="es-SV"/>
        </a:p>
      </dgm:t>
    </dgm:pt>
    <dgm:pt modelId="{F8609899-D4CF-41D7-B0B0-70B892ECA16C}" type="pres">
      <dgm:prSet presAssocID="{28BDAA6A-42FF-4BD5-A537-D1F886E90E3E}" presName="compNode" presStyleCnt="0"/>
      <dgm:spPr/>
    </dgm:pt>
    <dgm:pt modelId="{7136920D-4881-4905-AB7C-2DFF83538E74}" type="pres">
      <dgm:prSet presAssocID="{28BDAA6A-42FF-4BD5-A537-D1F886E90E3E}" presName="dummyConnPt" presStyleCnt="0"/>
      <dgm:spPr/>
    </dgm:pt>
    <dgm:pt modelId="{E6CF1902-D366-4AB6-BC96-5CF47D8203FD}" type="pres">
      <dgm:prSet presAssocID="{28BDAA6A-42FF-4BD5-A537-D1F886E90E3E}" presName="node" presStyleLbl="node1" presStyleIdx="7" presStyleCnt="9">
        <dgm:presLayoutVars>
          <dgm:bulletEnabled val="1"/>
        </dgm:presLayoutVars>
      </dgm:prSet>
      <dgm:spPr/>
      <dgm:t>
        <a:bodyPr/>
        <a:lstStyle/>
        <a:p>
          <a:endParaRPr lang="es-SV"/>
        </a:p>
      </dgm:t>
    </dgm:pt>
    <dgm:pt modelId="{07856AEC-1D2E-4D81-881A-20063045A8D0}" type="pres">
      <dgm:prSet presAssocID="{A5FEEB29-0E71-4F60-B5D1-C21303881BD4}" presName="sibTrans" presStyleLbl="bgSibTrans2D1" presStyleIdx="7" presStyleCnt="8"/>
      <dgm:spPr/>
      <dgm:t>
        <a:bodyPr/>
        <a:lstStyle/>
        <a:p>
          <a:endParaRPr lang="es-SV"/>
        </a:p>
      </dgm:t>
    </dgm:pt>
    <dgm:pt modelId="{269A1140-8655-41AA-A52F-FAC6AD8E9530}" type="pres">
      <dgm:prSet presAssocID="{501A8DCD-4551-4102-81D0-F7787DDBA0D7}" presName="compNode" presStyleCnt="0"/>
      <dgm:spPr/>
    </dgm:pt>
    <dgm:pt modelId="{9C78EC9F-9291-44DD-8501-939CC2B47DF8}" type="pres">
      <dgm:prSet presAssocID="{501A8DCD-4551-4102-81D0-F7787DDBA0D7}" presName="dummyConnPt" presStyleCnt="0"/>
      <dgm:spPr/>
    </dgm:pt>
    <dgm:pt modelId="{A4DF7CAC-8459-4BCC-A054-4611B048AFA8}" type="pres">
      <dgm:prSet presAssocID="{501A8DCD-4551-4102-81D0-F7787DDBA0D7}" presName="node" presStyleLbl="node1" presStyleIdx="8" presStyleCnt="9">
        <dgm:presLayoutVars>
          <dgm:bulletEnabled val="1"/>
        </dgm:presLayoutVars>
      </dgm:prSet>
      <dgm:spPr/>
      <dgm:t>
        <a:bodyPr/>
        <a:lstStyle/>
        <a:p>
          <a:endParaRPr lang="es-SV"/>
        </a:p>
      </dgm:t>
    </dgm:pt>
  </dgm:ptLst>
  <dgm:cxnLst>
    <dgm:cxn modelId="{4FA7B91A-ACB0-4765-9810-BB058D1C1C21}" srcId="{478685D7-E564-48F5-BCAE-48F764ACF745}" destId="{1EFADC2D-F7E9-40AB-8D5F-4DC760390677}" srcOrd="4" destOrd="0" parTransId="{54BD0D74-98CF-4B76-B68C-655C68C24D37}" sibTransId="{7FE91519-B74C-4413-8DAA-A0B734F19A59}"/>
    <dgm:cxn modelId="{EDF8DCC5-3D3A-42B0-A1CE-F5B7D5B62A58}" type="presOf" srcId="{560A7D2E-AB46-430D-92F4-B3C0FBF178A6}" destId="{8BFEE3A2-EF30-424D-BEAE-4CDE9BEEFB83}" srcOrd="0" destOrd="0" presId="urn:microsoft.com/office/officeart/2005/8/layout/bProcess4"/>
    <dgm:cxn modelId="{A3A3CB0A-478A-4A22-8098-B25016C5010A}" srcId="{478685D7-E564-48F5-BCAE-48F764ACF745}" destId="{BE3F1B48-903C-4B5C-84F6-286A570C39F6}" srcOrd="6" destOrd="0" parTransId="{2CCB89AB-D58F-4281-A64E-2144BA42DAD9}" sibTransId="{C93974F3-99AC-4AA4-A85A-9BF8D79A54CF}"/>
    <dgm:cxn modelId="{106C044D-237A-4801-9092-933983E42938}" srcId="{478685D7-E564-48F5-BCAE-48F764ACF745}" destId="{C03EFCEB-B1F6-42BE-905E-7295F1110C58}" srcOrd="0" destOrd="0" parTransId="{CFBBC045-3ADC-478C-BD11-C6D1D1043BE2}" sibTransId="{20A191A7-49BB-40ED-A676-32EDDE170E32}"/>
    <dgm:cxn modelId="{1257FB7F-FE3E-43FD-8CDE-B6F59CEC9FE9}" type="presOf" srcId="{28BDAA6A-42FF-4BD5-A537-D1F886E90E3E}" destId="{E6CF1902-D366-4AB6-BC96-5CF47D8203FD}" srcOrd="0" destOrd="0" presId="urn:microsoft.com/office/officeart/2005/8/layout/bProcess4"/>
    <dgm:cxn modelId="{759AB5B5-3F85-44CE-A158-AA3F28BDFB06}" type="presOf" srcId="{C93974F3-99AC-4AA4-A85A-9BF8D79A54CF}" destId="{542A6FC0-4F2C-42CF-A934-1313323934A3}" srcOrd="0" destOrd="0" presId="urn:microsoft.com/office/officeart/2005/8/layout/bProcess4"/>
    <dgm:cxn modelId="{934E388D-0428-4D95-998A-E658FA889AA8}" srcId="{478685D7-E564-48F5-BCAE-48F764ACF745}" destId="{4A2F5B8C-3234-4401-B671-0391C8CE272C}" srcOrd="5" destOrd="0" parTransId="{1D4CE8A1-FB5D-4DE0-820E-2E56DC5C4470}" sibTransId="{A9F0A67D-714E-461F-B4C1-A44B8F999B2B}"/>
    <dgm:cxn modelId="{AA200BAA-5C8A-4D5D-AFB6-914C4DF15AE5}" type="presOf" srcId="{7FE91519-B74C-4413-8DAA-A0B734F19A59}" destId="{CB7DC382-2991-4EBD-8FF1-29FF0B86D007}" srcOrd="0" destOrd="0" presId="urn:microsoft.com/office/officeart/2005/8/layout/bProcess4"/>
    <dgm:cxn modelId="{DF77D507-3EF2-4D9F-945B-917B81A0044C}" type="presOf" srcId="{78CE3962-7476-44CD-A589-9BA7359E887A}" destId="{2C03F3BF-0618-4DF3-BA5C-7E6C391CADA8}" srcOrd="0" destOrd="0" presId="urn:microsoft.com/office/officeart/2005/8/layout/bProcess4"/>
    <dgm:cxn modelId="{8D9ED902-EE0E-4407-BA9F-E17DD5371663}" srcId="{478685D7-E564-48F5-BCAE-48F764ACF745}" destId="{28BDAA6A-42FF-4BD5-A537-D1F886E90E3E}" srcOrd="7" destOrd="0" parTransId="{D48A7381-FFC0-4EB9-A9AC-70D5FE78E9A5}" sibTransId="{A5FEEB29-0E71-4F60-B5D1-C21303881BD4}"/>
    <dgm:cxn modelId="{35FACE34-E349-41E7-8CA6-16C0F5EA0700}" type="presOf" srcId="{A9F0A67D-714E-461F-B4C1-A44B8F999B2B}" destId="{C382E0ED-62D4-4E4E-9ECF-B30475A5BDB5}" srcOrd="0" destOrd="0" presId="urn:microsoft.com/office/officeart/2005/8/layout/bProcess4"/>
    <dgm:cxn modelId="{B695AF63-42D1-4201-A9A7-E9D2C8DC2E4A}" type="presOf" srcId="{790E6D77-28BC-4AE1-B475-DB15A6B149BB}" destId="{AA3C32DB-C8A5-4AA6-8FDB-97DE6428653C}" srcOrd="0" destOrd="0" presId="urn:microsoft.com/office/officeart/2005/8/layout/bProcess4"/>
    <dgm:cxn modelId="{0E00FC19-C4B1-4173-85BA-784AEB590698}" type="presOf" srcId="{BE3F1B48-903C-4B5C-84F6-286A570C39F6}" destId="{A1AB067C-6B64-4C04-A1B2-AE4DEEBE6A06}" srcOrd="0" destOrd="0" presId="urn:microsoft.com/office/officeart/2005/8/layout/bProcess4"/>
    <dgm:cxn modelId="{B3660CC1-0DFD-427D-BC06-63FF8EC89A64}" type="presOf" srcId="{478685D7-E564-48F5-BCAE-48F764ACF745}" destId="{182735C1-15C1-4379-A698-B8DBD5D377A0}" srcOrd="0" destOrd="0" presId="urn:microsoft.com/office/officeart/2005/8/layout/bProcess4"/>
    <dgm:cxn modelId="{0702CA63-D1F7-4468-A9AB-1A1E5975E96C}" srcId="{478685D7-E564-48F5-BCAE-48F764ACF745}" destId="{E6847341-C978-479A-865C-B712017859E3}" srcOrd="3" destOrd="0" parTransId="{4C0EE8F7-4363-4939-AA7B-9EC6730A322F}" sibTransId="{790E6D77-28BC-4AE1-B475-DB15A6B149BB}"/>
    <dgm:cxn modelId="{F0F1475D-F10B-40CA-B342-21303D63EF8F}" type="presOf" srcId="{C03EFCEB-B1F6-42BE-905E-7295F1110C58}" destId="{FC89933A-F9F2-4245-9D8A-EDB2175832A4}" srcOrd="0" destOrd="0" presId="urn:microsoft.com/office/officeart/2005/8/layout/bProcess4"/>
    <dgm:cxn modelId="{B9EB0830-83CD-466F-9FA0-4F2A07D87E1B}" type="presOf" srcId="{583D0B96-955F-4380-8401-6F9234E9C623}" destId="{51363DAD-5F1D-486F-8295-82931BD22D40}" srcOrd="0" destOrd="0" presId="urn:microsoft.com/office/officeart/2005/8/layout/bProcess4"/>
    <dgm:cxn modelId="{5D1F9B66-802E-4D82-A419-843129592E0C}" type="presOf" srcId="{4A2F5B8C-3234-4401-B671-0391C8CE272C}" destId="{781862EA-9B33-48E4-A5B9-C696F2515384}" srcOrd="0" destOrd="0" presId="urn:microsoft.com/office/officeart/2005/8/layout/bProcess4"/>
    <dgm:cxn modelId="{3A2593BB-FA51-44F7-81F3-5B477283623B}" srcId="{478685D7-E564-48F5-BCAE-48F764ACF745}" destId="{583D0B96-955F-4380-8401-6F9234E9C623}" srcOrd="2" destOrd="0" parTransId="{635DFC03-662D-407B-998D-162A798DDAF4}" sibTransId="{560A7D2E-AB46-430D-92F4-B3C0FBF178A6}"/>
    <dgm:cxn modelId="{1077A5FF-3E7B-4026-9947-C1AE9BF51385}" type="presOf" srcId="{57BDC0A5-21C5-4E5D-99B7-CB622CFC61B2}" destId="{51E42657-7AA4-40D1-A7C7-894B1F44C394}" srcOrd="0" destOrd="0" presId="urn:microsoft.com/office/officeart/2005/8/layout/bProcess4"/>
    <dgm:cxn modelId="{0914A526-9F8F-4BFC-B8FF-2A252EBA754B}" type="presOf" srcId="{20A191A7-49BB-40ED-A676-32EDDE170E32}" destId="{9B1BC54B-167A-4BAF-B448-A9DA5BB656F2}" srcOrd="0" destOrd="0" presId="urn:microsoft.com/office/officeart/2005/8/layout/bProcess4"/>
    <dgm:cxn modelId="{CF5B1B65-FDA1-4F2A-9800-E7A73ADCA179}" type="presOf" srcId="{1EFADC2D-F7E9-40AB-8D5F-4DC760390677}" destId="{FB6C2DEE-28C9-42D2-8C16-7CEAF2A1B71B}" srcOrd="0" destOrd="0" presId="urn:microsoft.com/office/officeart/2005/8/layout/bProcess4"/>
    <dgm:cxn modelId="{972C65F0-ADCE-40E1-967E-477F5CCF803C}" srcId="{478685D7-E564-48F5-BCAE-48F764ACF745}" destId="{78CE3962-7476-44CD-A589-9BA7359E887A}" srcOrd="1" destOrd="0" parTransId="{11D98EB3-3F3E-4072-9980-C59E436551A5}" sibTransId="{57BDC0A5-21C5-4E5D-99B7-CB622CFC61B2}"/>
    <dgm:cxn modelId="{250AE0B7-71FD-4D29-A1D5-E73E28A02182}" type="presOf" srcId="{A5FEEB29-0E71-4F60-B5D1-C21303881BD4}" destId="{07856AEC-1D2E-4D81-881A-20063045A8D0}" srcOrd="0" destOrd="0" presId="urn:microsoft.com/office/officeart/2005/8/layout/bProcess4"/>
    <dgm:cxn modelId="{AB9087A8-F9F2-4C8D-8992-48F8C64025EE}" type="presOf" srcId="{501A8DCD-4551-4102-81D0-F7787DDBA0D7}" destId="{A4DF7CAC-8459-4BCC-A054-4611B048AFA8}" srcOrd="0" destOrd="0" presId="urn:microsoft.com/office/officeart/2005/8/layout/bProcess4"/>
    <dgm:cxn modelId="{668F1277-11E3-43B5-BCA7-83BAD68AF632}" type="presOf" srcId="{E6847341-C978-479A-865C-B712017859E3}" destId="{536211C6-BBA6-4B55-94AD-7B90DB908C33}" srcOrd="0" destOrd="0" presId="urn:microsoft.com/office/officeart/2005/8/layout/bProcess4"/>
    <dgm:cxn modelId="{E5EE8869-0FDE-476C-B53B-A5A5A0294120}" srcId="{478685D7-E564-48F5-BCAE-48F764ACF745}" destId="{501A8DCD-4551-4102-81D0-F7787DDBA0D7}" srcOrd="8" destOrd="0" parTransId="{CD1C39B0-4C25-4B25-A0FE-7F5C0A8AFDD3}" sibTransId="{A241B4E4-C5F0-4721-9E9D-B0149284E576}"/>
    <dgm:cxn modelId="{7D5B7994-5EC0-437F-A178-7177CAB61EEB}" type="presParOf" srcId="{182735C1-15C1-4379-A698-B8DBD5D377A0}" destId="{2450C3A6-BD72-4EA7-83F4-794709F5BA99}" srcOrd="0" destOrd="0" presId="urn:microsoft.com/office/officeart/2005/8/layout/bProcess4"/>
    <dgm:cxn modelId="{251CF27E-2F62-49D6-88C5-4C27E8F62E20}" type="presParOf" srcId="{2450C3A6-BD72-4EA7-83F4-794709F5BA99}" destId="{C410EE36-1E43-4A1B-8064-7975AF8A1BE9}" srcOrd="0" destOrd="0" presId="urn:microsoft.com/office/officeart/2005/8/layout/bProcess4"/>
    <dgm:cxn modelId="{465CAA6F-0522-424A-889A-8FB4BDD1561C}" type="presParOf" srcId="{2450C3A6-BD72-4EA7-83F4-794709F5BA99}" destId="{FC89933A-F9F2-4245-9D8A-EDB2175832A4}" srcOrd="1" destOrd="0" presId="urn:microsoft.com/office/officeart/2005/8/layout/bProcess4"/>
    <dgm:cxn modelId="{97D700B7-2AC4-4A56-82AD-A3FECB5D0CFC}" type="presParOf" srcId="{182735C1-15C1-4379-A698-B8DBD5D377A0}" destId="{9B1BC54B-167A-4BAF-B448-A9DA5BB656F2}" srcOrd="1" destOrd="0" presId="urn:microsoft.com/office/officeart/2005/8/layout/bProcess4"/>
    <dgm:cxn modelId="{70E53DF4-47A6-4FFE-A5BD-01CFA0B97EB3}" type="presParOf" srcId="{182735C1-15C1-4379-A698-B8DBD5D377A0}" destId="{56FC7A98-35FC-4522-82EA-4655A5C77733}" srcOrd="2" destOrd="0" presId="urn:microsoft.com/office/officeart/2005/8/layout/bProcess4"/>
    <dgm:cxn modelId="{08B9EBE4-E4DB-4052-A499-E2A10E5E8CD3}" type="presParOf" srcId="{56FC7A98-35FC-4522-82EA-4655A5C77733}" destId="{99BE15EA-7A83-4E77-8152-740916998E7D}" srcOrd="0" destOrd="0" presId="urn:microsoft.com/office/officeart/2005/8/layout/bProcess4"/>
    <dgm:cxn modelId="{CE1A0407-6AFD-4330-8080-6B38D565361F}" type="presParOf" srcId="{56FC7A98-35FC-4522-82EA-4655A5C77733}" destId="{2C03F3BF-0618-4DF3-BA5C-7E6C391CADA8}" srcOrd="1" destOrd="0" presId="urn:microsoft.com/office/officeart/2005/8/layout/bProcess4"/>
    <dgm:cxn modelId="{01F6A913-31A7-4336-A469-D8C11DD6D7E6}" type="presParOf" srcId="{182735C1-15C1-4379-A698-B8DBD5D377A0}" destId="{51E42657-7AA4-40D1-A7C7-894B1F44C394}" srcOrd="3" destOrd="0" presId="urn:microsoft.com/office/officeart/2005/8/layout/bProcess4"/>
    <dgm:cxn modelId="{525FD47A-F72D-4F98-AF0E-FFCEC7A6E4E5}" type="presParOf" srcId="{182735C1-15C1-4379-A698-B8DBD5D377A0}" destId="{D353A811-1003-49EC-B396-3603E7AE4C21}" srcOrd="4" destOrd="0" presId="urn:microsoft.com/office/officeart/2005/8/layout/bProcess4"/>
    <dgm:cxn modelId="{BC9BB93C-8912-43D7-8AAE-81783391DE01}" type="presParOf" srcId="{D353A811-1003-49EC-B396-3603E7AE4C21}" destId="{0708462A-27F4-44A5-B597-5B2009B04F77}" srcOrd="0" destOrd="0" presId="urn:microsoft.com/office/officeart/2005/8/layout/bProcess4"/>
    <dgm:cxn modelId="{6592BA8A-F7CA-4493-8BE7-EC70E14CDE74}" type="presParOf" srcId="{D353A811-1003-49EC-B396-3603E7AE4C21}" destId="{51363DAD-5F1D-486F-8295-82931BD22D40}" srcOrd="1" destOrd="0" presId="urn:microsoft.com/office/officeart/2005/8/layout/bProcess4"/>
    <dgm:cxn modelId="{80246956-DC54-4B86-A303-EF9D3E3BF029}" type="presParOf" srcId="{182735C1-15C1-4379-A698-B8DBD5D377A0}" destId="{8BFEE3A2-EF30-424D-BEAE-4CDE9BEEFB83}" srcOrd="5" destOrd="0" presId="urn:microsoft.com/office/officeart/2005/8/layout/bProcess4"/>
    <dgm:cxn modelId="{63C22CC8-1393-4718-9F42-6BEEF856E8C4}" type="presParOf" srcId="{182735C1-15C1-4379-A698-B8DBD5D377A0}" destId="{E207B1AF-B584-49EB-B56F-F76D70C9982E}" srcOrd="6" destOrd="0" presId="urn:microsoft.com/office/officeart/2005/8/layout/bProcess4"/>
    <dgm:cxn modelId="{6CB0CD1B-09B0-4328-AF5A-A6A1F9F48612}" type="presParOf" srcId="{E207B1AF-B584-49EB-B56F-F76D70C9982E}" destId="{79063234-6E31-440F-BE46-A5143E25A89D}" srcOrd="0" destOrd="0" presId="urn:microsoft.com/office/officeart/2005/8/layout/bProcess4"/>
    <dgm:cxn modelId="{BD0598BE-7584-4D66-87D9-66B0BD663B30}" type="presParOf" srcId="{E207B1AF-B584-49EB-B56F-F76D70C9982E}" destId="{536211C6-BBA6-4B55-94AD-7B90DB908C33}" srcOrd="1" destOrd="0" presId="urn:microsoft.com/office/officeart/2005/8/layout/bProcess4"/>
    <dgm:cxn modelId="{24FF463D-844A-4F6D-B5DE-AC6D78E7C632}" type="presParOf" srcId="{182735C1-15C1-4379-A698-B8DBD5D377A0}" destId="{AA3C32DB-C8A5-4AA6-8FDB-97DE6428653C}" srcOrd="7" destOrd="0" presId="urn:microsoft.com/office/officeart/2005/8/layout/bProcess4"/>
    <dgm:cxn modelId="{D70391FF-E501-4FBE-86BF-A4C2A90B0D46}" type="presParOf" srcId="{182735C1-15C1-4379-A698-B8DBD5D377A0}" destId="{A4566B9C-8CB4-4B91-8590-155FD7B7609B}" srcOrd="8" destOrd="0" presId="urn:microsoft.com/office/officeart/2005/8/layout/bProcess4"/>
    <dgm:cxn modelId="{C8A72402-E8DC-46BD-A137-51E99BCC0B44}" type="presParOf" srcId="{A4566B9C-8CB4-4B91-8590-155FD7B7609B}" destId="{1C667E2D-63CE-419D-A389-9EA82D89D1E0}" srcOrd="0" destOrd="0" presId="urn:microsoft.com/office/officeart/2005/8/layout/bProcess4"/>
    <dgm:cxn modelId="{783CD782-B7E6-4392-AE8C-36F188297220}" type="presParOf" srcId="{A4566B9C-8CB4-4B91-8590-155FD7B7609B}" destId="{FB6C2DEE-28C9-42D2-8C16-7CEAF2A1B71B}" srcOrd="1" destOrd="0" presId="urn:microsoft.com/office/officeart/2005/8/layout/bProcess4"/>
    <dgm:cxn modelId="{76EF2D5F-CB0D-4BF8-B2BC-A44EDA83CC03}" type="presParOf" srcId="{182735C1-15C1-4379-A698-B8DBD5D377A0}" destId="{CB7DC382-2991-4EBD-8FF1-29FF0B86D007}" srcOrd="9" destOrd="0" presId="urn:microsoft.com/office/officeart/2005/8/layout/bProcess4"/>
    <dgm:cxn modelId="{ED491C46-1F2A-4666-9342-2FBB32AAF164}" type="presParOf" srcId="{182735C1-15C1-4379-A698-B8DBD5D377A0}" destId="{69DFC501-356C-4B7A-82EA-B807F748C79A}" srcOrd="10" destOrd="0" presId="urn:microsoft.com/office/officeart/2005/8/layout/bProcess4"/>
    <dgm:cxn modelId="{3D1FB2D1-5592-4D13-AB2B-5DF7B474D8EE}" type="presParOf" srcId="{69DFC501-356C-4B7A-82EA-B807F748C79A}" destId="{37EAF19C-AA56-436A-8CB4-041D71339B32}" srcOrd="0" destOrd="0" presId="urn:microsoft.com/office/officeart/2005/8/layout/bProcess4"/>
    <dgm:cxn modelId="{9A079D8A-C097-4A9A-BD14-D0839AF5ACC0}" type="presParOf" srcId="{69DFC501-356C-4B7A-82EA-B807F748C79A}" destId="{781862EA-9B33-48E4-A5B9-C696F2515384}" srcOrd="1" destOrd="0" presId="urn:microsoft.com/office/officeart/2005/8/layout/bProcess4"/>
    <dgm:cxn modelId="{07B2651E-99CC-4E8F-84A1-6CD98D0A3768}" type="presParOf" srcId="{182735C1-15C1-4379-A698-B8DBD5D377A0}" destId="{C382E0ED-62D4-4E4E-9ECF-B30475A5BDB5}" srcOrd="11" destOrd="0" presId="urn:microsoft.com/office/officeart/2005/8/layout/bProcess4"/>
    <dgm:cxn modelId="{404DA92A-C2F4-45D9-8A74-01D95B7607DA}" type="presParOf" srcId="{182735C1-15C1-4379-A698-B8DBD5D377A0}" destId="{CD377734-054F-41D9-AB3B-5A84018856F6}" srcOrd="12" destOrd="0" presId="urn:microsoft.com/office/officeart/2005/8/layout/bProcess4"/>
    <dgm:cxn modelId="{175ACBA8-5539-4C4C-98B4-491CCA9ABE19}" type="presParOf" srcId="{CD377734-054F-41D9-AB3B-5A84018856F6}" destId="{3A420D53-54EE-415E-9E19-766DA64A5B04}" srcOrd="0" destOrd="0" presId="urn:microsoft.com/office/officeart/2005/8/layout/bProcess4"/>
    <dgm:cxn modelId="{D851514C-3ED2-43C2-915D-0B30BF0B9E59}" type="presParOf" srcId="{CD377734-054F-41D9-AB3B-5A84018856F6}" destId="{A1AB067C-6B64-4C04-A1B2-AE4DEEBE6A06}" srcOrd="1" destOrd="0" presId="urn:microsoft.com/office/officeart/2005/8/layout/bProcess4"/>
    <dgm:cxn modelId="{493CADC1-D772-497F-B406-E39040D6ECAD}" type="presParOf" srcId="{182735C1-15C1-4379-A698-B8DBD5D377A0}" destId="{542A6FC0-4F2C-42CF-A934-1313323934A3}" srcOrd="13" destOrd="0" presId="urn:microsoft.com/office/officeart/2005/8/layout/bProcess4"/>
    <dgm:cxn modelId="{7ADAA40B-D9BB-4C20-8787-1B26F10D775F}" type="presParOf" srcId="{182735C1-15C1-4379-A698-B8DBD5D377A0}" destId="{F8609899-D4CF-41D7-B0B0-70B892ECA16C}" srcOrd="14" destOrd="0" presId="urn:microsoft.com/office/officeart/2005/8/layout/bProcess4"/>
    <dgm:cxn modelId="{56881DB0-7EBC-4A09-9423-D9E3827C7D71}" type="presParOf" srcId="{F8609899-D4CF-41D7-B0B0-70B892ECA16C}" destId="{7136920D-4881-4905-AB7C-2DFF83538E74}" srcOrd="0" destOrd="0" presId="urn:microsoft.com/office/officeart/2005/8/layout/bProcess4"/>
    <dgm:cxn modelId="{84185FBD-84D9-4C99-BB93-D1F290DAF80D}" type="presParOf" srcId="{F8609899-D4CF-41D7-B0B0-70B892ECA16C}" destId="{E6CF1902-D366-4AB6-BC96-5CF47D8203FD}" srcOrd="1" destOrd="0" presId="urn:microsoft.com/office/officeart/2005/8/layout/bProcess4"/>
    <dgm:cxn modelId="{4474271F-6546-471D-B4A4-72591A201F09}" type="presParOf" srcId="{182735C1-15C1-4379-A698-B8DBD5D377A0}" destId="{07856AEC-1D2E-4D81-881A-20063045A8D0}" srcOrd="15" destOrd="0" presId="urn:microsoft.com/office/officeart/2005/8/layout/bProcess4"/>
    <dgm:cxn modelId="{FA18C727-0EF8-4A1E-B97F-60879D10FA7E}" type="presParOf" srcId="{182735C1-15C1-4379-A698-B8DBD5D377A0}" destId="{269A1140-8655-41AA-A52F-FAC6AD8E9530}" srcOrd="16" destOrd="0" presId="urn:microsoft.com/office/officeart/2005/8/layout/bProcess4"/>
    <dgm:cxn modelId="{B066FDD0-BC23-494F-830A-B4120E4E8125}" type="presParOf" srcId="{269A1140-8655-41AA-A52F-FAC6AD8E9530}" destId="{9C78EC9F-9291-44DD-8501-939CC2B47DF8}" srcOrd="0" destOrd="0" presId="urn:microsoft.com/office/officeart/2005/8/layout/bProcess4"/>
    <dgm:cxn modelId="{68D86E24-79A3-4B4D-AB1B-F47C0D29DBB6}" type="presParOf" srcId="{269A1140-8655-41AA-A52F-FAC6AD8E9530}" destId="{A4DF7CAC-8459-4BCC-A054-4611B048AFA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AFC53-066B-431B-8C37-1AF676117385}" type="doc">
      <dgm:prSet loTypeId="urn:microsoft.com/office/officeart/2005/8/layout/radial4" loCatId="relationship" qsTypeId="urn:microsoft.com/office/officeart/2005/8/quickstyle/simple3" qsCatId="simple" csTypeId="urn:microsoft.com/office/officeart/2005/8/colors/colorful5" csCatId="colorful"/>
      <dgm:spPr/>
      <dgm:t>
        <a:bodyPr/>
        <a:lstStyle/>
        <a:p>
          <a:endParaRPr lang="es-SV"/>
        </a:p>
      </dgm:t>
    </dgm:pt>
    <dgm:pt modelId="{C8E36960-268F-4925-9A3C-177E6D0A9D32}">
      <dgm:prSet/>
      <dgm:spPr/>
      <dgm:t>
        <a:bodyPr/>
        <a:lstStyle/>
        <a:p>
          <a:pPr rtl="0"/>
          <a:r>
            <a:rPr lang="es-SV" smtClean="0"/>
            <a:t>3 Tipos</a:t>
          </a:r>
          <a:endParaRPr lang="es-SV"/>
        </a:p>
      </dgm:t>
    </dgm:pt>
    <dgm:pt modelId="{617CA01D-A58B-4A2C-93E9-63B14A5B616B}" type="parTrans" cxnId="{57C8D7BF-1C04-4D5F-BB52-9BE74C9ECD66}">
      <dgm:prSet/>
      <dgm:spPr/>
      <dgm:t>
        <a:bodyPr/>
        <a:lstStyle/>
        <a:p>
          <a:endParaRPr lang="es-SV"/>
        </a:p>
      </dgm:t>
    </dgm:pt>
    <dgm:pt modelId="{93B3E2EF-D8E1-40B7-BC4E-181935856EF0}" type="sibTrans" cxnId="{57C8D7BF-1C04-4D5F-BB52-9BE74C9ECD66}">
      <dgm:prSet/>
      <dgm:spPr/>
      <dgm:t>
        <a:bodyPr/>
        <a:lstStyle/>
        <a:p>
          <a:endParaRPr lang="es-SV"/>
        </a:p>
      </dgm:t>
    </dgm:pt>
    <dgm:pt modelId="{8142474F-B40D-4457-943C-D0A0C2388933}">
      <dgm:prSet/>
      <dgm:spPr/>
      <dgm:t>
        <a:bodyPr/>
        <a:lstStyle/>
        <a:p>
          <a:pPr rtl="0"/>
          <a:r>
            <a:rPr lang="es-SV" smtClean="0"/>
            <a:t>La pregunta retórica</a:t>
          </a:r>
          <a:endParaRPr lang="es-SV"/>
        </a:p>
      </dgm:t>
    </dgm:pt>
    <dgm:pt modelId="{38E817B5-A0C1-496B-AF16-E5DE72BD3D31}" type="parTrans" cxnId="{8D5F4C83-81FA-4A22-AADA-EAA29A89929D}">
      <dgm:prSet/>
      <dgm:spPr/>
      <dgm:t>
        <a:bodyPr/>
        <a:lstStyle/>
        <a:p>
          <a:endParaRPr lang="es-SV"/>
        </a:p>
      </dgm:t>
    </dgm:pt>
    <dgm:pt modelId="{C168C3A3-4C3B-47E6-B4BF-4673AF22BA04}" type="sibTrans" cxnId="{8D5F4C83-81FA-4A22-AADA-EAA29A89929D}">
      <dgm:prSet/>
      <dgm:spPr/>
      <dgm:t>
        <a:bodyPr/>
        <a:lstStyle/>
        <a:p>
          <a:endParaRPr lang="es-SV"/>
        </a:p>
      </dgm:t>
    </dgm:pt>
    <dgm:pt modelId="{6E5F5BA3-DA99-48E9-A3D4-D70AD23E00C3}">
      <dgm:prSet/>
      <dgm:spPr/>
      <dgm:t>
        <a:bodyPr/>
        <a:lstStyle/>
        <a:p>
          <a:pPr rtl="0"/>
          <a:r>
            <a:rPr lang="es-SV" smtClean="0"/>
            <a:t>La pregunta elíptica</a:t>
          </a:r>
          <a:endParaRPr lang="es-SV"/>
        </a:p>
      </dgm:t>
    </dgm:pt>
    <dgm:pt modelId="{32CFDA1B-3885-42AD-A773-3DA40115DF27}" type="parTrans" cxnId="{D3D65E8E-82F8-4FB0-A0A8-705F8F9385CB}">
      <dgm:prSet/>
      <dgm:spPr/>
      <dgm:t>
        <a:bodyPr/>
        <a:lstStyle/>
        <a:p>
          <a:endParaRPr lang="es-SV"/>
        </a:p>
      </dgm:t>
    </dgm:pt>
    <dgm:pt modelId="{F88E3FD6-8137-495A-AABD-EFBD9C199D7D}" type="sibTrans" cxnId="{D3D65E8E-82F8-4FB0-A0A8-705F8F9385CB}">
      <dgm:prSet/>
      <dgm:spPr/>
      <dgm:t>
        <a:bodyPr/>
        <a:lstStyle/>
        <a:p>
          <a:endParaRPr lang="es-SV"/>
        </a:p>
      </dgm:t>
    </dgm:pt>
    <dgm:pt modelId="{B9201104-2255-4C3F-A2CC-5EDFAB7A1A45}">
      <dgm:prSet/>
      <dgm:spPr/>
      <dgm:t>
        <a:bodyPr/>
        <a:lstStyle/>
        <a:p>
          <a:pPr rtl="0"/>
          <a:r>
            <a:rPr lang="es-SV" smtClean="0"/>
            <a:t>La pregunta directa</a:t>
          </a:r>
          <a:endParaRPr lang="es-SV"/>
        </a:p>
      </dgm:t>
    </dgm:pt>
    <dgm:pt modelId="{50DECE4A-3BB0-40CF-B8CE-85A232369601}" type="parTrans" cxnId="{EA82F7F0-0F36-463E-B908-74262CB75921}">
      <dgm:prSet/>
      <dgm:spPr/>
      <dgm:t>
        <a:bodyPr/>
        <a:lstStyle/>
        <a:p>
          <a:endParaRPr lang="es-SV"/>
        </a:p>
      </dgm:t>
    </dgm:pt>
    <dgm:pt modelId="{51FE9C30-0A3A-4AE6-91A2-B7157924E582}" type="sibTrans" cxnId="{EA82F7F0-0F36-463E-B908-74262CB75921}">
      <dgm:prSet/>
      <dgm:spPr/>
      <dgm:t>
        <a:bodyPr/>
        <a:lstStyle/>
        <a:p>
          <a:endParaRPr lang="es-SV"/>
        </a:p>
      </dgm:t>
    </dgm:pt>
    <dgm:pt modelId="{BE7EAE2A-05D8-4044-91D2-3744152A37B4}" type="pres">
      <dgm:prSet presAssocID="{007AFC53-066B-431B-8C37-1AF676117385}" presName="cycle" presStyleCnt="0">
        <dgm:presLayoutVars>
          <dgm:chMax val="1"/>
          <dgm:dir/>
          <dgm:animLvl val="ctr"/>
          <dgm:resizeHandles val="exact"/>
        </dgm:presLayoutVars>
      </dgm:prSet>
      <dgm:spPr/>
      <dgm:t>
        <a:bodyPr/>
        <a:lstStyle/>
        <a:p>
          <a:endParaRPr lang="es-SV"/>
        </a:p>
      </dgm:t>
    </dgm:pt>
    <dgm:pt modelId="{9FE79E98-29A1-41D1-91F8-77D9EE7939C4}" type="pres">
      <dgm:prSet presAssocID="{C8E36960-268F-4925-9A3C-177E6D0A9D32}" presName="centerShape" presStyleLbl="node0" presStyleIdx="0" presStyleCnt="1"/>
      <dgm:spPr/>
      <dgm:t>
        <a:bodyPr/>
        <a:lstStyle/>
        <a:p>
          <a:endParaRPr lang="es-SV"/>
        </a:p>
      </dgm:t>
    </dgm:pt>
    <dgm:pt modelId="{564DEE70-C4ED-4D0E-8352-B76A47151A6C}" type="pres">
      <dgm:prSet presAssocID="{38E817B5-A0C1-496B-AF16-E5DE72BD3D31}" presName="parTrans" presStyleLbl="bgSibTrans2D1" presStyleIdx="0" presStyleCnt="3"/>
      <dgm:spPr/>
      <dgm:t>
        <a:bodyPr/>
        <a:lstStyle/>
        <a:p>
          <a:endParaRPr lang="es-SV"/>
        </a:p>
      </dgm:t>
    </dgm:pt>
    <dgm:pt modelId="{C53EACB1-C6D0-44B8-9FBB-32163522FD84}" type="pres">
      <dgm:prSet presAssocID="{8142474F-B40D-4457-943C-D0A0C2388933}" presName="node" presStyleLbl="node1" presStyleIdx="0" presStyleCnt="3">
        <dgm:presLayoutVars>
          <dgm:bulletEnabled val="1"/>
        </dgm:presLayoutVars>
      </dgm:prSet>
      <dgm:spPr/>
      <dgm:t>
        <a:bodyPr/>
        <a:lstStyle/>
        <a:p>
          <a:endParaRPr lang="es-SV"/>
        </a:p>
      </dgm:t>
    </dgm:pt>
    <dgm:pt modelId="{2F152E5C-4F4C-44FE-9E8E-57FD55578D61}" type="pres">
      <dgm:prSet presAssocID="{32CFDA1B-3885-42AD-A773-3DA40115DF27}" presName="parTrans" presStyleLbl="bgSibTrans2D1" presStyleIdx="1" presStyleCnt="3"/>
      <dgm:spPr/>
      <dgm:t>
        <a:bodyPr/>
        <a:lstStyle/>
        <a:p>
          <a:endParaRPr lang="es-SV"/>
        </a:p>
      </dgm:t>
    </dgm:pt>
    <dgm:pt modelId="{74ECA81C-57ED-45D8-842D-46B60BC27050}" type="pres">
      <dgm:prSet presAssocID="{6E5F5BA3-DA99-48E9-A3D4-D70AD23E00C3}" presName="node" presStyleLbl="node1" presStyleIdx="1" presStyleCnt="3">
        <dgm:presLayoutVars>
          <dgm:bulletEnabled val="1"/>
        </dgm:presLayoutVars>
      </dgm:prSet>
      <dgm:spPr/>
      <dgm:t>
        <a:bodyPr/>
        <a:lstStyle/>
        <a:p>
          <a:endParaRPr lang="es-SV"/>
        </a:p>
      </dgm:t>
    </dgm:pt>
    <dgm:pt modelId="{262D61B3-C9AF-4E1D-BDB8-21AE66DDFB1D}" type="pres">
      <dgm:prSet presAssocID="{50DECE4A-3BB0-40CF-B8CE-85A232369601}" presName="parTrans" presStyleLbl="bgSibTrans2D1" presStyleIdx="2" presStyleCnt="3"/>
      <dgm:spPr/>
      <dgm:t>
        <a:bodyPr/>
        <a:lstStyle/>
        <a:p>
          <a:endParaRPr lang="es-SV"/>
        </a:p>
      </dgm:t>
    </dgm:pt>
    <dgm:pt modelId="{2EC52690-926C-41BE-968B-BE833707C906}" type="pres">
      <dgm:prSet presAssocID="{B9201104-2255-4C3F-A2CC-5EDFAB7A1A45}" presName="node" presStyleLbl="node1" presStyleIdx="2" presStyleCnt="3">
        <dgm:presLayoutVars>
          <dgm:bulletEnabled val="1"/>
        </dgm:presLayoutVars>
      </dgm:prSet>
      <dgm:spPr/>
      <dgm:t>
        <a:bodyPr/>
        <a:lstStyle/>
        <a:p>
          <a:endParaRPr lang="es-SV"/>
        </a:p>
      </dgm:t>
    </dgm:pt>
  </dgm:ptLst>
  <dgm:cxnLst>
    <dgm:cxn modelId="{E07AF259-15DA-43AD-B674-933353572457}" type="presOf" srcId="{007AFC53-066B-431B-8C37-1AF676117385}" destId="{BE7EAE2A-05D8-4044-91D2-3744152A37B4}" srcOrd="0" destOrd="0" presId="urn:microsoft.com/office/officeart/2005/8/layout/radial4"/>
    <dgm:cxn modelId="{2515E604-E91D-4F2B-97BB-BE2D28772DEB}" type="presOf" srcId="{6E5F5BA3-DA99-48E9-A3D4-D70AD23E00C3}" destId="{74ECA81C-57ED-45D8-842D-46B60BC27050}" srcOrd="0" destOrd="0" presId="urn:microsoft.com/office/officeart/2005/8/layout/radial4"/>
    <dgm:cxn modelId="{EA82F7F0-0F36-463E-B908-74262CB75921}" srcId="{C8E36960-268F-4925-9A3C-177E6D0A9D32}" destId="{B9201104-2255-4C3F-A2CC-5EDFAB7A1A45}" srcOrd="2" destOrd="0" parTransId="{50DECE4A-3BB0-40CF-B8CE-85A232369601}" sibTransId="{51FE9C30-0A3A-4AE6-91A2-B7157924E582}"/>
    <dgm:cxn modelId="{9F2CC101-2178-4461-BB31-34FCA4A3570B}" type="presOf" srcId="{B9201104-2255-4C3F-A2CC-5EDFAB7A1A45}" destId="{2EC52690-926C-41BE-968B-BE833707C906}" srcOrd="0" destOrd="0" presId="urn:microsoft.com/office/officeart/2005/8/layout/radial4"/>
    <dgm:cxn modelId="{25863922-3FA8-454C-B299-0144D12A7C0F}" type="presOf" srcId="{50DECE4A-3BB0-40CF-B8CE-85A232369601}" destId="{262D61B3-C9AF-4E1D-BDB8-21AE66DDFB1D}" srcOrd="0" destOrd="0" presId="urn:microsoft.com/office/officeart/2005/8/layout/radial4"/>
    <dgm:cxn modelId="{9FBC26B5-7610-400B-B10D-D81E6299D607}" type="presOf" srcId="{38E817B5-A0C1-496B-AF16-E5DE72BD3D31}" destId="{564DEE70-C4ED-4D0E-8352-B76A47151A6C}" srcOrd="0" destOrd="0" presId="urn:microsoft.com/office/officeart/2005/8/layout/radial4"/>
    <dgm:cxn modelId="{8D5F4C83-81FA-4A22-AADA-EAA29A89929D}" srcId="{C8E36960-268F-4925-9A3C-177E6D0A9D32}" destId="{8142474F-B40D-4457-943C-D0A0C2388933}" srcOrd="0" destOrd="0" parTransId="{38E817B5-A0C1-496B-AF16-E5DE72BD3D31}" sibTransId="{C168C3A3-4C3B-47E6-B4BF-4673AF22BA04}"/>
    <dgm:cxn modelId="{D3D65E8E-82F8-4FB0-A0A8-705F8F9385CB}" srcId="{C8E36960-268F-4925-9A3C-177E6D0A9D32}" destId="{6E5F5BA3-DA99-48E9-A3D4-D70AD23E00C3}" srcOrd="1" destOrd="0" parTransId="{32CFDA1B-3885-42AD-A773-3DA40115DF27}" sibTransId="{F88E3FD6-8137-495A-AABD-EFBD9C199D7D}"/>
    <dgm:cxn modelId="{68ABFC00-6D22-47D5-AA8C-977D287354DF}" type="presOf" srcId="{C8E36960-268F-4925-9A3C-177E6D0A9D32}" destId="{9FE79E98-29A1-41D1-91F8-77D9EE7939C4}" srcOrd="0" destOrd="0" presId="urn:microsoft.com/office/officeart/2005/8/layout/radial4"/>
    <dgm:cxn modelId="{32B7ADF3-9114-4165-85EE-60BE17DFD0A0}" type="presOf" srcId="{8142474F-B40D-4457-943C-D0A0C2388933}" destId="{C53EACB1-C6D0-44B8-9FBB-32163522FD84}" srcOrd="0" destOrd="0" presId="urn:microsoft.com/office/officeart/2005/8/layout/radial4"/>
    <dgm:cxn modelId="{57C8D7BF-1C04-4D5F-BB52-9BE74C9ECD66}" srcId="{007AFC53-066B-431B-8C37-1AF676117385}" destId="{C8E36960-268F-4925-9A3C-177E6D0A9D32}" srcOrd="0" destOrd="0" parTransId="{617CA01D-A58B-4A2C-93E9-63B14A5B616B}" sibTransId="{93B3E2EF-D8E1-40B7-BC4E-181935856EF0}"/>
    <dgm:cxn modelId="{B8E6CE5F-9CF6-4B44-82E6-E821D4EDED66}" type="presOf" srcId="{32CFDA1B-3885-42AD-A773-3DA40115DF27}" destId="{2F152E5C-4F4C-44FE-9E8E-57FD55578D61}" srcOrd="0" destOrd="0" presId="urn:microsoft.com/office/officeart/2005/8/layout/radial4"/>
    <dgm:cxn modelId="{7B9E208D-3274-4E85-99CA-41FDC89FC11E}" type="presParOf" srcId="{BE7EAE2A-05D8-4044-91D2-3744152A37B4}" destId="{9FE79E98-29A1-41D1-91F8-77D9EE7939C4}" srcOrd="0" destOrd="0" presId="urn:microsoft.com/office/officeart/2005/8/layout/radial4"/>
    <dgm:cxn modelId="{174AA566-7AED-4FE5-B131-39EF7BB702E5}" type="presParOf" srcId="{BE7EAE2A-05D8-4044-91D2-3744152A37B4}" destId="{564DEE70-C4ED-4D0E-8352-B76A47151A6C}" srcOrd="1" destOrd="0" presId="urn:microsoft.com/office/officeart/2005/8/layout/radial4"/>
    <dgm:cxn modelId="{CBC67330-06A5-40AD-8090-88A6DAF873C4}" type="presParOf" srcId="{BE7EAE2A-05D8-4044-91D2-3744152A37B4}" destId="{C53EACB1-C6D0-44B8-9FBB-32163522FD84}" srcOrd="2" destOrd="0" presId="urn:microsoft.com/office/officeart/2005/8/layout/radial4"/>
    <dgm:cxn modelId="{FCAC0B76-9F7B-4F60-8CF5-820A0F2B1BC8}" type="presParOf" srcId="{BE7EAE2A-05D8-4044-91D2-3744152A37B4}" destId="{2F152E5C-4F4C-44FE-9E8E-57FD55578D61}" srcOrd="3" destOrd="0" presId="urn:microsoft.com/office/officeart/2005/8/layout/radial4"/>
    <dgm:cxn modelId="{1B1E9DEA-CE20-451F-AA21-41AA757931D7}" type="presParOf" srcId="{BE7EAE2A-05D8-4044-91D2-3744152A37B4}" destId="{74ECA81C-57ED-45D8-842D-46B60BC27050}" srcOrd="4" destOrd="0" presId="urn:microsoft.com/office/officeart/2005/8/layout/radial4"/>
    <dgm:cxn modelId="{D161ECA9-C186-4665-8856-081257A250BD}" type="presParOf" srcId="{BE7EAE2A-05D8-4044-91D2-3744152A37B4}" destId="{262D61B3-C9AF-4E1D-BDB8-21AE66DDFB1D}" srcOrd="5" destOrd="0" presId="urn:microsoft.com/office/officeart/2005/8/layout/radial4"/>
    <dgm:cxn modelId="{893A5BD0-6403-43D0-B6C8-36EEF33C9157}" type="presParOf" srcId="{BE7EAE2A-05D8-4044-91D2-3744152A37B4}" destId="{2EC52690-926C-41BE-968B-BE833707C90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7D08AF-E3A9-46CE-8E38-AF59FC9476AE}" type="doc">
      <dgm:prSet loTypeId="urn:microsoft.com/office/officeart/2005/8/layout/hProcess9" loCatId="process" qsTypeId="urn:microsoft.com/office/officeart/2005/8/quickstyle/simple5" qsCatId="simple" csTypeId="urn:microsoft.com/office/officeart/2005/8/colors/colorful4" csCatId="colorful"/>
      <dgm:spPr/>
      <dgm:t>
        <a:bodyPr/>
        <a:lstStyle/>
        <a:p>
          <a:endParaRPr lang="es-SV"/>
        </a:p>
      </dgm:t>
    </dgm:pt>
    <dgm:pt modelId="{C0545ADA-AA3D-4B1B-9C0D-9D66312E4203}">
      <dgm:prSet/>
      <dgm:spPr/>
      <dgm:t>
        <a:bodyPr/>
        <a:lstStyle/>
        <a:p>
          <a:pPr rtl="0"/>
          <a:r>
            <a:rPr lang="es-SV" smtClean="0"/>
            <a:t>Diríjase a la persona a quién va dirigida la pregunta.</a:t>
          </a:r>
          <a:endParaRPr lang="es-SV"/>
        </a:p>
      </dgm:t>
    </dgm:pt>
    <dgm:pt modelId="{17440F2F-5B0F-4F7F-8FD8-E81652FA576C}" type="parTrans" cxnId="{2428608F-8CD7-498D-97E0-8F5A4BA84748}">
      <dgm:prSet/>
      <dgm:spPr/>
      <dgm:t>
        <a:bodyPr/>
        <a:lstStyle/>
        <a:p>
          <a:endParaRPr lang="es-SV"/>
        </a:p>
      </dgm:t>
    </dgm:pt>
    <dgm:pt modelId="{72C27EC8-FBF3-441D-9907-8070519A1C4B}" type="sibTrans" cxnId="{2428608F-8CD7-498D-97E0-8F5A4BA84748}">
      <dgm:prSet/>
      <dgm:spPr/>
      <dgm:t>
        <a:bodyPr/>
        <a:lstStyle/>
        <a:p>
          <a:endParaRPr lang="es-SV"/>
        </a:p>
      </dgm:t>
    </dgm:pt>
    <dgm:pt modelId="{37C7030A-D2BB-4944-8136-6946826C2C8E}">
      <dgm:prSet/>
      <dgm:spPr/>
      <dgm:t>
        <a:bodyPr/>
        <a:lstStyle/>
        <a:p>
          <a:pPr rtl="0"/>
          <a:r>
            <a:rPr lang="es-SV" smtClean="0"/>
            <a:t>Formule la pregunta.</a:t>
          </a:r>
          <a:endParaRPr lang="es-SV"/>
        </a:p>
      </dgm:t>
    </dgm:pt>
    <dgm:pt modelId="{E84792C7-3107-4515-998B-C027A868FD98}" type="parTrans" cxnId="{B582680D-458C-4E12-847F-083C7DC210FF}">
      <dgm:prSet/>
      <dgm:spPr/>
      <dgm:t>
        <a:bodyPr/>
        <a:lstStyle/>
        <a:p>
          <a:endParaRPr lang="es-SV"/>
        </a:p>
      </dgm:t>
    </dgm:pt>
    <dgm:pt modelId="{2EE731A6-02CC-4316-9EE4-45DB205C0C4C}" type="sibTrans" cxnId="{B582680D-458C-4E12-847F-083C7DC210FF}">
      <dgm:prSet/>
      <dgm:spPr/>
      <dgm:t>
        <a:bodyPr/>
        <a:lstStyle/>
        <a:p>
          <a:endParaRPr lang="es-SV"/>
        </a:p>
      </dgm:t>
    </dgm:pt>
    <dgm:pt modelId="{731B4061-5054-4B01-A064-9420667C7B22}">
      <dgm:prSet/>
      <dgm:spPr/>
      <dgm:t>
        <a:bodyPr/>
        <a:lstStyle/>
        <a:p>
          <a:pPr rtl="0"/>
          <a:r>
            <a:rPr lang="es-SV" smtClean="0"/>
            <a:t>Haga una pausa.</a:t>
          </a:r>
          <a:endParaRPr lang="es-SV"/>
        </a:p>
      </dgm:t>
    </dgm:pt>
    <dgm:pt modelId="{EF0926DE-9E30-46CA-9DAD-488861136503}" type="parTrans" cxnId="{0391A2DF-9CC5-4865-A838-3A350B4BBFAF}">
      <dgm:prSet/>
      <dgm:spPr/>
      <dgm:t>
        <a:bodyPr/>
        <a:lstStyle/>
        <a:p>
          <a:endParaRPr lang="es-SV"/>
        </a:p>
      </dgm:t>
    </dgm:pt>
    <dgm:pt modelId="{10FE18D5-E6E4-48AB-8859-EB03626187AD}" type="sibTrans" cxnId="{0391A2DF-9CC5-4865-A838-3A350B4BBFAF}">
      <dgm:prSet/>
      <dgm:spPr/>
      <dgm:t>
        <a:bodyPr/>
        <a:lstStyle/>
        <a:p>
          <a:endParaRPr lang="es-SV"/>
        </a:p>
      </dgm:t>
    </dgm:pt>
    <dgm:pt modelId="{F5381A6D-BDFD-4022-9C0B-0E7F241B4E71}">
      <dgm:prSet/>
      <dgm:spPr/>
      <dgm:t>
        <a:bodyPr/>
        <a:lstStyle/>
        <a:p>
          <a:pPr rtl="0"/>
          <a:r>
            <a:rPr lang="es-SV" smtClean="0"/>
            <a:t>Acepte la respuesta.</a:t>
          </a:r>
          <a:endParaRPr lang="es-SV"/>
        </a:p>
      </dgm:t>
    </dgm:pt>
    <dgm:pt modelId="{A5F6C945-1523-4D04-ABA7-978EA0902627}" type="parTrans" cxnId="{A8D19E5F-D5EC-48CB-BC26-9A23AC0B4AE8}">
      <dgm:prSet/>
      <dgm:spPr/>
      <dgm:t>
        <a:bodyPr/>
        <a:lstStyle/>
        <a:p>
          <a:endParaRPr lang="es-SV"/>
        </a:p>
      </dgm:t>
    </dgm:pt>
    <dgm:pt modelId="{3574F32A-15CC-4F89-B1CE-D84A26D17663}" type="sibTrans" cxnId="{A8D19E5F-D5EC-48CB-BC26-9A23AC0B4AE8}">
      <dgm:prSet/>
      <dgm:spPr/>
      <dgm:t>
        <a:bodyPr/>
        <a:lstStyle/>
        <a:p>
          <a:endParaRPr lang="es-SV"/>
        </a:p>
      </dgm:t>
    </dgm:pt>
    <dgm:pt modelId="{3433F109-2A15-4454-BA47-B22DE5EA01EF}" type="pres">
      <dgm:prSet presAssocID="{507D08AF-E3A9-46CE-8E38-AF59FC9476AE}" presName="CompostProcess" presStyleCnt="0">
        <dgm:presLayoutVars>
          <dgm:dir/>
          <dgm:resizeHandles val="exact"/>
        </dgm:presLayoutVars>
      </dgm:prSet>
      <dgm:spPr/>
    </dgm:pt>
    <dgm:pt modelId="{3086833D-1EDF-444E-89CC-5FD3F5E81D9E}" type="pres">
      <dgm:prSet presAssocID="{507D08AF-E3A9-46CE-8E38-AF59FC9476AE}" presName="arrow" presStyleLbl="bgShp" presStyleIdx="0" presStyleCnt="1"/>
      <dgm:spPr/>
    </dgm:pt>
    <dgm:pt modelId="{F6FB3AC2-BA27-439D-9DB4-93D854880F05}" type="pres">
      <dgm:prSet presAssocID="{507D08AF-E3A9-46CE-8E38-AF59FC9476AE}" presName="linearProcess" presStyleCnt="0"/>
      <dgm:spPr/>
    </dgm:pt>
    <dgm:pt modelId="{16C5B9B5-E24A-4933-A6A5-90BE9CA22052}" type="pres">
      <dgm:prSet presAssocID="{C0545ADA-AA3D-4B1B-9C0D-9D66312E4203}" presName="textNode" presStyleLbl="node1" presStyleIdx="0" presStyleCnt="4">
        <dgm:presLayoutVars>
          <dgm:bulletEnabled val="1"/>
        </dgm:presLayoutVars>
      </dgm:prSet>
      <dgm:spPr/>
    </dgm:pt>
    <dgm:pt modelId="{755A827D-E949-42B3-85D3-7074180CBF9C}" type="pres">
      <dgm:prSet presAssocID="{72C27EC8-FBF3-441D-9907-8070519A1C4B}" presName="sibTrans" presStyleCnt="0"/>
      <dgm:spPr/>
    </dgm:pt>
    <dgm:pt modelId="{B53D08FE-F941-410D-94AA-0C371077AF76}" type="pres">
      <dgm:prSet presAssocID="{37C7030A-D2BB-4944-8136-6946826C2C8E}" presName="textNode" presStyleLbl="node1" presStyleIdx="1" presStyleCnt="4">
        <dgm:presLayoutVars>
          <dgm:bulletEnabled val="1"/>
        </dgm:presLayoutVars>
      </dgm:prSet>
      <dgm:spPr/>
    </dgm:pt>
    <dgm:pt modelId="{5C3AB0DF-6AE5-427B-87A7-3695CF54FD5F}" type="pres">
      <dgm:prSet presAssocID="{2EE731A6-02CC-4316-9EE4-45DB205C0C4C}" presName="sibTrans" presStyleCnt="0"/>
      <dgm:spPr/>
    </dgm:pt>
    <dgm:pt modelId="{0DA3F663-9A11-405D-9F90-B87BCB4657F1}" type="pres">
      <dgm:prSet presAssocID="{731B4061-5054-4B01-A064-9420667C7B22}" presName="textNode" presStyleLbl="node1" presStyleIdx="2" presStyleCnt="4">
        <dgm:presLayoutVars>
          <dgm:bulletEnabled val="1"/>
        </dgm:presLayoutVars>
      </dgm:prSet>
      <dgm:spPr/>
    </dgm:pt>
    <dgm:pt modelId="{34185129-B6CC-4CE6-9C08-B2650285CD89}" type="pres">
      <dgm:prSet presAssocID="{10FE18D5-E6E4-48AB-8859-EB03626187AD}" presName="sibTrans" presStyleCnt="0"/>
      <dgm:spPr/>
    </dgm:pt>
    <dgm:pt modelId="{BFE8CCB8-7A90-4C27-AE92-C885F8EC8C2D}" type="pres">
      <dgm:prSet presAssocID="{F5381A6D-BDFD-4022-9C0B-0E7F241B4E71}" presName="textNode" presStyleLbl="node1" presStyleIdx="3" presStyleCnt="4">
        <dgm:presLayoutVars>
          <dgm:bulletEnabled val="1"/>
        </dgm:presLayoutVars>
      </dgm:prSet>
      <dgm:spPr/>
    </dgm:pt>
  </dgm:ptLst>
  <dgm:cxnLst>
    <dgm:cxn modelId="{8CD6566F-2EA9-4A06-80CE-597C7292D7BB}" type="presOf" srcId="{37C7030A-D2BB-4944-8136-6946826C2C8E}" destId="{B53D08FE-F941-410D-94AA-0C371077AF76}" srcOrd="0" destOrd="0" presId="urn:microsoft.com/office/officeart/2005/8/layout/hProcess9"/>
    <dgm:cxn modelId="{A8D19E5F-D5EC-48CB-BC26-9A23AC0B4AE8}" srcId="{507D08AF-E3A9-46CE-8E38-AF59FC9476AE}" destId="{F5381A6D-BDFD-4022-9C0B-0E7F241B4E71}" srcOrd="3" destOrd="0" parTransId="{A5F6C945-1523-4D04-ABA7-978EA0902627}" sibTransId="{3574F32A-15CC-4F89-B1CE-D84A26D17663}"/>
    <dgm:cxn modelId="{8ADF8360-ECEF-489F-8155-AE986770E1EA}" type="presOf" srcId="{731B4061-5054-4B01-A064-9420667C7B22}" destId="{0DA3F663-9A11-405D-9F90-B87BCB4657F1}" srcOrd="0" destOrd="0" presId="urn:microsoft.com/office/officeart/2005/8/layout/hProcess9"/>
    <dgm:cxn modelId="{55A59BD2-4BA8-43E0-A701-D95C8D1B1F76}" type="presOf" srcId="{C0545ADA-AA3D-4B1B-9C0D-9D66312E4203}" destId="{16C5B9B5-E24A-4933-A6A5-90BE9CA22052}" srcOrd="0" destOrd="0" presId="urn:microsoft.com/office/officeart/2005/8/layout/hProcess9"/>
    <dgm:cxn modelId="{B582680D-458C-4E12-847F-083C7DC210FF}" srcId="{507D08AF-E3A9-46CE-8E38-AF59FC9476AE}" destId="{37C7030A-D2BB-4944-8136-6946826C2C8E}" srcOrd="1" destOrd="0" parTransId="{E84792C7-3107-4515-998B-C027A868FD98}" sibTransId="{2EE731A6-02CC-4316-9EE4-45DB205C0C4C}"/>
    <dgm:cxn modelId="{97C66699-BB34-4E44-9E69-C22005AC0EFF}" type="presOf" srcId="{507D08AF-E3A9-46CE-8E38-AF59FC9476AE}" destId="{3433F109-2A15-4454-BA47-B22DE5EA01EF}" srcOrd="0" destOrd="0" presId="urn:microsoft.com/office/officeart/2005/8/layout/hProcess9"/>
    <dgm:cxn modelId="{7E37F087-36FC-4295-A547-3D4F88FB3892}" type="presOf" srcId="{F5381A6D-BDFD-4022-9C0B-0E7F241B4E71}" destId="{BFE8CCB8-7A90-4C27-AE92-C885F8EC8C2D}" srcOrd="0" destOrd="0" presId="urn:microsoft.com/office/officeart/2005/8/layout/hProcess9"/>
    <dgm:cxn modelId="{2428608F-8CD7-498D-97E0-8F5A4BA84748}" srcId="{507D08AF-E3A9-46CE-8E38-AF59FC9476AE}" destId="{C0545ADA-AA3D-4B1B-9C0D-9D66312E4203}" srcOrd="0" destOrd="0" parTransId="{17440F2F-5B0F-4F7F-8FD8-E81652FA576C}" sibTransId="{72C27EC8-FBF3-441D-9907-8070519A1C4B}"/>
    <dgm:cxn modelId="{0391A2DF-9CC5-4865-A838-3A350B4BBFAF}" srcId="{507D08AF-E3A9-46CE-8E38-AF59FC9476AE}" destId="{731B4061-5054-4B01-A064-9420667C7B22}" srcOrd="2" destOrd="0" parTransId="{EF0926DE-9E30-46CA-9DAD-488861136503}" sibTransId="{10FE18D5-E6E4-48AB-8859-EB03626187AD}"/>
    <dgm:cxn modelId="{30999033-4D1B-4374-B795-FBBE0E7E1AB0}" type="presParOf" srcId="{3433F109-2A15-4454-BA47-B22DE5EA01EF}" destId="{3086833D-1EDF-444E-89CC-5FD3F5E81D9E}" srcOrd="0" destOrd="0" presId="urn:microsoft.com/office/officeart/2005/8/layout/hProcess9"/>
    <dgm:cxn modelId="{269A4D5A-A215-4D22-A2AF-2A6C4555D0F2}" type="presParOf" srcId="{3433F109-2A15-4454-BA47-B22DE5EA01EF}" destId="{F6FB3AC2-BA27-439D-9DB4-93D854880F05}" srcOrd="1" destOrd="0" presId="urn:microsoft.com/office/officeart/2005/8/layout/hProcess9"/>
    <dgm:cxn modelId="{16B1CBB7-C264-4334-9ED4-1F9DE87639A7}" type="presParOf" srcId="{F6FB3AC2-BA27-439D-9DB4-93D854880F05}" destId="{16C5B9B5-E24A-4933-A6A5-90BE9CA22052}" srcOrd="0" destOrd="0" presId="urn:microsoft.com/office/officeart/2005/8/layout/hProcess9"/>
    <dgm:cxn modelId="{6A68F9EB-534F-4C05-B291-5A8B98E096BB}" type="presParOf" srcId="{F6FB3AC2-BA27-439D-9DB4-93D854880F05}" destId="{755A827D-E949-42B3-85D3-7074180CBF9C}" srcOrd="1" destOrd="0" presId="urn:microsoft.com/office/officeart/2005/8/layout/hProcess9"/>
    <dgm:cxn modelId="{61672940-1667-4003-9C21-9D7EE5FBC9CC}" type="presParOf" srcId="{F6FB3AC2-BA27-439D-9DB4-93D854880F05}" destId="{B53D08FE-F941-410D-94AA-0C371077AF76}" srcOrd="2" destOrd="0" presId="urn:microsoft.com/office/officeart/2005/8/layout/hProcess9"/>
    <dgm:cxn modelId="{742A54F8-EF06-4E98-937E-B0D22BA24066}" type="presParOf" srcId="{F6FB3AC2-BA27-439D-9DB4-93D854880F05}" destId="{5C3AB0DF-6AE5-427B-87A7-3695CF54FD5F}" srcOrd="3" destOrd="0" presId="urn:microsoft.com/office/officeart/2005/8/layout/hProcess9"/>
    <dgm:cxn modelId="{21B187F3-C75C-47D3-B1E3-7AF5F84ED67A}" type="presParOf" srcId="{F6FB3AC2-BA27-439D-9DB4-93D854880F05}" destId="{0DA3F663-9A11-405D-9F90-B87BCB4657F1}" srcOrd="4" destOrd="0" presId="urn:microsoft.com/office/officeart/2005/8/layout/hProcess9"/>
    <dgm:cxn modelId="{CC90B321-D1CC-4FD2-8EEC-A5B45ED95786}" type="presParOf" srcId="{F6FB3AC2-BA27-439D-9DB4-93D854880F05}" destId="{34185129-B6CC-4CE6-9C08-B2650285CD89}" srcOrd="5" destOrd="0" presId="urn:microsoft.com/office/officeart/2005/8/layout/hProcess9"/>
    <dgm:cxn modelId="{95FD65D4-1A20-47F6-9A10-3792B6866AEB}" type="presParOf" srcId="{F6FB3AC2-BA27-439D-9DB4-93D854880F05}" destId="{BFE8CCB8-7A90-4C27-AE92-C885F8EC8C2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EDE380-6CC8-45BB-8759-47854EA063F1}" type="doc">
      <dgm:prSet loTypeId="urn:microsoft.com/office/officeart/2008/layout/PictureStrips" loCatId="list" qsTypeId="urn:microsoft.com/office/officeart/2005/8/quickstyle/simple3" qsCatId="simple" csTypeId="urn:microsoft.com/office/officeart/2005/8/colors/colorful4" csCatId="colorful"/>
      <dgm:spPr/>
      <dgm:t>
        <a:bodyPr/>
        <a:lstStyle/>
        <a:p>
          <a:endParaRPr lang="es-SV"/>
        </a:p>
      </dgm:t>
    </dgm:pt>
    <dgm:pt modelId="{D2ECAEDC-ABFD-436F-BEEF-1AD60216041C}">
      <dgm:prSet/>
      <dgm:spPr/>
      <dgm:t>
        <a:bodyPr/>
        <a:lstStyle/>
        <a:p>
          <a:pPr rtl="0"/>
          <a:r>
            <a:rPr lang="es-SV" smtClean="0"/>
            <a:t>A la personalidad del maestro.</a:t>
          </a:r>
          <a:endParaRPr lang="es-SV"/>
        </a:p>
      </dgm:t>
    </dgm:pt>
    <dgm:pt modelId="{25F21268-C5BE-46AB-A2CA-E9A26B202FB7}" type="parTrans" cxnId="{F59CCE9F-6585-4C41-9FDB-173B3FEA3560}">
      <dgm:prSet/>
      <dgm:spPr/>
      <dgm:t>
        <a:bodyPr/>
        <a:lstStyle/>
        <a:p>
          <a:endParaRPr lang="es-SV"/>
        </a:p>
      </dgm:t>
    </dgm:pt>
    <dgm:pt modelId="{C95574C3-DD47-4A2F-87AA-B9F1144F2A72}" type="sibTrans" cxnId="{F59CCE9F-6585-4C41-9FDB-173B3FEA3560}">
      <dgm:prSet/>
      <dgm:spPr/>
      <dgm:t>
        <a:bodyPr/>
        <a:lstStyle/>
        <a:p>
          <a:endParaRPr lang="es-SV"/>
        </a:p>
      </dgm:t>
    </dgm:pt>
    <dgm:pt modelId="{598F388C-62FA-477B-A572-198BD1B58C29}">
      <dgm:prSet/>
      <dgm:spPr/>
      <dgm:t>
        <a:bodyPr/>
        <a:lstStyle/>
        <a:p>
          <a:pPr rtl="0"/>
          <a:r>
            <a:rPr lang="es-SV" smtClean="0"/>
            <a:t>A la individualidad de los alumnos.</a:t>
          </a:r>
          <a:endParaRPr lang="es-SV"/>
        </a:p>
      </dgm:t>
    </dgm:pt>
    <dgm:pt modelId="{E0890BDD-2C0A-4F2F-B47E-1C68E3C92694}" type="parTrans" cxnId="{A466C19C-2782-48A7-8168-1DEC375CC46C}">
      <dgm:prSet/>
      <dgm:spPr/>
      <dgm:t>
        <a:bodyPr/>
        <a:lstStyle/>
        <a:p>
          <a:endParaRPr lang="es-SV"/>
        </a:p>
      </dgm:t>
    </dgm:pt>
    <dgm:pt modelId="{A2E64F13-0EA9-494C-9310-AD5D46ACE19F}" type="sibTrans" cxnId="{A466C19C-2782-48A7-8168-1DEC375CC46C}">
      <dgm:prSet/>
      <dgm:spPr/>
      <dgm:t>
        <a:bodyPr/>
        <a:lstStyle/>
        <a:p>
          <a:endParaRPr lang="es-SV"/>
        </a:p>
      </dgm:t>
    </dgm:pt>
    <dgm:pt modelId="{D12CFD74-23A6-4169-9BAA-32FC5FC2911E}">
      <dgm:prSet/>
      <dgm:spPr/>
      <dgm:t>
        <a:bodyPr/>
        <a:lstStyle/>
        <a:p>
          <a:pPr rtl="0"/>
          <a:r>
            <a:rPr lang="es-SV" smtClean="0"/>
            <a:t>A las condiciones en las cuales ocurre dicho medio didáctico en concreto.</a:t>
          </a:r>
          <a:endParaRPr lang="es-SV"/>
        </a:p>
      </dgm:t>
    </dgm:pt>
    <dgm:pt modelId="{B5B65AE0-0E56-4F70-A223-6C76884D814C}" type="parTrans" cxnId="{52F72B62-CF03-413F-A78E-80B243D6A765}">
      <dgm:prSet/>
      <dgm:spPr/>
      <dgm:t>
        <a:bodyPr/>
        <a:lstStyle/>
        <a:p>
          <a:endParaRPr lang="es-SV"/>
        </a:p>
      </dgm:t>
    </dgm:pt>
    <dgm:pt modelId="{5B6DB9C6-558D-443C-8C47-C8C45087FE2D}" type="sibTrans" cxnId="{52F72B62-CF03-413F-A78E-80B243D6A765}">
      <dgm:prSet/>
      <dgm:spPr/>
      <dgm:t>
        <a:bodyPr/>
        <a:lstStyle/>
        <a:p>
          <a:endParaRPr lang="es-SV"/>
        </a:p>
      </dgm:t>
    </dgm:pt>
    <dgm:pt modelId="{F4EDC760-1B99-47E7-B1CE-39E3FFD26C93}" type="pres">
      <dgm:prSet presAssocID="{56EDE380-6CC8-45BB-8759-47854EA063F1}" presName="Name0" presStyleCnt="0">
        <dgm:presLayoutVars>
          <dgm:dir/>
          <dgm:resizeHandles val="exact"/>
        </dgm:presLayoutVars>
      </dgm:prSet>
      <dgm:spPr/>
    </dgm:pt>
    <dgm:pt modelId="{4972487A-E749-4068-BFC6-6A6836005A46}" type="pres">
      <dgm:prSet presAssocID="{D2ECAEDC-ABFD-436F-BEEF-1AD60216041C}" presName="composite" presStyleCnt="0"/>
      <dgm:spPr/>
    </dgm:pt>
    <dgm:pt modelId="{FDD553B5-BD9D-4359-B6BA-8BEB905E5B42}" type="pres">
      <dgm:prSet presAssocID="{D2ECAEDC-ABFD-436F-BEEF-1AD60216041C}" presName="rect1" presStyleLbl="trAlignAcc1" presStyleIdx="0" presStyleCnt="3">
        <dgm:presLayoutVars>
          <dgm:bulletEnabled val="1"/>
        </dgm:presLayoutVars>
      </dgm:prSet>
      <dgm:spPr/>
    </dgm:pt>
    <dgm:pt modelId="{F71E488F-87C3-4CF7-9073-462807AAA2D1}" type="pres">
      <dgm:prSet presAssocID="{D2ECAEDC-ABFD-436F-BEEF-1AD60216041C}" presName="rect2" presStyleLbl="fgImgPlace1" presStyleIdx="0" presStyleCnt="3"/>
      <dgm:spPr/>
    </dgm:pt>
    <dgm:pt modelId="{01BCAF6E-D012-4B3B-8DA6-BF8B41FF7290}" type="pres">
      <dgm:prSet presAssocID="{C95574C3-DD47-4A2F-87AA-B9F1144F2A72}" presName="sibTrans" presStyleCnt="0"/>
      <dgm:spPr/>
    </dgm:pt>
    <dgm:pt modelId="{797826B9-012D-4E32-A3FB-CFFA81DFA545}" type="pres">
      <dgm:prSet presAssocID="{598F388C-62FA-477B-A572-198BD1B58C29}" presName="composite" presStyleCnt="0"/>
      <dgm:spPr/>
    </dgm:pt>
    <dgm:pt modelId="{A47FC45E-CD40-4836-823E-1E6407DF8BE9}" type="pres">
      <dgm:prSet presAssocID="{598F388C-62FA-477B-A572-198BD1B58C29}" presName="rect1" presStyleLbl="trAlignAcc1" presStyleIdx="1" presStyleCnt="3">
        <dgm:presLayoutVars>
          <dgm:bulletEnabled val="1"/>
        </dgm:presLayoutVars>
      </dgm:prSet>
      <dgm:spPr/>
    </dgm:pt>
    <dgm:pt modelId="{C1CE1AFF-8881-4C9D-80F8-2AB0580F8F9F}" type="pres">
      <dgm:prSet presAssocID="{598F388C-62FA-477B-A572-198BD1B58C29}" presName="rect2" presStyleLbl="fgImgPlace1" presStyleIdx="1" presStyleCnt="3"/>
      <dgm:spPr/>
    </dgm:pt>
    <dgm:pt modelId="{E81EEA52-88E4-4AC8-96E2-6772AAD8DD32}" type="pres">
      <dgm:prSet presAssocID="{A2E64F13-0EA9-494C-9310-AD5D46ACE19F}" presName="sibTrans" presStyleCnt="0"/>
      <dgm:spPr/>
    </dgm:pt>
    <dgm:pt modelId="{F82D9C73-7F4E-4B42-B14F-A50264D4F745}" type="pres">
      <dgm:prSet presAssocID="{D12CFD74-23A6-4169-9BAA-32FC5FC2911E}" presName="composite" presStyleCnt="0"/>
      <dgm:spPr/>
    </dgm:pt>
    <dgm:pt modelId="{C659C7B9-877F-42AD-AE25-D94D1333968C}" type="pres">
      <dgm:prSet presAssocID="{D12CFD74-23A6-4169-9BAA-32FC5FC2911E}" presName="rect1" presStyleLbl="trAlignAcc1" presStyleIdx="2" presStyleCnt="3">
        <dgm:presLayoutVars>
          <dgm:bulletEnabled val="1"/>
        </dgm:presLayoutVars>
      </dgm:prSet>
      <dgm:spPr/>
    </dgm:pt>
    <dgm:pt modelId="{E842FD9E-56BB-4D3F-BDFC-849DD8DD4FAC}" type="pres">
      <dgm:prSet presAssocID="{D12CFD74-23A6-4169-9BAA-32FC5FC2911E}" presName="rect2" presStyleLbl="fgImgPlace1" presStyleIdx="2" presStyleCnt="3"/>
      <dgm:spPr/>
    </dgm:pt>
  </dgm:ptLst>
  <dgm:cxnLst>
    <dgm:cxn modelId="{A466C19C-2782-48A7-8168-1DEC375CC46C}" srcId="{56EDE380-6CC8-45BB-8759-47854EA063F1}" destId="{598F388C-62FA-477B-A572-198BD1B58C29}" srcOrd="1" destOrd="0" parTransId="{E0890BDD-2C0A-4F2F-B47E-1C68E3C92694}" sibTransId="{A2E64F13-0EA9-494C-9310-AD5D46ACE19F}"/>
    <dgm:cxn modelId="{D52B409A-CE1C-473A-B6B7-C032A3FD0A58}" type="presOf" srcId="{598F388C-62FA-477B-A572-198BD1B58C29}" destId="{A47FC45E-CD40-4836-823E-1E6407DF8BE9}" srcOrd="0" destOrd="0" presId="urn:microsoft.com/office/officeart/2008/layout/PictureStrips"/>
    <dgm:cxn modelId="{F59CCE9F-6585-4C41-9FDB-173B3FEA3560}" srcId="{56EDE380-6CC8-45BB-8759-47854EA063F1}" destId="{D2ECAEDC-ABFD-436F-BEEF-1AD60216041C}" srcOrd="0" destOrd="0" parTransId="{25F21268-C5BE-46AB-A2CA-E9A26B202FB7}" sibTransId="{C95574C3-DD47-4A2F-87AA-B9F1144F2A72}"/>
    <dgm:cxn modelId="{52F72B62-CF03-413F-A78E-80B243D6A765}" srcId="{56EDE380-6CC8-45BB-8759-47854EA063F1}" destId="{D12CFD74-23A6-4169-9BAA-32FC5FC2911E}" srcOrd="2" destOrd="0" parTransId="{B5B65AE0-0E56-4F70-A223-6C76884D814C}" sibTransId="{5B6DB9C6-558D-443C-8C47-C8C45087FE2D}"/>
    <dgm:cxn modelId="{B9DBFD8B-3ABA-436C-86D6-F73A163B8361}" type="presOf" srcId="{56EDE380-6CC8-45BB-8759-47854EA063F1}" destId="{F4EDC760-1B99-47E7-B1CE-39E3FFD26C93}" srcOrd="0" destOrd="0" presId="urn:microsoft.com/office/officeart/2008/layout/PictureStrips"/>
    <dgm:cxn modelId="{96D7C199-098B-4262-A263-8EA4E179D433}" type="presOf" srcId="{D2ECAEDC-ABFD-436F-BEEF-1AD60216041C}" destId="{FDD553B5-BD9D-4359-B6BA-8BEB905E5B42}" srcOrd="0" destOrd="0" presId="urn:microsoft.com/office/officeart/2008/layout/PictureStrips"/>
    <dgm:cxn modelId="{3F11188E-EB7B-4974-A934-DEBD98E9C73C}" type="presOf" srcId="{D12CFD74-23A6-4169-9BAA-32FC5FC2911E}" destId="{C659C7B9-877F-42AD-AE25-D94D1333968C}" srcOrd="0" destOrd="0" presId="urn:microsoft.com/office/officeart/2008/layout/PictureStrips"/>
    <dgm:cxn modelId="{7252EC16-1AA9-474E-9E2E-96E8200C5622}" type="presParOf" srcId="{F4EDC760-1B99-47E7-B1CE-39E3FFD26C93}" destId="{4972487A-E749-4068-BFC6-6A6836005A46}" srcOrd="0" destOrd="0" presId="urn:microsoft.com/office/officeart/2008/layout/PictureStrips"/>
    <dgm:cxn modelId="{ECA35A6D-1895-4A6D-A95B-3E37B462C0FD}" type="presParOf" srcId="{4972487A-E749-4068-BFC6-6A6836005A46}" destId="{FDD553B5-BD9D-4359-B6BA-8BEB905E5B42}" srcOrd="0" destOrd="0" presId="urn:microsoft.com/office/officeart/2008/layout/PictureStrips"/>
    <dgm:cxn modelId="{58A99F89-899E-42F4-BDE9-1B383A951A7B}" type="presParOf" srcId="{4972487A-E749-4068-BFC6-6A6836005A46}" destId="{F71E488F-87C3-4CF7-9073-462807AAA2D1}" srcOrd="1" destOrd="0" presId="urn:microsoft.com/office/officeart/2008/layout/PictureStrips"/>
    <dgm:cxn modelId="{F843103E-3A7E-43B0-A47A-9821AF3C2ED8}" type="presParOf" srcId="{F4EDC760-1B99-47E7-B1CE-39E3FFD26C93}" destId="{01BCAF6E-D012-4B3B-8DA6-BF8B41FF7290}" srcOrd="1" destOrd="0" presId="urn:microsoft.com/office/officeart/2008/layout/PictureStrips"/>
    <dgm:cxn modelId="{95E87016-C22F-4929-B477-BAEAE6ADB897}" type="presParOf" srcId="{F4EDC760-1B99-47E7-B1CE-39E3FFD26C93}" destId="{797826B9-012D-4E32-A3FB-CFFA81DFA545}" srcOrd="2" destOrd="0" presId="urn:microsoft.com/office/officeart/2008/layout/PictureStrips"/>
    <dgm:cxn modelId="{9854928C-B6DD-4BB5-95FD-DE27B240FAA3}" type="presParOf" srcId="{797826B9-012D-4E32-A3FB-CFFA81DFA545}" destId="{A47FC45E-CD40-4836-823E-1E6407DF8BE9}" srcOrd="0" destOrd="0" presId="urn:microsoft.com/office/officeart/2008/layout/PictureStrips"/>
    <dgm:cxn modelId="{9346134E-C325-47F7-A631-AC2100E41FF1}" type="presParOf" srcId="{797826B9-012D-4E32-A3FB-CFFA81DFA545}" destId="{C1CE1AFF-8881-4C9D-80F8-2AB0580F8F9F}" srcOrd="1" destOrd="0" presId="urn:microsoft.com/office/officeart/2008/layout/PictureStrips"/>
    <dgm:cxn modelId="{DA031A76-924E-4092-9BC6-318BCF860992}" type="presParOf" srcId="{F4EDC760-1B99-47E7-B1CE-39E3FFD26C93}" destId="{E81EEA52-88E4-4AC8-96E2-6772AAD8DD32}" srcOrd="3" destOrd="0" presId="urn:microsoft.com/office/officeart/2008/layout/PictureStrips"/>
    <dgm:cxn modelId="{5D20A89A-DD34-45D6-ACD5-25F3135D1ED0}" type="presParOf" srcId="{F4EDC760-1B99-47E7-B1CE-39E3FFD26C93}" destId="{F82D9C73-7F4E-4B42-B14F-A50264D4F745}" srcOrd="4" destOrd="0" presId="urn:microsoft.com/office/officeart/2008/layout/PictureStrips"/>
    <dgm:cxn modelId="{82181453-0953-4150-8A08-021622724970}" type="presParOf" srcId="{F82D9C73-7F4E-4B42-B14F-A50264D4F745}" destId="{C659C7B9-877F-42AD-AE25-D94D1333968C}" srcOrd="0" destOrd="0" presId="urn:microsoft.com/office/officeart/2008/layout/PictureStrips"/>
    <dgm:cxn modelId="{DA1AB1FB-B256-4D94-B2D1-5607FE3A1B07}" type="presParOf" srcId="{F82D9C73-7F4E-4B42-B14F-A50264D4F745}" destId="{E842FD9E-56BB-4D3F-BDFC-849DD8DD4FA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DBDFF5-ECDE-4345-8258-34D201731BA1}"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s-SV"/>
        </a:p>
      </dgm:t>
    </dgm:pt>
    <dgm:pt modelId="{A2A46654-C7AC-4103-A77A-D424A89EC9C5}">
      <dgm:prSet/>
      <dgm:spPr/>
      <dgm:t>
        <a:bodyPr/>
        <a:lstStyle/>
        <a:p>
          <a:pPr rtl="0"/>
          <a:r>
            <a:rPr lang="es-SV" dirty="0" smtClean="0"/>
            <a:t>Añadiendo nuevas ideas a otras ya existentes. </a:t>
          </a:r>
        </a:p>
        <a:p>
          <a:pPr rtl="0"/>
          <a:r>
            <a:rPr lang="es-SV" dirty="0" smtClean="0"/>
            <a:t>Ley de la apercepción.</a:t>
          </a:r>
          <a:endParaRPr lang="es-SV" dirty="0"/>
        </a:p>
      </dgm:t>
    </dgm:pt>
    <dgm:pt modelId="{0D13B0C5-A995-4879-A28F-9BB2E8141368}" type="parTrans" cxnId="{FD89A989-C7A7-45DF-B33C-926CDF3FC4BC}">
      <dgm:prSet/>
      <dgm:spPr/>
      <dgm:t>
        <a:bodyPr/>
        <a:lstStyle/>
        <a:p>
          <a:endParaRPr lang="es-SV"/>
        </a:p>
      </dgm:t>
    </dgm:pt>
    <dgm:pt modelId="{8FD9B1FF-9912-4D8B-A890-1C9200445197}" type="sibTrans" cxnId="{FD89A989-C7A7-45DF-B33C-926CDF3FC4BC}">
      <dgm:prSet/>
      <dgm:spPr/>
      <dgm:t>
        <a:bodyPr/>
        <a:lstStyle/>
        <a:p>
          <a:endParaRPr lang="es-SV"/>
        </a:p>
      </dgm:t>
    </dgm:pt>
    <dgm:pt modelId="{86099FFE-055B-4904-9DA5-0EBA6955A455}">
      <dgm:prSet/>
      <dgm:spPr/>
      <dgm:t>
        <a:bodyPr/>
        <a:lstStyle/>
        <a:p>
          <a:pPr rtl="0"/>
          <a:r>
            <a:rPr lang="es-SV" dirty="0" smtClean="0"/>
            <a:t>Al adaptar o ajustar la lección para que se amolde a los miembros de la clase. </a:t>
          </a:r>
        </a:p>
        <a:p>
          <a:pPr rtl="0"/>
          <a:r>
            <a:rPr lang="es-SV" dirty="0" smtClean="0"/>
            <a:t>Ley de la adaptación.</a:t>
          </a:r>
          <a:endParaRPr lang="es-SV" dirty="0"/>
        </a:p>
      </dgm:t>
    </dgm:pt>
    <dgm:pt modelId="{328A2367-A004-407F-B95A-972B772017D1}" type="parTrans" cxnId="{FBFCFD93-1219-4117-BDBC-16E3A75CD8F1}">
      <dgm:prSet/>
      <dgm:spPr/>
      <dgm:t>
        <a:bodyPr/>
        <a:lstStyle/>
        <a:p>
          <a:endParaRPr lang="es-SV"/>
        </a:p>
      </dgm:t>
    </dgm:pt>
    <dgm:pt modelId="{A95BC40A-7A16-4F80-973F-75D58EB17955}" type="sibTrans" cxnId="{FBFCFD93-1219-4117-BDBC-16E3A75CD8F1}">
      <dgm:prSet/>
      <dgm:spPr/>
      <dgm:t>
        <a:bodyPr/>
        <a:lstStyle/>
        <a:p>
          <a:endParaRPr lang="es-SV"/>
        </a:p>
      </dgm:t>
    </dgm:pt>
    <dgm:pt modelId="{ADF5E8C5-5781-4A92-9EA8-FA28F58A169A}">
      <dgm:prSet/>
      <dgm:spPr/>
      <dgm:t>
        <a:bodyPr/>
        <a:lstStyle/>
        <a:p>
          <a:pPr rtl="0"/>
          <a:r>
            <a:rPr lang="es-SV" dirty="0" smtClean="0"/>
            <a:t>Al asociar ideas, hechos o verdades. </a:t>
          </a:r>
        </a:p>
        <a:p>
          <a:pPr rtl="0"/>
          <a:r>
            <a:rPr lang="es-SV" dirty="0" smtClean="0"/>
            <a:t>Ley de la asociación.</a:t>
          </a:r>
          <a:endParaRPr lang="es-SV" dirty="0"/>
        </a:p>
      </dgm:t>
    </dgm:pt>
    <dgm:pt modelId="{47228131-4C84-444C-9287-5C9A5AE182B6}" type="parTrans" cxnId="{5758462C-A8B9-4E2C-93CB-84CBC161D5FC}">
      <dgm:prSet/>
      <dgm:spPr/>
      <dgm:t>
        <a:bodyPr/>
        <a:lstStyle/>
        <a:p>
          <a:endParaRPr lang="es-SV"/>
        </a:p>
      </dgm:t>
    </dgm:pt>
    <dgm:pt modelId="{DD59AE25-5A04-4994-88AB-5618A66033A7}" type="sibTrans" cxnId="{5758462C-A8B9-4E2C-93CB-84CBC161D5FC}">
      <dgm:prSet/>
      <dgm:spPr/>
      <dgm:t>
        <a:bodyPr/>
        <a:lstStyle/>
        <a:p>
          <a:endParaRPr lang="es-SV"/>
        </a:p>
      </dgm:t>
    </dgm:pt>
    <dgm:pt modelId="{06208BC5-6B17-412A-AB4F-12F343036123}">
      <dgm:prSet/>
      <dgm:spPr/>
      <dgm:t>
        <a:bodyPr/>
        <a:lstStyle/>
        <a:p>
          <a:pPr rtl="0"/>
          <a:r>
            <a:rPr lang="es-SV" smtClean="0"/>
            <a:t>Al llamar la atención.</a:t>
          </a:r>
          <a:endParaRPr lang="es-SV"/>
        </a:p>
      </dgm:t>
    </dgm:pt>
    <dgm:pt modelId="{851F12B7-4446-4E3B-9AEB-E8906EE1C363}" type="parTrans" cxnId="{4D6AC85C-B3FA-45EE-8725-235907522FBF}">
      <dgm:prSet/>
      <dgm:spPr/>
      <dgm:t>
        <a:bodyPr/>
        <a:lstStyle/>
        <a:p>
          <a:endParaRPr lang="es-SV"/>
        </a:p>
      </dgm:t>
    </dgm:pt>
    <dgm:pt modelId="{0400543C-4D9D-4952-92B4-7467A5490666}" type="sibTrans" cxnId="{4D6AC85C-B3FA-45EE-8725-235907522FBF}">
      <dgm:prSet/>
      <dgm:spPr/>
      <dgm:t>
        <a:bodyPr/>
        <a:lstStyle/>
        <a:p>
          <a:endParaRPr lang="es-SV"/>
        </a:p>
      </dgm:t>
    </dgm:pt>
    <dgm:pt modelId="{D9FC8AEA-841C-4CE1-AA49-93F9A9712798}">
      <dgm:prSet/>
      <dgm:spPr/>
      <dgm:t>
        <a:bodyPr/>
        <a:lstStyle/>
        <a:p>
          <a:pPr rtl="0"/>
          <a:r>
            <a:rPr lang="es-SV" smtClean="0"/>
            <a:t>Al crear y mantener el interés.</a:t>
          </a:r>
          <a:endParaRPr lang="es-SV"/>
        </a:p>
      </dgm:t>
    </dgm:pt>
    <dgm:pt modelId="{A607EFE9-C9B0-407C-BB85-4AC4C1CF3541}" type="parTrans" cxnId="{D340EE05-B5FE-4BC5-8CE9-4F1504EC30DB}">
      <dgm:prSet/>
      <dgm:spPr/>
      <dgm:t>
        <a:bodyPr/>
        <a:lstStyle/>
        <a:p>
          <a:endParaRPr lang="es-SV"/>
        </a:p>
      </dgm:t>
    </dgm:pt>
    <dgm:pt modelId="{E6C797CC-F646-4D2C-92A8-F68F6854F1F5}" type="sibTrans" cxnId="{D340EE05-B5FE-4BC5-8CE9-4F1504EC30DB}">
      <dgm:prSet/>
      <dgm:spPr/>
      <dgm:t>
        <a:bodyPr/>
        <a:lstStyle/>
        <a:p>
          <a:endParaRPr lang="es-SV"/>
        </a:p>
      </dgm:t>
    </dgm:pt>
    <dgm:pt modelId="{4AD741AD-F2A6-4E93-836D-94F8FDC03C31}" type="pres">
      <dgm:prSet presAssocID="{DADBDFF5-ECDE-4345-8258-34D201731BA1}" presName="Name0" presStyleCnt="0">
        <dgm:presLayoutVars>
          <dgm:dir/>
          <dgm:resizeHandles val="exact"/>
        </dgm:presLayoutVars>
      </dgm:prSet>
      <dgm:spPr/>
    </dgm:pt>
    <dgm:pt modelId="{F27CB351-8D56-48C3-B200-F9B11FE9E660}" type="pres">
      <dgm:prSet presAssocID="{A2A46654-C7AC-4103-A77A-D424A89EC9C5}" presName="composite" presStyleCnt="0"/>
      <dgm:spPr/>
    </dgm:pt>
    <dgm:pt modelId="{652B0435-6EA3-4F6D-BB54-275DC23235C1}" type="pres">
      <dgm:prSet presAssocID="{A2A46654-C7AC-4103-A77A-D424A89EC9C5}" presName="rect1" presStyleLbl="trAlignAcc1" presStyleIdx="0" presStyleCnt="5">
        <dgm:presLayoutVars>
          <dgm:bulletEnabled val="1"/>
        </dgm:presLayoutVars>
      </dgm:prSet>
      <dgm:spPr/>
    </dgm:pt>
    <dgm:pt modelId="{1593A764-33FC-4E6B-8188-D1FE8CD2A44C}" type="pres">
      <dgm:prSet presAssocID="{A2A46654-C7AC-4103-A77A-D424A89EC9C5}" presName="rect2" presStyleLbl="fgImgPlace1" presStyleIdx="0" presStyleCnt="5"/>
      <dgm:spPr/>
    </dgm:pt>
    <dgm:pt modelId="{C21E8D45-8C13-45CA-A06C-B027D7A39D30}" type="pres">
      <dgm:prSet presAssocID="{8FD9B1FF-9912-4D8B-A890-1C9200445197}" presName="sibTrans" presStyleCnt="0"/>
      <dgm:spPr/>
    </dgm:pt>
    <dgm:pt modelId="{AB47D896-F051-431D-9FD5-328FE0AC556A}" type="pres">
      <dgm:prSet presAssocID="{86099FFE-055B-4904-9DA5-0EBA6955A455}" presName="composite" presStyleCnt="0"/>
      <dgm:spPr/>
    </dgm:pt>
    <dgm:pt modelId="{705DD9DE-FB42-468B-87D2-2E69BD444204}" type="pres">
      <dgm:prSet presAssocID="{86099FFE-055B-4904-9DA5-0EBA6955A455}" presName="rect1" presStyleLbl="trAlignAcc1" presStyleIdx="1" presStyleCnt="5">
        <dgm:presLayoutVars>
          <dgm:bulletEnabled val="1"/>
        </dgm:presLayoutVars>
      </dgm:prSet>
      <dgm:spPr/>
    </dgm:pt>
    <dgm:pt modelId="{BFB1F5BA-0C37-4C29-8B6E-58280C27CBC5}" type="pres">
      <dgm:prSet presAssocID="{86099FFE-055B-4904-9DA5-0EBA6955A455}" presName="rect2" presStyleLbl="fgImgPlace1" presStyleIdx="1" presStyleCnt="5"/>
      <dgm:spPr/>
    </dgm:pt>
    <dgm:pt modelId="{699F9AA7-B71F-43AE-B6DB-53809C42566D}" type="pres">
      <dgm:prSet presAssocID="{A95BC40A-7A16-4F80-973F-75D58EB17955}" presName="sibTrans" presStyleCnt="0"/>
      <dgm:spPr/>
    </dgm:pt>
    <dgm:pt modelId="{DBB3E6B2-0FEC-45AF-A50C-7700E88F5415}" type="pres">
      <dgm:prSet presAssocID="{ADF5E8C5-5781-4A92-9EA8-FA28F58A169A}" presName="composite" presStyleCnt="0"/>
      <dgm:spPr/>
    </dgm:pt>
    <dgm:pt modelId="{31714E02-F77D-4E44-AB64-F0F9FFA24899}" type="pres">
      <dgm:prSet presAssocID="{ADF5E8C5-5781-4A92-9EA8-FA28F58A169A}" presName="rect1" presStyleLbl="trAlignAcc1" presStyleIdx="2" presStyleCnt="5">
        <dgm:presLayoutVars>
          <dgm:bulletEnabled val="1"/>
        </dgm:presLayoutVars>
      </dgm:prSet>
      <dgm:spPr/>
    </dgm:pt>
    <dgm:pt modelId="{DD9DF6F5-1C18-446A-9ADE-3D37C074EF70}" type="pres">
      <dgm:prSet presAssocID="{ADF5E8C5-5781-4A92-9EA8-FA28F58A169A}" presName="rect2" presStyleLbl="fgImgPlace1" presStyleIdx="2" presStyleCnt="5"/>
      <dgm:spPr/>
    </dgm:pt>
    <dgm:pt modelId="{2AD470B7-2371-465D-AFC8-5171A9837A09}" type="pres">
      <dgm:prSet presAssocID="{DD59AE25-5A04-4994-88AB-5618A66033A7}" presName="sibTrans" presStyleCnt="0"/>
      <dgm:spPr/>
    </dgm:pt>
    <dgm:pt modelId="{074B25CE-65EB-4DF4-9A8B-DC53E98823B3}" type="pres">
      <dgm:prSet presAssocID="{06208BC5-6B17-412A-AB4F-12F343036123}" presName="composite" presStyleCnt="0"/>
      <dgm:spPr/>
    </dgm:pt>
    <dgm:pt modelId="{E5C85659-CF33-4F8B-91A6-3F19C45E6079}" type="pres">
      <dgm:prSet presAssocID="{06208BC5-6B17-412A-AB4F-12F343036123}" presName="rect1" presStyleLbl="trAlignAcc1" presStyleIdx="3" presStyleCnt="5">
        <dgm:presLayoutVars>
          <dgm:bulletEnabled val="1"/>
        </dgm:presLayoutVars>
      </dgm:prSet>
      <dgm:spPr/>
    </dgm:pt>
    <dgm:pt modelId="{615DACF3-EFEB-4C97-8863-5839B4F46684}" type="pres">
      <dgm:prSet presAssocID="{06208BC5-6B17-412A-AB4F-12F343036123}" presName="rect2" presStyleLbl="fgImgPlace1" presStyleIdx="3" presStyleCnt="5"/>
      <dgm:spPr/>
    </dgm:pt>
    <dgm:pt modelId="{5DE5AF89-6D85-4BF7-9F2A-8808A30058C0}" type="pres">
      <dgm:prSet presAssocID="{0400543C-4D9D-4952-92B4-7467A5490666}" presName="sibTrans" presStyleCnt="0"/>
      <dgm:spPr/>
    </dgm:pt>
    <dgm:pt modelId="{1DE26123-A7D6-475D-A2AC-B6E24994072B}" type="pres">
      <dgm:prSet presAssocID="{D9FC8AEA-841C-4CE1-AA49-93F9A9712798}" presName="composite" presStyleCnt="0"/>
      <dgm:spPr/>
    </dgm:pt>
    <dgm:pt modelId="{31C399E0-90D5-4335-9349-CBE6970160EB}" type="pres">
      <dgm:prSet presAssocID="{D9FC8AEA-841C-4CE1-AA49-93F9A9712798}" presName="rect1" presStyleLbl="trAlignAcc1" presStyleIdx="4" presStyleCnt="5">
        <dgm:presLayoutVars>
          <dgm:bulletEnabled val="1"/>
        </dgm:presLayoutVars>
      </dgm:prSet>
      <dgm:spPr/>
    </dgm:pt>
    <dgm:pt modelId="{67513B36-53D3-4AEB-BB22-5041BDBD649A}" type="pres">
      <dgm:prSet presAssocID="{D9FC8AEA-841C-4CE1-AA49-93F9A9712798}" presName="rect2" presStyleLbl="fgImgPlace1" presStyleIdx="4" presStyleCnt="5"/>
      <dgm:spPr/>
    </dgm:pt>
  </dgm:ptLst>
  <dgm:cxnLst>
    <dgm:cxn modelId="{88D5ED85-6D03-4B1D-BC64-C9449ACFC289}" type="presOf" srcId="{A2A46654-C7AC-4103-A77A-D424A89EC9C5}" destId="{652B0435-6EA3-4F6D-BB54-275DC23235C1}" srcOrd="0" destOrd="0" presId="urn:microsoft.com/office/officeart/2008/layout/PictureStrips"/>
    <dgm:cxn modelId="{FD89A989-C7A7-45DF-B33C-926CDF3FC4BC}" srcId="{DADBDFF5-ECDE-4345-8258-34D201731BA1}" destId="{A2A46654-C7AC-4103-A77A-D424A89EC9C5}" srcOrd="0" destOrd="0" parTransId="{0D13B0C5-A995-4879-A28F-9BB2E8141368}" sibTransId="{8FD9B1FF-9912-4D8B-A890-1C9200445197}"/>
    <dgm:cxn modelId="{4D6AC85C-B3FA-45EE-8725-235907522FBF}" srcId="{DADBDFF5-ECDE-4345-8258-34D201731BA1}" destId="{06208BC5-6B17-412A-AB4F-12F343036123}" srcOrd="3" destOrd="0" parTransId="{851F12B7-4446-4E3B-9AEB-E8906EE1C363}" sibTransId="{0400543C-4D9D-4952-92B4-7467A5490666}"/>
    <dgm:cxn modelId="{7E579C7B-DB4D-4B19-8241-B303299D9347}" type="presOf" srcId="{DADBDFF5-ECDE-4345-8258-34D201731BA1}" destId="{4AD741AD-F2A6-4E93-836D-94F8FDC03C31}" srcOrd="0" destOrd="0" presId="urn:microsoft.com/office/officeart/2008/layout/PictureStrips"/>
    <dgm:cxn modelId="{5758462C-A8B9-4E2C-93CB-84CBC161D5FC}" srcId="{DADBDFF5-ECDE-4345-8258-34D201731BA1}" destId="{ADF5E8C5-5781-4A92-9EA8-FA28F58A169A}" srcOrd="2" destOrd="0" parTransId="{47228131-4C84-444C-9287-5C9A5AE182B6}" sibTransId="{DD59AE25-5A04-4994-88AB-5618A66033A7}"/>
    <dgm:cxn modelId="{96108A93-CD84-456B-B841-EBD18DC98F83}" type="presOf" srcId="{ADF5E8C5-5781-4A92-9EA8-FA28F58A169A}" destId="{31714E02-F77D-4E44-AB64-F0F9FFA24899}" srcOrd="0" destOrd="0" presId="urn:microsoft.com/office/officeart/2008/layout/PictureStrips"/>
    <dgm:cxn modelId="{F2AB27E9-DD9C-4F9B-BE97-5BBD208D7867}" type="presOf" srcId="{86099FFE-055B-4904-9DA5-0EBA6955A455}" destId="{705DD9DE-FB42-468B-87D2-2E69BD444204}" srcOrd="0" destOrd="0" presId="urn:microsoft.com/office/officeart/2008/layout/PictureStrips"/>
    <dgm:cxn modelId="{0C43251E-2ECB-46A0-8FAE-29A00F846DFE}" type="presOf" srcId="{06208BC5-6B17-412A-AB4F-12F343036123}" destId="{E5C85659-CF33-4F8B-91A6-3F19C45E6079}" srcOrd="0" destOrd="0" presId="urn:microsoft.com/office/officeart/2008/layout/PictureStrips"/>
    <dgm:cxn modelId="{FBFCFD93-1219-4117-BDBC-16E3A75CD8F1}" srcId="{DADBDFF5-ECDE-4345-8258-34D201731BA1}" destId="{86099FFE-055B-4904-9DA5-0EBA6955A455}" srcOrd="1" destOrd="0" parTransId="{328A2367-A004-407F-B95A-972B772017D1}" sibTransId="{A95BC40A-7A16-4F80-973F-75D58EB17955}"/>
    <dgm:cxn modelId="{D340EE05-B5FE-4BC5-8CE9-4F1504EC30DB}" srcId="{DADBDFF5-ECDE-4345-8258-34D201731BA1}" destId="{D9FC8AEA-841C-4CE1-AA49-93F9A9712798}" srcOrd="4" destOrd="0" parTransId="{A607EFE9-C9B0-407C-BB85-4AC4C1CF3541}" sibTransId="{E6C797CC-F646-4D2C-92A8-F68F6854F1F5}"/>
    <dgm:cxn modelId="{FAD02DCA-982A-40C4-AB92-011FACAF3133}" type="presOf" srcId="{D9FC8AEA-841C-4CE1-AA49-93F9A9712798}" destId="{31C399E0-90D5-4335-9349-CBE6970160EB}" srcOrd="0" destOrd="0" presId="urn:microsoft.com/office/officeart/2008/layout/PictureStrips"/>
    <dgm:cxn modelId="{67A64CC7-3B28-45DE-A15D-CB6AEBEF6A15}" type="presParOf" srcId="{4AD741AD-F2A6-4E93-836D-94F8FDC03C31}" destId="{F27CB351-8D56-48C3-B200-F9B11FE9E660}" srcOrd="0" destOrd="0" presId="urn:microsoft.com/office/officeart/2008/layout/PictureStrips"/>
    <dgm:cxn modelId="{2A239496-407D-40C1-B953-94233F7A4D5A}" type="presParOf" srcId="{F27CB351-8D56-48C3-B200-F9B11FE9E660}" destId="{652B0435-6EA3-4F6D-BB54-275DC23235C1}" srcOrd="0" destOrd="0" presId="urn:microsoft.com/office/officeart/2008/layout/PictureStrips"/>
    <dgm:cxn modelId="{A109AB19-42BA-424D-87BD-D4817F429D47}" type="presParOf" srcId="{F27CB351-8D56-48C3-B200-F9B11FE9E660}" destId="{1593A764-33FC-4E6B-8188-D1FE8CD2A44C}" srcOrd="1" destOrd="0" presId="urn:microsoft.com/office/officeart/2008/layout/PictureStrips"/>
    <dgm:cxn modelId="{34FFD62D-9134-4605-83D1-F4267003BEFC}" type="presParOf" srcId="{4AD741AD-F2A6-4E93-836D-94F8FDC03C31}" destId="{C21E8D45-8C13-45CA-A06C-B027D7A39D30}" srcOrd="1" destOrd="0" presId="urn:microsoft.com/office/officeart/2008/layout/PictureStrips"/>
    <dgm:cxn modelId="{C9D8202B-7F53-4039-922B-FA21F6A6F14C}" type="presParOf" srcId="{4AD741AD-F2A6-4E93-836D-94F8FDC03C31}" destId="{AB47D896-F051-431D-9FD5-328FE0AC556A}" srcOrd="2" destOrd="0" presId="urn:microsoft.com/office/officeart/2008/layout/PictureStrips"/>
    <dgm:cxn modelId="{925EDBC9-19D4-4038-A38F-265F295EC6E8}" type="presParOf" srcId="{AB47D896-F051-431D-9FD5-328FE0AC556A}" destId="{705DD9DE-FB42-468B-87D2-2E69BD444204}" srcOrd="0" destOrd="0" presId="urn:microsoft.com/office/officeart/2008/layout/PictureStrips"/>
    <dgm:cxn modelId="{36BF6FC0-B03F-49B5-84DF-90A6BDD9DE0B}" type="presParOf" srcId="{AB47D896-F051-431D-9FD5-328FE0AC556A}" destId="{BFB1F5BA-0C37-4C29-8B6E-58280C27CBC5}" srcOrd="1" destOrd="0" presId="urn:microsoft.com/office/officeart/2008/layout/PictureStrips"/>
    <dgm:cxn modelId="{41669F52-FB3D-40A8-91AD-DCF171626E39}" type="presParOf" srcId="{4AD741AD-F2A6-4E93-836D-94F8FDC03C31}" destId="{699F9AA7-B71F-43AE-B6DB-53809C42566D}" srcOrd="3" destOrd="0" presId="urn:microsoft.com/office/officeart/2008/layout/PictureStrips"/>
    <dgm:cxn modelId="{67BEA8DF-FE43-4565-B01A-DA47E92A6739}" type="presParOf" srcId="{4AD741AD-F2A6-4E93-836D-94F8FDC03C31}" destId="{DBB3E6B2-0FEC-45AF-A50C-7700E88F5415}" srcOrd="4" destOrd="0" presId="urn:microsoft.com/office/officeart/2008/layout/PictureStrips"/>
    <dgm:cxn modelId="{2155F954-116B-43FE-914A-06490BD5CAEA}" type="presParOf" srcId="{DBB3E6B2-0FEC-45AF-A50C-7700E88F5415}" destId="{31714E02-F77D-4E44-AB64-F0F9FFA24899}" srcOrd="0" destOrd="0" presId="urn:microsoft.com/office/officeart/2008/layout/PictureStrips"/>
    <dgm:cxn modelId="{3CF5630F-89E9-4DFF-A21D-E248A9AC29F3}" type="presParOf" srcId="{DBB3E6B2-0FEC-45AF-A50C-7700E88F5415}" destId="{DD9DF6F5-1C18-446A-9ADE-3D37C074EF70}" srcOrd="1" destOrd="0" presId="urn:microsoft.com/office/officeart/2008/layout/PictureStrips"/>
    <dgm:cxn modelId="{EFC670A7-1F40-4F00-BBE5-853702F5310E}" type="presParOf" srcId="{4AD741AD-F2A6-4E93-836D-94F8FDC03C31}" destId="{2AD470B7-2371-465D-AFC8-5171A9837A09}" srcOrd="5" destOrd="0" presId="urn:microsoft.com/office/officeart/2008/layout/PictureStrips"/>
    <dgm:cxn modelId="{1AF51287-20A6-4E0D-9030-45DEAF7481E2}" type="presParOf" srcId="{4AD741AD-F2A6-4E93-836D-94F8FDC03C31}" destId="{074B25CE-65EB-4DF4-9A8B-DC53E98823B3}" srcOrd="6" destOrd="0" presId="urn:microsoft.com/office/officeart/2008/layout/PictureStrips"/>
    <dgm:cxn modelId="{38EA86BA-1FA3-48F1-81C6-3FA3EA0A323B}" type="presParOf" srcId="{074B25CE-65EB-4DF4-9A8B-DC53E98823B3}" destId="{E5C85659-CF33-4F8B-91A6-3F19C45E6079}" srcOrd="0" destOrd="0" presId="urn:microsoft.com/office/officeart/2008/layout/PictureStrips"/>
    <dgm:cxn modelId="{35845393-15F5-4B31-BAFB-F972CDCD9FDF}" type="presParOf" srcId="{074B25CE-65EB-4DF4-9A8B-DC53E98823B3}" destId="{615DACF3-EFEB-4C97-8863-5839B4F46684}" srcOrd="1" destOrd="0" presId="urn:microsoft.com/office/officeart/2008/layout/PictureStrips"/>
    <dgm:cxn modelId="{74ABE7EB-800A-4C34-8870-253CAEB0160A}" type="presParOf" srcId="{4AD741AD-F2A6-4E93-836D-94F8FDC03C31}" destId="{5DE5AF89-6D85-4BF7-9F2A-8808A30058C0}" srcOrd="7" destOrd="0" presId="urn:microsoft.com/office/officeart/2008/layout/PictureStrips"/>
    <dgm:cxn modelId="{087B5EF7-3190-40B3-A6A7-2F7E59E5296F}" type="presParOf" srcId="{4AD741AD-F2A6-4E93-836D-94F8FDC03C31}" destId="{1DE26123-A7D6-475D-A2AC-B6E24994072B}" srcOrd="8" destOrd="0" presId="urn:microsoft.com/office/officeart/2008/layout/PictureStrips"/>
    <dgm:cxn modelId="{5FC945F8-7CE5-4338-A211-83D8BF9CE9A1}" type="presParOf" srcId="{1DE26123-A7D6-475D-A2AC-B6E24994072B}" destId="{31C399E0-90D5-4335-9349-CBE6970160EB}" srcOrd="0" destOrd="0" presId="urn:microsoft.com/office/officeart/2008/layout/PictureStrips"/>
    <dgm:cxn modelId="{F5878BE7-55D2-467F-B8E7-EA7482218B6A}" type="presParOf" srcId="{1DE26123-A7D6-475D-A2AC-B6E24994072B}" destId="{67513B36-53D3-4AEB-BB22-5041BDBD649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A10067-69BD-49ED-B888-1DDCABC9F3B4}" type="doc">
      <dgm:prSet loTypeId="urn:microsoft.com/office/officeart/2005/8/layout/bProcess3" loCatId="process" qsTypeId="urn:microsoft.com/office/officeart/2005/8/quickstyle/simple3" qsCatId="simple" csTypeId="urn:microsoft.com/office/officeart/2005/8/colors/colorful5" csCatId="colorful"/>
      <dgm:spPr/>
      <dgm:t>
        <a:bodyPr/>
        <a:lstStyle/>
        <a:p>
          <a:endParaRPr lang="es-SV"/>
        </a:p>
      </dgm:t>
    </dgm:pt>
    <dgm:pt modelId="{D13DD531-27B9-479A-85E8-2D2747FC8532}">
      <dgm:prSet/>
      <dgm:spPr/>
      <dgm:t>
        <a:bodyPr/>
        <a:lstStyle/>
        <a:p>
          <a:pPr rtl="0"/>
          <a:r>
            <a:rPr lang="es-SV" smtClean="0"/>
            <a:t>Entender los puntos de vista de los alumnos,</a:t>
          </a:r>
          <a:endParaRPr lang="es-SV"/>
        </a:p>
      </dgm:t>
    </dgm:pt>
    <dgm:pt modelId="{94E1E24D-6A0A-4C19-8788-778122CFD98A}" type="parTrans" cxnId="{AEB24DC0-E3AF-4E00-ABB0-3E94B4427266}">
      <dgm:prSet/>
      <dgm:spPr/>
      <dgm:t>
        <a:bodyPr/>
        <a:lstStyle/>
        <a:p>
          <a:endParaRPr lang="es-SV"/>
        </a:p>
      </dgm:t>
    </dgm:pt>
    <dgm:pt modelId="{FDAB74A0-097A-48C9-A467-4DE30E4D5D99}" type="sibTrans" cxnId="{AEB24DC0-E3AF-4E00-ABB0-3E94B4427266}">
      <dgm:prSet/>
      <dgm:spPr/>
      <dgm:t>
        <a:bodyPr/>
        <a:lstStyle/>
        <a:p>
          <a:endParaRPr lang="es-SV"/>
        </a:p>
      </dgm:t>
    </dgm:pt>
    <dgm:pt modelId="{F857C544-D624-43FF-B133-F0AA3E9EBCED}">
      <dgm:prSet/>
      <dgm:spPr/>
      <dgm:t>
        <a:bodyPr/>
        <a:lstStyle/>
        <a:p>
          <a:pPr rtl="0"/>
          <a:r>
            <a:rPr lang="es-SV" smtClean="0"/>
            <a:t>mostrar entusiasmo,</a:t>
          </a:r>
          <a:endParaRPr lang="es-SV"/>
        </a:p>
      </dgm:t>
    </dgm:pt>
    <dgm:pt modelId="{EF94A1FD-4DB5-4275-8148-F88158E48BAE}" type="parTrans" cxnId="{B3DE36B7-7F2B-4F72-86D8-F432E627A733}">
      <dgm:prSet/>
      <dgm:spPr/>
      <dgm:t>
        <a:bodyPr/>
        <a:lstStyle/>
        <a:p>
          <a:endParaRPr lang="es-SV"/>
        </a:p>
      </dgm:t>
    </dgm:pt>
    <dgm:pt modelId="{DD035CB2-319B-4620-BA33-E5C6525356C1}" type="sibTrans" cxnId="{B3DE36B7-7F2B-4F72-86D8-F432E627A733}">
      <dgm:prSet/>
      <dgm:spPr/>
      <dgm:t>
        <a:bodyPr/>
        <a:lstStyle/>
        <a:p>
          <a:endParaRPr lang="es-SV"/>
        </a:p>
      </dgm:t>
    </dgm:pt>
    <dgm:pt modelId="{BBF6A6B9-1C8A-4039-912C-9C25B02355F0}">
      <dgm:prSet/>
      <dgm:spPr/>
      <dgm:t>
        <a:bodyPr/>
        <a:lstStyle/>
        <a:p>
          <a:pPr rtl="0"/>
          <a:r>
            <a:rPr lang="es-SV" smtClean="0"/>
            <a:t>promover la curiosidad,</a:t>
          </a:r>
          <a:endParaRPr lang="es-SV"/>
        </a:p>
      </dgm:t>
    </dgm:pt>
    <dgm:pt modelId="{97C42AA4-5EC5-4874-B8AA-CE9985D2311C}" type="parTrans" cxnId="{04AD4816-5D59-4E80-8C45-C0469368B8DD}">
      <dgm:prSet/>
      <dgm:spPr/>
      <dgm:t>
        <a:bodyPr/>
        <a:lstStyle/>
        <a:p>
          <a:endParaRPr lang="es-SV"/>
        </a:p>
      </dgm:t>
    </dgm:pt>
    <dgm:pt modelId="{C8F06DD6-4411-4531-8376-966D74E87576}" type="sibTrans" cxnId="{04AD4816-5D59-4E80-8C45-C0469368B8DD}">
      <dgm:prSet/>
      <dgm:spPr/>
      <dgm:t>
        <a:bodyPr/>
        <a:lstStyle/>
        <a:p>
          <a:endParaRPr lang="es-SV"/>
        </a:p>
      </dgm:t>
    </dgm:pt>
    <dgm:pt modelId="{E1A2EF26-0BC4-4F07-8D0E-B31680A974CE}">
      <dgm:prSet/>
      <dgm:spPr/>
      <dgm:t>
        <a:bodyPr/>
        <a:lstStyle/>
        <a:p>
          <a:pPr rtl="0"/>
          <a:r>
            <a:rPr lang="es-SV" smtClean="0"/>
            <a:t>utilizar ayudas visuales,</a:t>
          </a:r>
          <a:endParaRPr lang="es-SV"/>
        </a:p>
      </dgm:t>
    </dgm:pt>
    <dgm:pt modelId="{0CC30F6A-E090-4DCB-97E2-F764DD732079}" type="parTrans" cxnId="{3CF12327-7AAF-471E-9EDE-6419F46BBFB3}">
      <dgm:prSet/>
      <dgm:spPr/>
      <dgm:t>
        <a:bodyPr/>
        <a:lstStyle/>
        <a:p>
          <a:endParaRPr lang="es-SV"/>
        </a:p>
      </dgm:t>
    </dgm:pt>
    <dgm:pt modelId="{1B912AE9-2330-4C03-AC2B-BED50B4AF222}" type="sibTrans" cxnId="{3CF12327-7AAF-471E-9EDE-6419F46BBFB3}">
      <dgm:prSet/>
      <dgm:spPr/>
      <dgm:t>
        <a:bodyPr/>
        <a:lstStyle/>
        <a:p>
          <a:endParaRPr lang="es-SV"/>
        </a:p>
      </dgm:t>
    </dgm:pt>
    <dgm:pt modelId="{DDD8561D-F847-493D-B93D-A36FE75FF41F}">
      <dgm:prSet/>
      <dgm:spPr/>
      <dgm:t>
        <a:bodyPr/>
        <a:lstStyle/>
        <a:p>
          <a:pPr rtl="0"/>
          <a:r>
            <a:rPr lang="es-SV" smtClean="0"/>
            <a:t>hacer contacto visual con cada miembro,</a:t>
          </a:r>
          <a:endParaRPr lang="es-SV"/>
        </a:p>
      </dgm:t>
    </dgm:pt>
    <dgm:pt modelId="{CCAE5582-205F-45A9-8054-D82D940816EB}" type="parTrans" cxnId="{1FE071D6-832B-48E4-8A83-953C99099BFE}">
      <dgm:prSet/>
      <dgm:spPr/>
      <dgm:t>
        <a:bodyPr/>
        <a:lstStyle/>
        <a:p>
          <a:endParaRPr lang="es-SV"/>
        </a:p>
      </dgm:t>
    </dgm:pt>
    <dgm:pt modelId="{29D85095-CFE6-4984-92C4-C9FB7D34BEBE}" type="sibTrans" cxnId="{1FE071D6-832B-48E4-8A83-953C99099BFE}">
      <dgm:prSet/>
      <dgm:spPr/>
      <dgm:t>
        <a:bodyPr/>
        <a:lstStyle/>
        <a:p>
          <a:endParaRPr lang="es-SV"/>
        </a:p>
      </dgm:t>
    </dgm:pt>
    <dgm:pt modelId="{BEE068C3-D5BE-4828-A891-D6796C6A1ABB}">
      <dgm:prSet/>
      <dgm:spPr/>
      <dgm:t>
        <a:bodyPr/>
        <a:lstStyle/>
        <a:p>
          <a:pPr rtl="0"/>
          <a:r>
            <a:rPr lang="es-SV" smtClean="0"/>
            <a:t>conversar con ellos en forma directa,</a:t>
          </a:r>
          <a:endParaRPr lang="es-SV"/>
        </a:p>
      </dgm:t>
    </dgm:pt>
    <dgm:pt modelId="{804D0DDE-8D4B-498E-9ED2-8ADDD99BA4CC}" type="parTrans" cxnId="{678ABE92-AD96-4AE3-A703-A38A9507442B}">
      <dgm:prSet/>
      <dgm:spPr/>
      <dgm:t>
        <a:bodyPr/>
        <a:lstStyle/>
        <a:p>
          <a:endParaRPr lang="es-SV"/>
        </a:p>
      </dgm:t>
    </dgm:pt>
    <dgm:pt modelId="{81605F47-3B3A-4A4E-AF57-0F1F4DA2D234}" type="sibTrans" cxnId="{678ABE92-AD96-4AE3-A703-A38A9507442B}">
      <dgm:prSet/>
      <dgm:spPr/>
      <dgm:t>
        <a:bodyPr/>
        <a:lstStyle/>
        <a:p>
          <a:endParaRPr lang="es-SV"/>
        </a:p>
      </dgm:t>
    </dgm:pt>
    <dgm:pt modelId="{6D706DC6-DF5B-4ACA-951A-959C20FDDD49}">
      <dgm:prSet/>
      <dgm:spPr/>
      <dgm:t>
        <a:bodyPr/>
        <a:lstStyle/>
        <a:p>
          <a:pPr rtl="0"/>
          <a:r>
            <a:rPr lang="es-SV" smtClean="0"/>
            <a:t>hacer pausas en forma apropiada,</a:t>
          </a:r>
          <a:endParaRPr lang="es-SV"/>
        </a:p>
      </dgm:t>
    </dgm:pt>
    <dgm:pt modelId="{82A0F3FF-D9C1-4671-A1B7-4A414F86CA00}" type="parTrans" cxnId="{F774432B-5891-4CB9-9788-FECB19477F3C}">
      <dgm:prSet/>
      <dgm:spPr/>
      <dgm:t>
        <a:bodyPr/>
        <a:lstStyle/>
        <a:p>
          <a:endParaRPr lang="es-SV"/>
        </a:p>
      </dgm:t>
    </dgm:pt>
    <dgm:pt modelId="{53DF3308-F484-4007-BBB7-F6B843DF916A}" type="sibTrans" cxnId="{F774432B-5891-4CB9-9788-FECB19477F3C}">
      <dgm:prSet/>
      <dgm:spPr/>
      <dgm:t>
        <a:bodyPr/>
        <a:lstStyle/>
        <a:p>
          <a:endParaRPr lang="es-SV"/>
        </a:p>
      </dgm:t>
    </dgm:pt>
    <dgm:pt modelId="{01C1B3B5-791D-456B-A23D-5774573318AF}">
      <dgm:prSet/>
      <dgm:spPr/>
      <dgm:t>
        <a:bodyPr/>
        <a:lstStyle/>
        <a:p>
          <a:pPr rtl="0"/>
          <a:r>
            <a:rPr lang="es-SV" smtClean="0"/>
            <a:t>utilizar breves períodos de silencio,</a:t>
          </a:r>
          <a:endParaRPr lang="es-SV"/>
        </a:p>
      </dgm:t>
    </dgm:pt>
    <dgm:pt modelId="{AD8EB36A-86CD-4BEB-8269-AA2FEA2D043F}" type="parTrans" cxnId="{FA40B759-90AB-4E29-B309-0C1F5198CAE3}">
      <dgm:prSet/>
      <dgm:spPr/>
      <dgm:t>
        <a:bodyPr/>
        <a:lstStyle/>
        <a:p>
          <a:endParaRPr lang="es-SV"/>
        </a:p>
      </dgm:t>
    </dgm:pt>
    <dgm:pt modelId="{7B763F5A-9499-4875-ACDC-EFBDF69B13F4}" type="sibTrans" cxnId="{FA40B759-90AB-4E29-B309-0C1F5198CAE3}">
      <dgm:prSet/>
      <dgm:spPr/>
      <dgm:t>
        <a:bodyPr/>
        <a:lstStyle/>
        <a:p>
          <a:endParaRPr lang="es-SV"/>
        </a:p>
      </dgm:t>
    </dgm:pt>
    <dgm:pt modelId="{7E8EE8B5-4FF8-4427-BD6E-3031BC59ADFE}">
      <dgm:prSet/>
      <dgm:spPr/>
      <dgm:t>
        <a:bodyPr/>
        <a:lstStyle/>
        <a:p>
          <a:pPr rtl="0"/>
          <a:r>
            <a:rPr lang="es-SV" smtClean="0"/>
            <a:t>poner una mano en alto,</a:t>
          </a:r>
          <a:endParaRPr lang="es-SV"/>
        </a:p>
      </dgm:t>
    </dgm:pt>
    <dgm:pt modelId="{B3B8C566-FF58-4A14-899E-EAB694309C93}" type="parTrans" cxnId="{265739D6-F760-42BB-87DD-101B64F53E2C}">
      <dgm:prSet/>
      <dgm:spPr/>
      <dgm:t>
        <a:bodyPr/>
        <a:lstStyle/>
        <a:p>
          <a:endParaRPr lang="es-SV"/>
        </a:p>
      </dgm:t>
    </dgm:pt>
    <dgm:pt modelId="{4086572F-0627-4630-A3F7-8140FDCA201C}" type="sibTrans" cxnId="{265739D6-F760-42BB-87DD-101B64F53E2C}">
      <dgm:prSet/>
      <dgm:spPr/>
      <dgm:t>
        <a:bodyPr/>
        <a:lstStyle/>
        <a:p>
          <a:endParaRPr lang="es-SV"/>
        </a:p>
      </dgm:t>
    </dgm:pt>
    <dgm:pt modelId="{A48C84FD-2059-4F61-9C13-DF63BCB1CEEA}">
      <dgm:prSet/>
      <dgm:spPr/>
      <dgm:t>
        <a:bodyPr/>
        <a:lstStyle/>
        <a:p>
          <a:pPr rtl="0"/>
          <a:r>
            <a:rPr lang="es-SV" smtClean="0"/>
            <a:t>cambiar de posición,</a:t>
          </a:r>
          <a:endParaRPr lang="es-SV"/>
        </a:p>
      </dgm:t>
    </dgm:pt>
    <dgm:pt modelId="{D63B1394-459C-433F-A05F-6CF075458835}" type="parTrans" cxnId="{E4AB582B-852D-4174-9E34-B363FD640F05}">
      <dgm:prSet/>
      <dgm:spPr/>
      <dgm:t>
        <a:bodyPr/>
        <a:lstStyle/>
        <a:p>
          <a:endParaRPr lang="es-SV"/>
        </a:p>
      </dgm:t>
    </dgm:pt>
    <dgm:pt modelId="{40CD4EB5-8D56-47E0-AEE6-0D390843E414}" type="sibTrans" cxnId="{E4AB582B-852D-4174-9E34-B363FD640F05}">
      <dgm:prSet/>
      <dgm:spPr/>
      <dgm:t>
        <a:bodyPr/>
        <a:lstStyle/>
        <a:p>
          <a:endParaRPr lang="es-SV"/>
        </a:p>
      </dgm:t>
    </dgm:pt>
    <dgm:pt modelId="{9FF723F1-C602-4D67-9845-F299478EC280}">
      <dgm:prSet/>
      <dgm:spPr/>
      <dgm:t>
        <a:bodyPr/>
        <a:lstStyle/>
        <a:p>
          <a:pPr rtl="0"/>
          <a:r>
            <a:rPr lang="es-SV" smtClean="0"/>
            <a:t>variar el ritmo del habla,</a:t>
          </a:r>
          <a:endParaRPr lang="es-SV"/>
        </a:p>
      </dgm:t>
    </dgm:pt>
    <dgm:pt modelId="{8B2BC94E-7A88-4A88-996B-F376C272E398}" type="parTrans" cxnId="{E0EA3A75-A31E-43FF-BD1F-250FD0DC7A69}">
      <dgm:prSet/>
      <dgm:spPr/>
      <dgm:t>
        <a:bodyPr/>
        <a:lstStyle/>
        <a:p>
          <a:endParaRPr lang="es-SV"/>
        </a:p>
      </dgm:t>
    </dgm:pt>
    <dgm:pt modelId="{C53D7396-8EC5-4AD6-B03B-10DE8BDD103B}" type="sibTrans" cxnId="{E0EA3A75-A31E-43FF-BD1F-250FD0DC7A69}">
      <dgm:prSet/>
      <dgm:spPr/>
      <dgm:t>
        <a:bodyPr/>
        <a:lstStyle/>
        <a:p>
          <a:endParaRPr lang="es-SV"/>
        </a:p>
      </dgm:t>
    </dgm:pt>
    <dgm:pt modelId="{4CCBA8B9-D5DE-49E3-8976-093C3410B8DB}">
      <dgm:prSet/>
      <dgm:spPr/>
      <dgm:t>
        <a:bodyPr/>
        <a:lstStyle/>
        <a:p>
          <a:pPr rtl="0"/>
          <a:r>
            <a:rPr lang="es-SV" smtClean="0"/>
            <a:t>escribir en el pizarrón,</a:t>
          </a:r>
          <a:endParaRPr lang="es-SV"/>
        </a:p>
      </dgm:t>
    </dgm:pt>
    <dgm:pt modelId="{6BB26672-FEED-4D4E-9E00-EC2AFA34BF49}" type="parTrans" cxnId="{F64D40A5-3621-4619-A293-43484C658D07}">
      <dgm:prSet/>
      <dgm:spPr/>
      <dgm:t>
        <a:bodyPr/>
        <a:lstStyle/>
        <a:p>
          <a:endParaRPr lang="es-SV"/>
        </a:p>
      </dgm:t>
    </dgm:pt>
    <dgm:pt modelId="{CDF52421-306B-4EBE-8405-FEAD6E6D5730}" type="sibTrans" cxnId="{F64D40A5-3621-4619-A293-43484C658D07}">
      <dgm:prSet/>
      <dgm:spPr/>
      <dgm:t>
        <a:bodyPr/>
        <a:lstStyle/>
        <a:p>
          <a:endParaRPr lang="es-SV"/>
        </a:p>
      </dgm:t>
    </dgm:pt>
    <dgm:pt modelId="{FC92387D-AACF-4148-9442-628E50801C45}">
      <dgm:prSet/>
      <dgm:spPr/>
      <dgm:t>
        <a:bodyPr/>
        <a:lstStyle/>
        <a:p>
          <a:pPr rtl="0"/>
          <a:r>
            <a:rPr lang="es-SV" smtClean="0"/>
            <a:t>utilizar diversas técnicas o estrategias didácticas.</a:t>
          </a:r>
          <a:endParaRPr lang="es-SV"/>
        </a:p>
      </dgm:t>
    </dgm:pt>
    <dgm:pt modelId="{4120D30E-DA5F-4503-99F1-91C2960E565B}" type="parTrans" cxnId="{1A8DDB1E-E30C-47C6-9764-D44E49897C7A}">
      <dgm:prSet/>
      <dgm:spPr/>
      <dgm:t>
        <a:bodyPr/>
        <a:lstStyle/>
        <a:p>
          <a:endParaRPr lang="es-SV"/>
        </a:p>
      </dgm:t>
    </dgm:pt>
    <dgm:pt modelId="{0314130B-DA9D-4402-AA76-351945D1C8D2}" type="sibTrans" cxnId="{1A8DDB1E-E30C-47C6-9764-D44E49897C7A}">
      <dgm:prSet/>
      <dgm:spPr/>
      <dgm:t>
        <a:bodyPr/>
        <a:lstStyle/>
        <a:p>
          <a:endParaRPr lang="es-SV"/>
        </a:p>
      </dgm:t>
    </dgm:pt>
    <dgm:pt modelId="{8F6DADC0-91CB-4390-8531-169F7A987518}" type="pres">
      <dgm:prSet presAssocID="{57A10067-69BD-49ED-B888-1DDCABC9F3B4}" presName="Name0" presStyleCnt="0">
        <dgm:presLayoutVars>
          <dgm:dir/>
          <dgm:resizeHandles val="exact"/>
        </dgm:presLayoutVars>
      </dgm:prSet>
      <dgm:spPr/>
    </dgm:pt>
    <dgm:pt modelId="{14296B10-68E1-4664-AC9A-E6838C1727A4}" type="pres">
      <dgm:prSet presAssocID="{D13DD531-27B9-479A-85E8-2D2747FC8532}" presName="node" presStyleLbl="node1" presStyleIdx="0" presStyleCnt="13">
        <dgm:presLayoutVars>
          <dgm:bulletEnabled val="1"/>
        </dgm:presLayoutVars>
      </dgm:prSet>
      <dgm:spPr/>
    </dgm:pt>
    <dgm:pt modelId="{4405E6BC-1861-4A79-A00E-B883B0BC8A53}" type="pres">
      <dgm:prSet presAssocID="{FDAB74A0-097A-48C9-A467-4DE30E4D5D99}" presName="sibTrans" presStyleLbl="sibTrans1D1" presStyleIdx="0" presStyleCnt="12"/>
      <dgm:spPr/>
    </dgm:pt>
    <dgm:pt modelId="{4963027F-987F-4D86-AC87-3D37D1E08835}" type="pres">
      <dgm:prSet presAssocID="{FDAB74A0-097A-48C9-A467-4DE30E4D5D99}" presName="connectorText" presStyleLbl="sibTrans1D1" presStyleIdx="0" presStyleCnt="12"/>
      <dgm:spPr/>
    </dgm:pt>
    <dgm:pt modelId="{6658CE20-1A47-4B20-A5A3-8E50F68FE2F9}" type="pres">
      <dgm:prSet presAssocID="{F857C544-D624-43FF-B133-F0AA3E9EBCED}" presName="node" presStyleLbl="node1" presStyleIdx="1" presStyleCnt="13">
        <dgm:presLayoutVars>
          <dgm:bulletEnabled val="1"/>
        </dgm:presLayoutVars>
      </dgm:prSet>
      <dgm:spPr/>
    </dgm:pt>
    <dgm:pt modelId="{DF3842BB-763D-476A-B97C-5F162BF189C8}" type="pres">
      <dgm:prSet presAssocID="{DD035CB2-319B-4620-BA33-E5C6525356C1}" presName="sibTrans" presStyleLbl="sibTrans1D1" presStyleIdx="1" presStyleCnt="12"/>
      <dgm:spPr/>
    </dgm:pt>
    <dgm:pt modelId="{3FBC2D52-0020-4FD0-B1C0-FEA27BB360DE}" type="pres">
      <dgm:prSet presAssocID="{DD035CB2-319B-4620-BA33-E5C6525356C1}" presName="connectorText" presStyleLbl="sibTrans1D1" presStyleIdx="1" presStyleCnt="12"/>
      <dgm:spPr/>
    </dgm:pt>
    <dgm:pt modelId="{898FD3CF-5522-4B6D-BF3B-7E32CF1A707F}" type="pres">
      <dgm:prSet presAssocID="{BBF6A6B9-1C8A-4039-912C-9C25B02355F0}" presName="node" presStyleLbl="node1" presStyleIdx="2" presStyleCnt="13">
        <dgm:presLayoutVars>
          <dgm:bulletEnabled val="1"/>
        </dgm:presLayoutVars>
      </dgm:prSet>
      <dgm:spPr/>
    </dgm:pt>
    <dgm:pt modelId="{E99CCE9C-6F6C-4333-822D-E3750BF66D10}" type="pres">
      <dgm:prSet presAssocID="{C8F06DD6-4411-4531-8376-966D74E87576}" presName="sibTrans" presStyleLbl="sibTrans1D1" presStyleIdx="2" presStyleCnt="12"/>
      <dgm:spPr/>
    </dgm:pt>
    <dgm:pt modelId="{AAA9C771-D996-4053-9FF8-D5CC3CF2A4FF}" type="pres">
      <dgm:prSet presAssocID="{C8F06DD6-4411-4531-8376-966D74E87576}" presName="connectorText" presStyleLbl="sibTrans1D1" presStyleIdx="2" presStyleCnt="12"/>
      <dgm:spPr/>
    </dgm:pt>
    <dgm:pt modelId="{9F4B11B0-A253-4713-989C-091C4D6F3E9E}" type="pres">
      <dgm:prSet presAssocID="{E1A2EF26-0BC4-4F07-8D0E-B31680A974CE}" presName="node" presStyleLbl="node1" presStyleIdx="3" presStyleCnt="13">
        <dgm:presLayoutVars>
          <dgm:bulletEnabled val="1"/>
        </dgm:presLayoutVars>
      </dgm:prSet>
      <dgm:spPr/>
    </dgm:pt>
    <dgm:pt modelId="{AD1D709B-D69B-4043-9EB5-D570B42897DE}" type="pres">
      <dgm:prSet presAssocID="{1B912AE9-2330-4C03-AC2B-BED50B4AF222}" presName="sibTrans" presStyleLbl="sibTrans1D1" presStyleIdx="3" presStyleCnt="12"/>
      <dgm:spPr/>
    </dgm:pt>
    <dgm:pt modelId="{6B9C44D9-54FB-4394-9BCB-F3BAE830748B}" type="pres">
      <dgm:prSet presAssocID="{1B912AE9-2330-4C03-AC2B-BED50B4AF222}" presName="connectorText" presStyleLbl="sibTrans1D1" presStyleIdx="3" presStyleCnt="12"/>
      <dgm:spPr/>
    </dgm:pt>
    <dgm:pt modelId="{C19FD1F8-386E-4E7C-AF7B-31843FD48101}" type="pres">
      <dgm:prSet presAssocID="{DDD8561D-F847-493D-B93D-A36FE75FF41F}" presName="node" presStyleLbl="node1" presStyleIdx="4" presStyleCnt="13">
        <dgm:presLayoutVars>
          <dgm:bulletEnabled val="1"/>
        </dgm:presLayoutVars>
      </dgm:prSet>
      <dgm:spPr/>
    </dgm:pt>
    <dgm:pt modelId="{6E6825C7-2F90-436D-B9D5-F7B2EB777FA0}" type="pres">
      <dgm:prSet presAssocID="{29D85095-CFE6-4984-92C4-C9FB7D34BEBE}" presName="sibTrans" presStyleLbl="sibTrans1D1" presStyleIdx="4" presStyleCnt="12"/>
      <dgm:spPr/>
    </dgm:pt>
    <dgm:pt modelId="{B7BAC59B-060D-4C6E-90B1-567D367723BD}" type="pres">
      <dgm:prSet presAssocID="{29D85095-CFE6-4984-92C4-C9FB7D34BEBE}" presName="connectorText" presStyleLbl="sibTrans1D1" presStyleIdx="4" presStyleCnt="12"/>
      <dgm:spPr/>
    </dgm:pt>
    <dgm:pt modelId="{2B3B70DF-22DC-4817-8072-14E0B1D1341E}" type="pres">
      <dgm:prSet presAssocID="{BEE068C3-D5BE-4828-A891-D6796C6A1ABB}" presName="node" presStyleLbl="node1" presStyleIdx="5" presStyleCnt="13">
        <dgm:presLayoutVars>
          <dgm:bulletEnabled val="1"/>
        </dgm:presLayoutVars>
      </dgm:prSet>
      <dgm:spPr/>
    </dgm:pt>
    <dgm:pt modelId="{DEE4C81A-941B-44D9-8D62-CD9E97C5E76E}" type="pres">
      <dgm:prSet presAssocID="{81605F47-3B3A-4A4E-AF57-0F1F4DA2D234}" presName="sibTrans" presStyleLbl="sibTrans1D1" presStyleIdx="5" presStyleCnt="12"/>
      <dgm:spPr/>
    </dgm:pt>
    <dgm:pt modelId="{9BCAB79F-9B1A-4785-B055-3768023BCB1F}" type="pres">
      <dgm:prSet presAssocID="{81605F47-3B3A-4A4E-AF57-0F1F4DA2D234}" presName="connectorText" presStyleLbl="sibTrans1D1" presStyleIdx="5" presStyleCnt="12"/>
      <dgm:spPr/>
    </dgm:pt>
    <dgm:pt modelId="{A4BE315A-0756-44B6-923C-285499320AEF}" type="pres">
      <dgm:prSet presAssocID="{6D706DC6-DF5B-4ACA-951A-959C20FDDD49}" presName="node" presStyleLbl="node1" presStyleIdx="6" presStyleCnt="13">
        <dgm:presLayoutVars>
          <dgm:bulletEnabled val="1"/>
        </dgm:presLayoutVars>
      </dgm:prSet>
      <dgm:spPr/>
    </dgm:pt>
    <dgm:pt modelId="{0E8D6223-8D3B-468E-B359-89C640644C6E}" type="pres">
      <dgm:prSet presAssocID="{53DF3308-F484-4007-BBB7-F6B843DF916A}" presName="sibTrans" presStyleLbl="sibTrans1D1" presStyleIdx="6" presStyleCnt="12"/>
      <dgm:spPr/>
    </dgm:pt>
    <dgm:pt modelId="{0E0E75B2-EC62-4F44-A060-2C61324AB412}" type="pres">
      <dgm:prSet presAssocID="{53DF3308-F484-4007-BBB7-F6B843DF916A}" presName="connectorText" presStyleLbl="sibTrans1D1" presStyleIdx="6" presStyleCnt="12"/>
      <dgm:spPr/>
    </dgm:pt>
    <dgm:pt modelId="{E5945772-4F64-448D-9920-DEC7E690ED53}" type="pres">
      <dgm:prSet presAssocID="{01C1B3B5-791D-456B-A23D-5774573318AF}" presName="node" presStyleLbl="node1" presStyleIdx="7" presStyleCnt="13">
        <dgm:presLayoutVars>
          <dgm:bulletEnabled val="1"/>
        </dgm:presLayoutVars>
      </dgm:prSet>
      <dgm:spPr/>
    </dgm:pt>
    <dgm:pt modelId="{16034A1E-C5F8-41F5-BE67-0E8CD0D7E598}" type="pres">
      <dgm:prSet presAssocID="{7B763F5A-9499-4875-ACDC-EFBDF69B13F4}" presName="sibTrans" presStyleLbl="sibTrans1D1" presStyleIdx="7" presStyleCnt="12"/>
      <dgm:spPr/>
    </dgm:pt>
    <dgm:pt modelId="{B6341C64-5553-4892-8342-17DA35601C6D}" type="pres">
      <dgm:prSet presAssocID="{7B763F5A-9499-4875-ACDC-EFBDF69B13F4}" presName="connectorText" presStyleLbl="sibTrans1D1" presStyleIdx="7" presStyleCnt="12"/>
      <dgm:spPr/>
    </dgm:pt>
    <dgm:pt modelId="{C3C7A9F7-B437-4E37-BDB3-19620BEF27D6}" type="pres">
      <dgm:prSet presAssocID="{7E8EE8B5-4FF8-4427-BD6E-3031BC59ADFE}" presName="node" presStyleLbl="node1" presStyleIdx="8" presStyleCnt="13">
        <dgm:presLayoutVars>
          <dgm:bulletEnabled val="1"/>
        </dgm:presLayoutVars>
      </dgm:prSet>
      <dgm:spPr/>
    </dgm:pt>
    <dgm:pt modelId="{3104B02A-D248-42BC-B327-B11D921C4B67}" type="pres">
      <dgm:prSet presAssocID="{4086572F-0627-4630-A3F7-8140FDCA201C}" presName="sibTrans" presStyleLbl="sibTrans1D1" presStyleIdx="8" presStyleCnt="12"/>
      <dgm:spPr/>
    </dgm:pt>
    <dgm:pt modelId="{72880053-AFC9-443F-8903-9E856FAAD312}" type="pres">
      <dgm:prSet presAssocID="{4086572F-0627-4630-A3F7-8140FDCA201C}" presName="connectorText" presStyleLbl="sibTrans1D1" presStyleIdx="8" presStyleCnt="12"/>
      <dgm:spPr/>
    </dgm:pt>
    <dgm:pt modelId="{68B2063D-629E-4644-9B15-07C0F7EA8E76}" type="pres">
      <dgm:prSet presAssocID="{A48C84FD-2059-4F61-9C13-DF63BCB1CEEA}" presName="node" presStyleLbl="node1" presStyleIdx="9" presStyleCnt="13">
        <dgm:presLayoutVars>
          <dgm:bulletEnabled val="1"/>
        </dgm:presLayoutVars>
      </dgm:prSet>
      <dgm:spPr/>
    </dgm:pt>
    <dgm:pt modelId="{E5D93A4E-F26B-4702-A547-C49186E65E81}" type="pres">
      <dgm:prSet presAssocID="{40CD4EB5-8D56-47E0-AEE6-0D390843E414}" presName="sibTrans" presStyleLbl="sibTrans1D1" presStyleIdx="9" presStyleCnt="12"/>
      <dgm:spPr/>
    </dgm:pt>
    <dgm:pt modelId="{88B68503-2F53-495C-9C4A-00D39537E412}" type="pres">
      <dgm:prSet presAssocID="{40CD4EB5-8D56-47E0-AEE6-0D390843E414}" presName="connectorText" presStyleLbl="sibTrans1D1" presStyleIdx="9" presStyleCnt="12"/>
      <dgm:spPr/>
    </dgm:pt>
    <dgm:pt modelId="{ACFB1FC8-F1D0-4D9D-AB9A-15D04DD11C93}" type="pres">
      <dgm:prSet presAssocID="{9FF723F1-C602-4D67-9845-F299478EC280}" presName="node" presStyleLbl="node1" presStyleIdx="10" presStyleCnt="13">
        <dgm:presLayoutVars>
          <dgm:bulletEnabled val="1"/>
        </dgm:presLayoutVars>
      </dgm:prSet>
      <dgm:spPr/>
    </dgm:pt>
    <dgm:pt modelId="{3C5A1E3E-A340-4199-AE0A-B9BD7E5345E5}" type="pres">
      <dgm:prSet presAssocID="{C53D7396-8EC5-4AD6-B03B-10DE8BDD103B}" presName="sibTrans" presStyleLbl="sibTrans1D1" presStyleIdx="10" presStyleCnt="12"/>
      <dgm:spPr/>
    </dgm:pt>
    <dgm:pt modelId="{6B247246-5C8E-419F-8F2E-7798DE9E321E}" type="pres">
      <dgm:prSet presAssocID="{C53D7396-8EC5-4AD6-B03B-10DE8BDD103B}" presName="connectorText" presStyleLbl="sibTrans1D1" presStyleIdx="10" presStyleCnt="12"/>
      <dgm:spPr/>
    </dgm:pt>
    <dgm:pt modelId="{E24CF536-1381-409E-AFCE-C2E25863BED3}" type="pres">
      <dgm:prSet presAssocID="{4CCBA8B9-D5DE-49E3-8976-093C3410B8DB}" presName="node" presStyleLbl="node1" presStyleIdx="11" presStyleCnt="13">
        <dgm:presLayoutVars>
          <dgm:bulletEnabled val="1"/>
        </dgm:presLayoutVars>
      </dgm:prSet>
      <dgm:spPr/>
    </dgm:pt>
    <dgm:pt modelId="{16E56411-C5BC-4A33-9A55-C51D9054D91A}" type="pres">
      <dgm:prSet presAssocID="{CDF52421-306B-4EBE-8405-FEAD6E6D5730}" presName="sibTrans" presStyleLbl="sibTrans1D1" presStyleIdx="11" presStyleCnt="12"/>
      <dgm:spPr/>
    </dgm:pt>
    <dgm:pt modelId="{C608A724-CF0D-4065-B358-C3BCD12A216F}" type="pres">
      <dgm:prSet presAssocID="{CDF52421-306B-4EBE-8405-FEAD6E6D5730}" presName="connectorText" presStyleLbl="sibTrans1D1" presStyleIdx="11" presStyleCnt="12"/>
      <dgm:spPr/>
    </dgm:pt>
    <dgm:pt modelId="{084863EF-D841-4C43-8E7C-4E3B8375DA2E}" type="pres">
      <dgm:prSet presAssocID="{FC92387D-AACF-4148-9442-628E50801C45}" presName="node" presStyleLbl="node1" presStyleIdx="12" presStyleCnt="13">
        <dgm:presLayoutVars>
          <dgm:bulletEnabled val="1"/>
        </dgm:presLayoutVars>
      </dgm:prSet>
      <dgm:spPr/>
    </dgm:pt>
  </dgm:ptLst>
  <dgm:cxnLst>
    <dgm:cxn modelId="{04AD4816-5D59-4E80-8C45-C0469368B8DD}" srcId="{57A10067-69BD-49ED-B888-1DDCABC9F3B4}" destId="{BBF6A6B9-1C8A-4039-912C-9C25B02355F0}" srcOrd="2" destOrd="0" parTransId="{97C42AA4-5EC5-4874-B8AA-CE9985D2311C}" sibTransId="{C8F06DD6-4411-4531-8376-966D74E87576}"/>
    <dgm:cxn modelId="{B221D8AD-7F5F-40F7-ABE0-35262765CDBC}" type="presOf" srcId="{29D85095-CFE6-4984-92C4-C9FB7D34BEBE}" destId="{6E6825C7-2F90-436D-B9D5-F7B2EB777FA0}" srcOrd="0" destOrd="0" presId="urn:microsoft.com/office/officeart/2005/8/layout/bProcess3"/>
    <dgm:cxn modelId="{D1020DCB-9DCE-44CF-B078-B1E1F8DE7B88}" type="presOf" srcId="{7B763F5A-9499-4875-ACDC-EFBDF69B13F4}" destId="{B6341C64-5553-4892-8342-17DA35601C6D}" srcOrd="1" destOrd="0" presId="urn:microsoft.com/office/officeart/2005/8/layout/bProcess3"/>
    <dgm:cxn modelId="{5D836738-E3C4-406E-BD67-4AC75EC40DBE}" type="presOf" srcId="{E1A2EF26-0BC4-4F07-8D0E-B31680A974CE}" destId="{9F4B11B0-A253-4713-989C-091C4D6F3E9E}" srcOrd="0" destOrd="0" presId="urn:microsoft.com/office/officeart/2005/8/layout/bProcess3"/>
    <dgm:cxn modelId="{78063836-FC28-4BCC-B0BE-C5D79BA5E0B4}" type="presOf" srcId="{7E8EE8B5-4FF8-4427-BD6E-3031BC59ADFE}" destId="{C3C7A9F7-B437-4E37-BDB3-19620BEF27D6}" srcOrd="0" destOrd="0" presId="urn:microsoft.com/office/officeart/2005/8/layout/bProcess3"/>
    <dgm:cxn modelId="{94C45F89-3F83-4034-8A07-FF50E6C3AA92}" type="presOf" srcId="{FC92387D-AACF-4148-9442-628E50801C45}" destId="{084863EF-D841-4C43-8E7C-4E3B8375DA2E}" srcOrd="0" destOrd="0" presId="urn:microsoft.com/office/officeart/2005/8/layout/bProcess3"/>
    <dgm:cxn modelId="{350BEC5C-0C22-4BBE-96B5-77CB14097CCE}" type="presOf" srcId="{DDD8561D-F847-493D-B93D-A36FE75FF41F}" destId="{C19FD1F8-386E-4E7C-AF7B-31843FD48101}" srcOrd="0" destOrd="0" presId="urn:microsoft.com/office/officeart/2005/8/layout/bProcess3"/>
    <dgm:cxn modelId="{B57F8551-4495-47EC-BF59-BEC41F368F75}" type="presOf" srcId="{1B912AE9-2330-4C03-AC2B-BED50B4AF222}" destId="{6B9C44D9-54FB-4394-9BCB-F3BAE830748B}" srcOrd="1" destOrd="0" presId="urn:microsoft.com/office/officeart/2005/8/layout/bProcess3"/>
    <dgm:cxn modelId="{F566AEE1-64D9-4333-A768-269D895CD7C1}" type="presOf" srcId="{C8F06DD6-4411-4531-8376-966D74E87576}" destId="{AAA9C771-D996-4053-9FF8-D5CC3CF2A4FF}" srcOrd="1" destOrd="0" presId="urn:microsoft.com/office/officeart/2005/8/layout/bProcess3"/>
    <dgm:cxn modelId="{0C37C053-36D1-4175-9CFE-C7F0830E5F39}" type="presOf" srcId="{29D85095-CFE6-4984-92C4-C9FB7D34BEBE}" destId="{B7BAC59B-060D-4C6E-90B1-567D367723BD}" srcOrd="1" destOrd="0" presId="urn:microsoft.com/office/officeart/2005/8/layout/bProcess3"/>
    <dgm:cxn modelId="{DF655AC2-16E0-464E-9BFE-8912994BB51B}" type="presOf" srcId="{F857C544-D624-43FF-B133-F0AA3E9EBCED}" destId="{6658CE20-1A47-4B20-A5A3-8E50F68FE2F9}" srcOrd="0" destOrd="0" presId="urn:microsoft.com/office/officeart/2005/8/layout/bProcess3"/>
    <dgm:cxn modelId="{3CF12327-7AAF-471E-9EDE-6419F46BBFB3}" srcId="{57A10067-69BD-49ED-B888-1DDCABC9F3B4}" destId="{E1A2EF26-0BC4-4F07-8D0E-B31680A974CE}" srcOrd="3" destOrd="0" parTransId="{0CC30F6A-E090-4DCB-97E2-F764DD732079}" sibTransId="{1B912AE9-2330-4C03-AC2B-BED50B4AF222}"/>
    <dgm:cxn modelId="{F64D40A5-3621-4619-A293-43484C658D07}" srcId="{57A10067-69BD-49ED-B888-1DDCABC9F3B4}" destId="{4CCBA8B9-D5DE-49E3-8976-093C3410B8DB}" srcOrd="11" destOrd="0" parTransId="{6BB26672-FEED-4D4E-9E00-EC2AFA34BF49}" sibTransId="{CDF52421-306B-4EBE-8405-FEAD6E6D5730}"/>
    <dgm:cxn modelId="{B7A12782-26AB-49A3-AB26-472C378F38C8}" type="presOf" srcId="{53DF3308-F484-4007-BBB7-F6B843DF916A}" destId="{0E8D6223-8D3B-468E-B359-89C640644C6E}" srcOrd="0" destOrd="0" presId="urn:microsoft.com/office/officeart/2005/8/layout/bProcess3"/>
    <dgm:cxn modelId="{7F31F56A-713D-41E1-885E-E4F16EF66B4E}" type="presOf" srcId="{CDF52421-306B-4EBE-8405-FEAD6E6D5730}" destId="{16E56411-C5BC-4A33-9A55-C51D9054D91A}" srcOrd="0" destOrd="0" presId="urn:microsoft.com/office/officeart/2005/8/layout/bProcess3"/>
    <dgm:cxn modelId="{07344CFF-8904-4DFC-82A5-0FB0C260E595}" type="presOf" srcId="{FDAB74A0-097A-48C9-A467-4DE30E4D5D99}" destId="{4963027F-987F-4D86-AC87-3D37D1E08835}" srcOrd="1" destOrd="0" presId="urn:microsoft.com/office/officeart/2005/8/layout/bProcess3"/>
    <dgm:cxn modelId="{AEB24DC0-E3AF-4E00-ABB0-3E94B4427266}" srcId="{57A10067-69BD-49ED-B888-1DDCABC9F3B4}" destId="{D13DD531-27B9-479A-85E8-2D2747FC8532}" srcOrd="0" destOrd="0" parTransId="{94E1E24D-6A0A-4C19-8788-778122CFD98A}" sibTransId="{FDAB74A0-097A-48C9-A467-4DE30E4D5D99}"/>
    <dgm:cxn modelId="{DD79C9B2-67B0-4D16-B698-60DDDDF065D6}" type="presOf" srcId="{C53D7396-8EC5-4AD6-B03B-10DE8BDD103B}" destId="{3C5A1E3E-A340-4199-AE0A-B9BD7E5345E5}" srcOrd="0" destOrd="0" presId="urn:microsoft.com/office/officeart/2005/8/layout/bProcess3"/>
    <dgm:cxn modelId="{5DC98208-6F66-43FA-9857-D19074E6C5A7}" type="presOf" srcId="{57A10067-69BD-49ED-B888-1DDCABC9F3B4}" destId="{8F6DADC0-91CB-4390-8531-169F7A987518}" srcOrd="0" destOrd="0" presId="urn:microsoft.com/office/officeart/2005/8/layout/bProcess3"/>
    <dgm:cxn modelId="{8601D243-5C75-44B5-9615-1F883F52F32E}" type="presOf" srcId="{40CD4EB5-8D56-47E0-AEE6-0D390843E414}" destId="{E5D93A4E-F26B-4702-A547-C49186E65E81}" srcOrd="0" destOrd="0" presId="urn:microsoft.com/office/officeart/2005/8/layout/bProcess3"/>
    <dgm:cxn modelId="{E0EA3A75-A31E-43FF-BD1F-250FD0DC7A69}" srcId="{57A10067-69BD-49ED-B888-1DDCABC9F3B4}" destId="{9FF723F1-C602-4D67-9845-F299478EC280}" srcOrd="10" destOrd="0" parTransId="{8B2BC94E-7A88-4A88-996B-F376C272E398}" sibTransId="{C53D7396-8EC5-4AD6-B03B-10DE8BDD103B}"/>
    <dgm:cxn modelId="{FA40B759-90AB-4E29-B309-0C1F5198CAE3}" srcId="{57A10067-69BD-49ED-B888-1DDCABC9F3B4}" destId="{01C1B3B5-791D-456B-A23D-5774573318AF}" srcOrd="7" destOrd="0" parTransId="{AD8EB36A-86CD-4BEB-8269-AA2FEA2D043F}" sibTransId="{7B763F5A-9499-4875-ACDC-EFBDF69B13F4}"/>
    <dgm:cxn modelId="{C62C87AD-6B34-45CE-B94C-149A15B1B03A}" type="presOf" srcId="{4CCBA8B9-D5DE-49E3-8976-093C3410B8DB}" destId="{E24CF536-1381-409E-AFCE-C2E25863BED3}" srcOrd="0" destOrd="0" presId="urn:microsoft.com/office/officeart/2005/8/layout/bProcess3"/>
    <dgm:cxn modelId="{825F2A41-0D9E-4A82-8BC8-8F56F897E0EF}" type="presOf" srcId="{81605F47-3B3A-4A4E-AF57-0F1F4DA2D234}" destId="{DEE4C81A-941B-44D9-8D62-CD9E97C5E76E}" srcOrd="0" destOrd="0" presId="urn:microsoft.com/office/officeart/2005/8/layout/bProcess3"/>
    <dgm:cxn modelId="{A55ECFDD-2586-497C-929E-8C6E2D5F76C9}" type="presOf" srcId="{1B912AE9-2330-4C03-AC2B-BED50B4AF222}" destId="{AD1D709B-D69B-4043-9EB5-D570B42897DE}" srcOrd="0" destOrd="0" presId="urn:microsoft.com/office/officeart/2005/8/layout/bProcess3"/>
    <dgm:cxn modelId="{98A36BFB-4379-443E-9FDF-EEAB25041031}" type="presOf" srcId="{53DF3308-F484-4007-BBB7-F6B843DF916A}" destId="{0E0E75B2-EC62-4F44-A060-2C61324AB412}" srcOrd="1" destOrd="0" presId="urn:microsoft.com/office/officeart/2005/8/layout/bProcess3"/>
    <dgm:cxn modelId="{E4AB582B-852D-4174-9E34-B363FD640F05}" srcId="{57A10067-69BD-49ED-B888-1DDCABC9F3B4}" destId="{A48C84FD-2059-4F61-9C13-DF63BCB1CEEA}" srcOrd="9" destOrd="0" parTransId="{D63B1394-459C-433F-A05F-6CF075458835}" sibTransId="{40CD4EB5-8D56-47E0-AEE6-0D390843E414}"/>
    <dgm:cxn modelId="{1FE071D6-832B-48E4-8A83-953C99099BFE}" srcId="{57A10067-69BD-49ED-B888-1DDCABC9F3B4}" destId="{DDD8561D-F847-493D-B93D-A36FE75FF41F}" srcOrd="4" destOrd="0" parTransId="{CCAE5582-205F-45A9-8054-D82D940816EB}" sibTransId="{29D85095-CFE6-4984-92C4-C9FB7D34BEBE}"/>
    <dgm:cxn modelId="{0DFE6016-659A-4E7D-B2AB-2E17F53785F5}" type="presOf" srcId="{BEE068C3-D5BE-4828-A891-D6796C6A1ABB}" destId="{2B3B70DF-22DC-4817-8072-14E0B1D1341E}" srcOrd="0" destOrd="0" presId="urn:microsoft.com/office/officeart/2005/8/layout/bProcess3"/>
    <dgm:cxn modelId="{9E7DDC16-E939-492D-85EB-E1C2FE95D249}" type="presOf" srcId="{01C1B3B5-791D-456B-A23D-5774573318AF}" destId="{E5945772-4F64-448D-9920-DEC7E690ED53}" srcOrd="0" destOrd="0" presId="urn:microsoft.com/office/officeart/2005/8/layout/bProcess3"/>
    <dgm:cxn modelId="{2AC0B5FE-4F1A-406A-979B-F756C9B14517}" type="presOf" srcId="{6D706DC6-DF5B-4ACA-951A-959C20FDDD49}" destId="{A4BE315A-0756-44B6-923C-285499320AEF}" srcOrd="0" destOrd="0" presId="urn:microsoft.com/office/officeart/2005/8/layout/bProcess3"/>
    <dgm:cxn modelId="{B3DE36B7-7F2B-4F72-86D8-F432E627A733}" srcId="{57A10067-69BD-49ED-B888-1DDCABC9F3B4}" destId="{F857C544-D624-43FF-B133-F0AA3E9EBCED}" srcOrd="1" destOrd="0" parTransId="{EF94A1FD-4DB5-4275-8148-F88158E48BAE}" sibTransId="{DD035CB2-319B-4620-BA33-E5C6525356C1}"/>
    <dgm:cxn modelId="{8ED4BB80-92C9-476E-9274-4E5CD312DCB9}" type="presOf" srcId="{D13DD531-27B9-479A-85E8-2D2747FC8532}" destId="{14296B10-68E1-4664-AC9A-E6838C1727A4}" srcOrd="0" destOrd="0" presId="urn:microsoft.com/office/officeart/2005/8/layout/bProcess3"/>
    <dgm:cxn modelId="{F774432B-5891-4CB9-9788-FECB19477F3C}" srcId="{57A10067-69BD-49ED-B888-1DDCABC9F3B4}" destId="{6D706DC6-DF5B-4ACA-951A-959C20FDDD49}" srcOrd="6" destOrd="0" parTransId="{82A0F3FF-D9C1-4671-A1B7-4A414F86CA00}" sibTransId="{53DF3308-F484-4007-BBB7-F6B843DF916A}"/>
    <dgm:cxn modelId="{F01AE607-B008-4BBD-8A21-D4350C92B7CF}" type="presOf" srcId="{DD035CB2-319B-4620-BA33-E5C6525356C1}" destId="{DF3842BB-763D-476A-B97C-5F162BF189C8}" srcOrd="0" destOrd="0" presId="urn:microsoft.com/office/officeart/2005/8/layout/bProcess3"/>
    <dgm:cxn modelId="{B6F3A5F2-2C75-41C9-884A-0BBA3144994E}" type="presOf" srcId="{C53D7396-8EC5-4AD6-B03B-10DE8BDD103B}" destId="{6B247246-5C8E-419F-8F2E-7798DE9E321E}" srcOrd="1" destOrd="0" presId="urn:microsoft.com/office/officeart/2005/8/layout/bProcess3"/>
    <dgm:cxn modelId="{E0A0286D-9760-4B2E-9DB3-D6C40A82D499}" type="presOf" srcId="{FDAB74A0-097A-48C9-A467-4DE30E4D5D99}" destId="{4405E6BC-1861-4A79-A00E-B883B0BC8A53}" srcOrd="0" destOrd="0" presId="urn:microsoft.com/office/officeart/2005/8/layout/bProcess3"/>
    <dgm:cxn modelId="{DE1230AD-B120-4FB2-81E5-2881AB3E0516}" type="presOf" srcId="{9FF723F1-C602-4D67-9845-F299478EC280}" destId="{ACFB1FC8-F1D0-4D9D-AB9A-15D04DD11C93}" srcOrd="0" destOrd="0" presId="urn:microsoft.com/office/officeart/2005/8/layout/bProcess3"/>
    <dgm:cxn modelId="{265739D6-F760-42BB-87DD-101B64F53E2C}" srcId="{57A10067-69BD-49ED-B888-1DDCABC9F3B4}" destId="{7E8EE8B5-4FF8-4427-BD6E-3031BC59ADFE}" srcOrd="8" destOrd="0" parTransId="{B3B8C566-FF58-4A14-899E-EAB694309C93}" sibTransId="{4086572F-0627-4630-A3F7-8140FDCA201C}"/>
    <dgm:cxn modelId="{A7C3349E-1436-48C8-9DDF-E6DBCFDE73B9}" type="presOf" srcId="{DD035CB2-319B-4620-BA33-E5C6525356C1}" destId="{3FBC2D52-0020-4FD0-B1C0-FEA27BB360DE}" srcOrd="1" destOrd="0" presId="urn:microsoft.com/office/officeart/2005/8/layout/bProcess3"/>
    <dgm:cxn modelId="{45F9AF64-2389-492E-88B4-3C7C0F5266CF}" type="presOf" srcId="{CDF52421-306B-4EBE-8405-FEAD6E6D5730}" destId="{C608A724-CF0D-4065-B358-C3BCD12A216F}" srcOrd="1" destOrd="0" presId="urn:microsoft.com/office/officeart/2005/8/layout/bProcess3"/>
    <dgm:cxn modelId="{54F89F14-947B-4F6E-949F-BBB1FBB1A378}" type="presOf" srcId="{A48C84FD-2059-4F61-9C13-DF63BCB1CEEA}" destId="{68B2063D-629E-4644-9B15-07C0F7EA8E76}" srcOrd="0" destOrd="0" presId="urn:microsoft.com/office/officeart/2005/8/layout/bProcess3"/>
    <dgm:cxn modelId="{1A8DDB1E-E30C-47C6-9764-D44E49897C7A}" srcId="{57A10067-69BD-49ED-B888-1DDCABC9F3B4}" destId="{FC92387D-AACF-4148-9442-628E50801C45}" srcOrd="12" destOrd="0" parTransId="{4120D30E-DA5F-4503-99F1-91C2960E565B}" sibTransId="{0314130B-DA9D-4402-AA76-351945D1C8D2}"/>
    <dgm:cxn modelId="{3BF34629-4837-44AE-B844-51087BEB9BCA}" type="presOf" srcId="{C8F06DD6-4411-4531-8376-966D74E87576}" destId="{E99CCE9C-6F6C-4333-822D-E3750BF66D10}" srcOrd="0" destOrd="0" presId="urn:microsoft.com/office/officeart/2005/8/layout/bProcess3"/>
    <dgm:cxn modelId="{160A595D-33FF-444E-B6A9-265EF57D5D37}" type="presOf" srcId="{7B763F5A-9499-4875-ACDC-EFBDF69B13F4}" destId="{16034A1E-C5F8-41F5-BE67-0E8CD0D7E598}" srcOrd="0" destOrd="0" presId="urn:microsoft.com/office/officeart/2005/8/layout/bProcess3"/>
    <dgm:cxn modelId="{872715E9-9D2E-4044-96D5-2035E40B1AB6}" type="presOf" srcId="{81605F47-3B3A-4A4E-AF57-0F1F4DA2D234}" destId="{9BCAB79F-9B1A-4785-B055-3768023BCB1F}" srcOrd="1" destOrd="0" presId="urn:microsoft.com/office/officeart/2005/8/layout/bProcess3"/>
    <dgm:cxn modelId="{56A05392-B280-44B5-9A0B-FDE2C35D4062}" type="presOf" srcId="{4086572F-0627-4630-A3F7-8140FDCA201C}" destId="{72880053-AFC9-443F-8903-9E856FAAD312}" srcOrd="1" destOrd="0" presId="urn:microsoft.com/office/officeart/2005/8/layout/bProcess3"/>
    <dgm:cxn modelId="{ADD0B94A-7180-42C6-9658-D69E4A74E1AD}" type="presOf" srcId="{40CD4EB5-8D56-47E0-AEE6-0D390843E414}" destId="{88B68503-2F53-495C-9C4A-00D39537E412}" srcOrd="1" destOrd="0" presId="urn:microsoft.com/office/officeart/2005/8/layout/bProcess3"/>
    <dgm:cxn modelId="{678ABE92-AD96-4AE3-A703-A38A9507442B}" srcId="{57A10067-69BD-49ED-B888-1DDCABC9F3B4}" destId="{BEE068C3-D5BE-4828-A891-D6796C6A1ABB}" srcOrd="5" destOrd="0" parTransId="{804D0DDE-8D4B-498E-9ED2-8ADDD99BA4CC}" sibTransId="{81605F47-3B3A-4A4E-AF57-0F1F4DA2D234}"/>
    <dgm:cxn modelId="{6F06747C-6907-46BB-9F2C-3F2204FE6442}" type="presOf" srcId="{BBF6A6B9-1C8A-4039-912C-9C25B02355F0}" destId="{898FD3CF-5522-4B6D-BF3B-7E32CF1A707F}" srcOrd="0" destOrd="0" presId="urn:microsoft.com/office/officeart/2005/8/layout/bProcess3"/>
    <dgm:cxn modelId="{BA688CE4-9131-405D-AFC6-89D5C8249529}" type="presOf" srcId="{4086572F-0627-4630-A3F7-8140FDCA201C}" destId="{3104B02A-D248-42BC-B327-B11D921C4B67}" srcOrd="0" destOrd="0" presId="urn:microsoft.com/office/officeart/2005/8/layout/bProcess3"/>
    <dgm:cxn modelId="{0E3C8A65-A760-4AFA-A6B2-9CC80B9E46C3}" type="presParOf" srcId="{8F6DADC0-91CB-4390-8531-169F7A987518}" destId="{14296B10-68E1-4664-AC9A-E6838C1727A4}" srcOrd="0" destOrd="0" presId="urn:microsoft.com/office/officeart/2005/8/layout/bProcess3"/>
    <dgm:cxn modelId="{95144CB6-F1B7-469B-89F1-B6251CA4BB41}" type="presParOf" srcId="{8F6DADC0-91CB-4390-8531-169F7A987518}" destId="{4405E6BC-1861-4A79-A00E-B883B0BC8A53}" srcOrd="1" destOrd="0" presId="urn:microsoft.com/office/officeart/2005/8/layout/bProcess3"/>
    <dgm:cxn modelId="{B6FBF897-A22E-45C6-BB34-67FAC1A2AA0D}" type="presParOf" srcId="{4405E6BC-1861-4A79-A00E-B883B0BC8A53}" destId="{4963027F-987F-4D86-AC87-3D37D1E08835}" srcOrd="0" destOrd="0" presId="urn:microsoft.com/office/officeart/2005/8/layout/bProcess3"/>
    <dgm:cxn modelId="{674C8EE2-07C1-46AC-ACF8-24E769B1CFC1}" type="presParOf" srcId="{8F6DADC0-91CB-4390-8531-169F7A987518}" destId="{6658CE20-1A47-4B20-A5A3-8E50F68FE2F9}" srcOrd="2" destOrd="0" presId="urn:microsoft.com/office/officeart/2005/8/layout/bProcess3"/>
    <dgm:cxn modelId="{53444F7F-86A5-405A-B59F-EC1DD14A602F}" type="presParOf" srcId="{8F6DADC0-91CB-4390-8531-169F7A987518}" destId="{DF3842BB-763D-476A-B97C-5F162BF189C8}" srcOrd="3" destOrd="0" presId="urn:microsoft.com/office/officeart/2005/8/layout/bProcess3"/>
    <dgm:cxn modelId="{1E67B085-26C1-468D-8499-FFA0291CE1E9}" type="presParOf" srcId="{DF3842BB-763D-476A-B97C-5F162BF189C8}" destId="{3FBC2D52-0020-4FD0-B1C0-FEA27BB360DE}" srcOrd="0" destOrd="0" presId="urn:microsoft.com/office/officeart/2005/8/layout/bProcess3"/>
    <dgm:cxn modelId="{DF27446E-4EB7-42CC-948C-AAB45B78FB26}" type="presParOf" srcId="{8F6DADC0-91CB-4390-8531-169F7A987518}" destId="{898FD3CF-5522-4B6D-BF3B-7E32CF1A707F}" srcOrd="4" destOrd="0" presId="urn:microsoft.com/office/officeart/2005/8/layout/bProcess3"/>
    <dgm:cxn modelId="{29FDC6E0-E6E2-4258-B15A-0E6BBF93DE20}" type="presParOf" srcId="{8F6DADC0-91CB-4390-8531-169F7A987518}" destId="{E99CCE9C-6F6C-4333-822D-E3750BF66D10}" srcOrd="5" destOrd="0" presId="urn:microsoft.com/office/officeart/2005/8/layout/bProcess3"/>
    <dgm:cxn modelId="{97538B36-F451-4B90-9E05-7F3853258B5A}" type="presParOf" srcId="{E99CCE9C-6F6C-4333-822D-E3750BF66D10}" destId="{AAA9C771-D996-4053-9FF8-D5CC3CF2A4FF}" srcOrd="0" destOrd="0" presId="urn:microsoft.com/office/officeart/2005/8/layout/bProcess3"/>
    <dgm:cxn modelId="{CEB29DE0-707E-4EAD-A551-AA801B80872D}" type="presParOf" srcId="{8F6DADC0-91CB-4390-8531-169F7A987518}" destId="{9F4B11B0-A253-4713-989C-091C4D6F3E9E}" srcOrd="6" destOrd="0" presId="urn:microsoft.com/office/officeart/2005/8/layout/bProcess3"/>
    <dgm:cxn modelId="{8BE96883-7C87-405F-9D52-F2BC45BC039C}" type="presParOf" srcId="{8F6DADC0-91CB-4390-8531-169F7A987518}" destId="{AD1D709B-D69B-4043-9EB5-D570B42897DE}" srcOrd="7" destOrd="0" presId="urn:microsoft.com/office/officeart/2005/8/layout/bProcess3"/>
    <dgm:cxn modelId="{FE119408-B0A2-4823-AC4F-F08EA5DFAC58}" type="presParOf" srcId="{AD1D709B-D69B-4043-9EB5-D570B42897DE}" destId="{6B9C44D9-54FB-4394-9BCB-F3BAE830748B}" srcOrd="0" destOrd="0" presId="urn:microsoft.com/office/officeart/2005/8/layout/bProcess3"/>
    <dgm:cxn modelId="{7E2D370D-484C-405B-88EF-87A0C162DDA6}" type="presParOf" srcId="{8F6DADC0-91CB-4390-8531-169F7A987518}" destId="{C19FD1F8-386E-4E7C-AF7B-31843FD48101}" srcOrd="8" destOrd="0" presId="urn:microsoft.com/office/officeart/2005/8/layout/bProcess3"/>
    <dgm:cxn modelId="{56AEF595-C24C-43EF-9CB0-586211F50CCF}" type="presParOf" srcId="{8F6DADC0-91CB-4390-8531-169F7A987518}" destId="{6E6825C7-2F90-436D-B9D5-F7B2EB777FA0}" srcOrd="9" destOrd="0" presId="urn:microsoft.com/office/officeart/2005/8/layout/bProcess3"/>
    <dgm:cxn modelId="{3E56C02A-C81C-47B6-9593-8F10AE1084DF}" type="presParOf" srcId="{6E6825C7-2F90-436D-B9D5-F7B2EB777FA0}" destId="{B7BAC59B-060D-4C6E-90B1-567D367723BD}" srcOrd="0" destOrd="0" presId="urn:microsoft.com/office/officeart/2005/8/layout/bProcess3"/>
    <dgm:cxn modelId="{0FA61E91-B665-47AE-82C6-42FDF7A436C5}" type="presParOf" srcId="{8F6DADC0-91CB-4390-8531-169F7A987518}" destId="{2B3B70DF-22DC-4817-8072-14E0B1D1341E}" srcOrd="10" destOrd="0" presId="urn:microsoft.com/office/officeart/2005/8/layout/bProcess3"/>
    <dgm:cxn modelId="{9CD97618-3364-4548-9C5F-EC4F1B119973}" type="presParOf" srcId="{8F6DADC0-91CB-4390-8531-169F7A987518}" destId="{DEE4C81A-941B-44D9-8D62-CD9E97C5E76E}" srcOrd="11" destOrd="0" presId="urn:microsoft.com/office/officeart/2005/8/layout/bProcess3"/>
    <dgm:cxn modelId="{0BB76C01-4184-4961-BC8C-6317B90DDE4D}" type="presParOf" srcId="{DEE4C81A-941B-44D9-8D62-CD9E97C5E76E}" destId="{9BCAB79F-9B1A-4785-B055-3768023BCB1F}" srcOrd="0" destOrd="0" presId="urn:microsoft.com/office/officeart/2005/8/layout/bProcess3"/>
    <dgm:cxn modelId="{D0CB6D07-46CD-4B05-A1E5-E66EF7056391}" type="presParOf" srcId="{8F6DADC0-91CB-4390-8531-169F7A987518}" destId="{A4BE315A-0756-44B6-923C-285499320AEF}" srcOrd="12" destOrd="0" presId="urn:microsoft.com/office/officeart/2005/8/layout/bProcess3"/>
    <dgm:cxn modelId="{51221B22-82A8-43D4-82E8-26480D81A31C}" type="presParOf" srcId="{8F6DADC0-91CB-4390-8531-169F7A987518}" destId="{0E8D6223-8D3B-468E-B359-89C640644C6E}" srcOrd="13" destOrd="0" presId="urn:microsoft.com/office/officeart/2005/8/layout/bProcess3"/>
    <dgm:cxn modelId="{286D1562-D845-41C3-B148-1AB98810AB33}" type="presParOf" srcId="{0E8D6223-8D3B-468E-B359-89C640644C6E}" destId="{0E0E75B2-EC62-4F44-A060-2C61324AB412}" srcOrd="0" destOrd="0" presId="urn:microsoft.com/office/officeart/2005/8/layout/bProcess3"/>
    <dgm:cxn modelId="{BEFEBCC5-239F-4621-AA19-AF50839FB5AF}" type="presParOf" srcId="{8F6DADC0-91CB-4390-8531-169F7A987518}" destId="{E5945772-4F64-448D-9920-DEC7E690ED53}" srcOrd="14" destOrd="0" presId="urn:microsoft.com/office/officeart/2005/8/layout/bProcess3"/>
    <dgm:cxn modelId="{81CFA381-FD6C-4C4F-AFB7-10F1F25A1346}" type="presParOf" srcId="{8F6DADC0-91CB-4390-8531-169F7A987518}" destId="{16034A1E-C5F8-41F5-BE67-0E8CD0D7E598}" srcOrd="15" destOrd="0" presId="urn:microsoft.com/office/officeart/2005/8/layout/bProcess3"/>
    <dgm:cxn modelId="{9BAF7CBE-40BD-41E1-97EB-3417643DA30A}" type="presParOf" srcId="{16034A1E-C5F8-41F5-BE67-0E8CD0D7E598}" destId="{B6341C64-5553-4892-8342-17DA35601C6D}" srcOrd="0" destOrd="0" presId="urn:microsoft.com/office/officeart/2005/8/layout/bProcess3"/>
    <dgm:cxn modelId="{2802D7B9-6587-435E-A093-89668CED3AEF}" type="presParOf" srcId="{8F6DADC0-91CB-4390-8531-169F7A987518}" destId="{C3C7A9F7-B437-4E37-BDB3-19620BEF27D6}" srcOrd="16" destOrd="0" presId="urn:microsoft.com/office/officeart/2005/8/layout/bProcess3"/>
    <dgm:cxn modelId="{C713499A-8120-4F87-AC7B-ED2E9956FDB9}" type="presParOf" srcId="{8F6DADC0-91CB-4390-8531-169F7A987518}" destId="{3104B02A-D248-42BC-B327-B11D921C4B67}" srcOrd="17" destOrd="0" presId="urn:microsoft.com/office/officeart/2005/8/layout/bProcess3"/>
    <dgm:cxn modelId="{2B8CCE7B-C390-41E7-AB95-9F11FB4498E6}" type="presParOf" srcId="{3104B02A-D248-42BC-B327-B11D921C4B67}" destId="{72880053-AFC9-443F-8903-9E856FAAD312}" srcOrd="0" destOrd="0" presId="urn:microsoft.com/office/officeart/2005/8/layout/bProcess3"/>
    <dgm:cxn modelId="{66AE805B-D533-49CE-901C-5D3712AC7BC0}" type="presParOf" srcId="{8F6DADC0-91CB-4390-8531-169F7A987518}" destId="{68B2063D-629E-4644-9B15-07C0F7EA8E76}" srcOrd="18" destOrd="0" presId="urn:microsoft.com/office/officeart/2005/8/layout/bProcess3"/>
    <dgm:cxn modelId="{3505C8F4-C3AF-4981-98FF-69CA01320C41}" type="presParOf" srcId="{8F6DADC0-91CB-4390-8531-169F7A987518}" destId="{E5D93A4E-F26B-4702-A547-C49186E65E81}" srcOrd="19" destOrd="0" presId="urn:microsoft.com/office/officeart/2005/8/layout/bProcess3"/>
    <dgm:cxn modelId="{CFE1D2A2-F795-465C-8F94-1CB34318F1A9}" type="presParOf" srcId="{E5D93A4E-F26B-4702-A547-C49186E65E81}" destId="{88B68503-2F53-495C-9C4A-00D39537E412}" srcOrd="0" destOrd="0" presId="urn:microsoft.com/office/officeart/2005/8/layout/bProcess3"/>
    <dgm:cxn modelId="{6DEBF0E3-80A3-4B80-8BFA-E342F22FC284}" type="presParOf" srcId="{8F6DADC0-91CB-4390-8531-169F7A987518}" destId="{ACFB1FC8-F1D0-4D9D-AB9A-15D04DD11C93}" srcOrd="20" destOrd="0" presId="urn:microsoft.com/office/officeart/2005/8/layout/bProcess3"/>
    <dgm:cxn modelId="{26B06A5A-F587-4638-9F5F-746FC74A0A5C}" type="presParOf" srcId="{8F6DADC0-91CB-4390-8531-169F7A987518}" destId="{3C5A1E3E-A340-4199-AE0A-B9BD7E5345E5}" srcOrd="21" destOrd="0" presId="urn:microsoft.com/office/officeart/2005/8/layout/bProcess3"/>
    <dgm:cxn modelId="{093FED35-6C3B-4E04-B880-54C161ECC00F}" type="presParOf" srcId="{3C5A1E3E-A340-4199-AE0A-B9BD7E5345E5}" destId="{6B247246-5C8E-419F-8F2E-7798DE9E321E}" srcOrd="0" destOrd="0" presId="urn:microsoft.com/office/officeart/2005/8/layout/bProcess3"/>
    <dgm:cxn modelId="{EAFF7926-57E1-4FC9-A235-73F1890DECFA}" type="presParOf" srcId="{8F6DADC0-91CB-4390-8531-169F7A987518}" destId="{E24CF536-1381-409E-AFCE-C2E25863BED3}" srcOrd="22" destOrd="0" presId="urn:microsoft.com/office/officeart/2005/8/layout/bProcess3"/>
    <dgm:cxn modelId="{9FB3BFCD-2329-45C4-BF14-3FECDB233347}" type="presParOf" srcId="{8F6DADC0-91CB-4390-8531-169F7A987518}" destId="{16E56411-C5BC-4A33-9A55-C51D9054D91A}" srcOrd="23" destOrd="0" presId="urn:microsoft.com/office/officeart/2005/8/layout/bProcess3"/>
    <dgm:cxn modelId="{6F3EFE3B-7469-4A18-B216-297C63708238}" type="presParOf" srcId="{16E56411-C5BC-4A33-9A55-C51D9054D91A}" destId="{C608A724-CF0D-4065-B358-C3BCD12A216F}" srcOrd="0" destOrd="0" presId="urn:microsoft.com/office/officeart/2005/8/layout/bProcess3"/>
    <dgm:cxn modelId="{95F12CD1-4396-43B5-BBA7-CB15EFEB64CF}" type="presParOf" srcId="{8F6DADC0-91CB-4390-8531-169F7A987518}" destId="{084863EF-D841-4C43-8E7C-4E3B8375DA2E}" srcOrd="2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33D-1EDF-444E-89CC-5FD3F5E81D9E}">
      <dsp:nvSpPr>
        <dsp:cNvPr id="0" name=""/>
        <dsp:cNvSpPr/>
      </dsp:nvSpPr>
      <dsp:spPr>
        <a:xfrm>
          <a:off x="788669" y="0"/>
          <a:ext cx="8938260" cy="486306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6C5B9B5-E24A-4933-A6A5-90BE9CA22052}">
      <dsp:nvSpPr>
        <dsp:cNvPr id="0" name=""/>
        <dsp:cNvSpPr/>
      </dsp:nvSpPr>
      <dsp:spPr>
        <a:xfrm>
          <a:off x="5262" y="1458920"/>
          <a:ext cx="2531343" cy="194522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SV" sz="2500" kern="1200" smtClean="0"/>
            <a:t>Diríjase a la persona a quién va dirigida la pregunta.</a:t>
          </a:r>
          <a:endParaRPr lang="es-SV" sz="2500" kern="1200"/>
        </a:p>
      </dsp:txBody>
      <dsp:txXfrm>
        <a:off x="100220" y="1553878"/>
        <a:ext cx="2341427" cy="1755311"/>
      </dsp:txXfrm>
    </dsp:sp>
    <dsp:sp modelId="{B53D08FE-F941-410D-94AA-0C371077AF76}">
      <dsp:nvSpPr>
        <dsp:cNvPr id="0" name=""/>
        <dsp:cNvSpPr/>
      </dsp:nvSpPr>
      <dsp:spPr>
        <a:xfrm>
          <a:off x="2663173" y="1458920"/>
          <a:ext cx="2531343" cy="1945227"/>
        </a:xfrm>
        <a:prstGeom prst="roundRect">
          <a:avLst/>
        </a:prstGeom>
        <a:gradFill rotWithShape="0">
          <a:gsLst>
            <a:gs pos="0">
              <a:schemeClr val="accent4">
                <a:hueOff val="-1488257"/>
                <a:satOff val="8966"/>
                <a:lumOff val="719"/>
                <a:alphaOff val="0"/>
                <a:satMod val="103000"/>
                <a:lumMod val="102000"/>
                <a:tint val="94000"/>
              </a:schemeClr>
            </a:gs>
            <a:gs pos="50000">
              <a:schemeClr val="accent4">
                <a:hueOff val="-1488257"/>
                <a:satOff val="8966"/>
                <a:lumOff val="719"/>
                <a:alphaOff val="0"/>
                <a:satMod val="110000"/>
                <a:lumMod val="100000"/>
                <a:shade val="100000"/>
              </a:schemeClr>
            </a:gs>
            <a:gs pos="100000">
              <a:schemeClr val="accent4">
                <a:hueOff val="-1488257"/>
                <a:satOff val="8966"/>
                <a:lumOff val="7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SV" sz="2500" kern="1200" smtClean="0"/>
            <a:t>Formule la pregunta.</a:t>
          </a:r>
          <a:endParaRPr lang="es-SV" sz="2500" kern="1200"/>
        </a:p>
      </dsp:txBody>
      <dsp:txXfrm>
        <a:off x="2758131" y="1553878"/>
        <a:ext cx="2341427" cy="1755311"/>
      </dsp:txXfrm>
    </dsp:sp>
    <dsp:sp modelId="{0DA3F663-9A11-405D-9F90-B87BCB4657F1}">
      <dsp:nvSpPr>
        <dsp:cNvPr id="0" name=""/>
        <dsp:cNvSpPr/>
      </dsp:nvSpPr>
      <dsp:spPr>
        <a:xfrm>
          <a:off x="5321083" y="1458920"/>
          <a:ext cx="2531343" cy="1945227"/>
        </a:xfrm>
        <a:prstGeom prst="roundRect">
          <a:avLst/>
        </a:prstGeom>
        <a:gradFill rotWithShape="0">
          <a:gsLst>
            <a:gs pos="0">
              <a:schemeClr val="accent4">
                <a:hueOff val="-2976513"/>
                <a:satOff val="17933"/>
                <a:lumOff val="1437"/>
                <a:alphaOff val="0"/>
                <a:satMod val="103000"/>
                <a:lumMod val="102000"/>
                <a:tint val="94000"/>
              </a:schemeClr>
            </a:gs>
            <a:gs pos="50000">
              <a:schemeClr val="accent4">
                <a:hueOff val="-2976513"/>
                <a:satOff val="17933"/>
                <a:lumOff val="1437"/>
                <a:alphaOff val="0"/>
                <a:satMod val="110000"/>
                <a:lumMod val="100000"/>
                <a:shade val="100000"/>
              </a:schemeClr>
            </a:gs>
            <a:gs pos="100000">
              <a:schemeClr val="accent4">
                <a:hueOff val="-2976513"/>
                <a:satOff val="17933"/>
                <a:lumOff val="14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SV" sz="2500" kern="1200" smtClean="0"/>
            <a:t>Haga una pausa.</a:t>
          </a:r>
          <a:endParaRPr lang="es-SV" sz="2500" kern="1200"/>
        </a:p>
      </dsp:txBody>
      <dsp:txXfrm>
        <a:off x="5416041" y="1553878"/>
        <a:ext cx="2341427" cy="1755311"/>
      </dsp:txXfrm>
    </dsp:sp>
    <dsp:sp modelId="{BFE8CCB8-7A90-4C27-AE92-C885F8EC8C2D}">
      <dsp:nvSpPr>
        <dsp:cNvPr id="0" name=""/>
        <dsp:cNvSpPr/>
      </dsp:nvSpPr>
      <dsp:spPr>
        <a:xfrm>
          <a:off x="7978993" y="1458920"/>
          <a:ext cx="2531343" cy="1945227"/>
        </a:xfrm>
        <a:prstGeom prst="roundRect">
          <a:avLst/>
        </a:prstGeom>
        <a:gradFill rotWithShape="0">
          <a:gsLst>
            <a:gs pos="0">
              <a:schemeClr val="accent4">
                <a:hueOff val="-4464770"/>
                <a:satOff val="26899"/>
                <a:lumOff val="2156"/>
                <a:alphaOff val="0"/>
                <a:satMod val="103000"/>
                <a:lumMod val="102000"/>
                <a:tint val="94000"/>
              </a:schemeClr>
            </a:gs>
            <a:gs pos="50000">
              <a:schemeClr val="accent4">
                <a:hueOff val="-4464770"/>
                <a:satOff val="26899"/>
                <a:lumOff val="2156"/>
                <a:alphaOff val="0"/>
                <a:satMod val="110000"/>
                <a:lumMod val="100000"/>
                <a:shade val="100000"/>
              </a:schemeClr>
            </a:gs>
            <a:gs pos="100000">
              <a:schemeClr val="accent4">
                <a:hueOff val="-4464770"/>
                <a:satOff val="26899"/>
                <a:lumOff val="21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SV" sz="2500" kern="1200" smtClean="0"/>
            <a:t>Acepte la respuesta.</a:t>
          </a:r>
          <a:endParaRPr lang="es-SV" sz="2500" kern="1200"/>
        </a:p>
      </dsp:txBody>
      <dsp:txXfrm>
        <a:off x="8073951" y="1553878"/>
        <a:ext cx="2341427" cy="175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553B5-BD9D-4359-B6BA-8BEB905E5B42}">
      <dsp:nvSpPr>
        <dsp:cNvPr id="0" name=""/>
        <dsp:cNvSpPr/>
      </dsp:nvSpPr>
      <dsp:spPr>
        <a:xfrm>
          <a:off x="205262" y="825926"/>
          <a:ext cx="4859850" cy="15187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668"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A la personalidad del maestro.</a:t>
          </a:r>
          <a:endParaRPr lang="es-SV" sz="2700" kern="1200"/>
        </a:p>
      </dsp:txBody>
      <dsp:txXfrm>
        <a:off x="205262" y="825926"/>
        <a:ext cx="4859850" cy="1518703"/>
      </dsp:txXfrm>
    </dsp:sp>
    <dsp:sp modelId="{F71E488F-87C3-4CF7-9073-462807AAA2D1}">
      <dsp:nvSpPr>
        <dsp:cNvPr id="0" name=""/>
        <dsp:cNvSpPr/>
      </dsp:nvSpPr>
      <dsp:spPr>
        <a:xfrm>
          <a:off x="2769" y="606558"/>
          <a:ext cx="1063092" cy="1594638"/>
        </a:xfrm>
        <a:prstGeom prst="rect">
          <a:avLst/>
        </a:prstGeom>
        <a:solidFill>
          <a:schemeClr val="accent4">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47FC45E-CD40-4836-823E-1E6407DF8BE9}">
      <dsp:nvSpPr>
        <dsp:cNvPr id="0" name=""/>
        <dsp:cNvSpPr/>
      </dsp:nvSpPr>
      <dsp:spPr>
        <a:xfrm>
          <a:off x="5505062" y="825926"/>
          <a:ext cx="4859850" cy="15187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668"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A la individualidad de los alumnos.</a:t>
          </a:r>
          <a:endParaRPr lang="es-SV" sz="2700" kern="1200"/>
        </a:p>
      </dsp:txBody>
      <dsp:txXfrm>
        <a:off x="5505062" y="825926"/>
        <a:ext cx="4859850" cy="1518703"/>
      </dsp:txXfrm>
    </dsp:sp>
    <dsp:sp modelId="{C1CE1AFF-8881-4C9D-80F8-2AB0580F8F9F}">
      <dsp:nvSpPr>
        <dsp:cNvPr id="0" name=""/>
        <dsp:cNvSpPr/>
      </dsp:nvSpPr>
      <dsp:spPr>
        <a:xfrm>
          <a:off x="5302568" y="606558"/>
          <a:ext cx="1063092" cy="1594638"/>
        </a:xfrm>
        <a:prstGeom prst="rect">
          <a:avLst/>
        </a:prstGeom>
        <a:solidFill>
          <a:schemeClr val="accent4">
            <a:tint val="50000"/>
            <a:hueOff val="-1990641"/>
            <a:satOff val="11305"/>
            <a:lumOff val="897"/>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659C7B9-877F-42AD-AE25-D94D1333968C}">
      <dsp:nvSpPr>
        <dsp:cNvPr id="0" name=""/>
        <dsp:cNvSpPr/>
      </dsp:nvSpPr>
      <dsp:spPr>
        <a:xfrm>
          <a:off x="2855162" y="2737805"/>
          <a:ext cx="4859850" cy="151870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668"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A las condiciones en las cuales ocurre dicho medio didáctico en concreto.</a:t>
          </a:r>
          <a:endParaRPr lang="es-SV" sz="2700" kern="1200"/>
        </a:p>
      </dsp:txBody>
      <dsp:txXfrm>
        <a:off x="2855162" y="2737805"/>
        <a:ext cx="4859850" cy="1518703"/>
      </dsp:txXfrm>
    </dsp:sp>
    <dsp:sp modelId="{E842FD9E-56BB-4D3F-BDFC-849DD8DD4FAC}">
      <dsp:nvSpPr>
        <dsp:cNvPr id="0" name=""/>
        <dsp:cNvSpPr/>
      </dsp:nvSpPr>
      <dsp:spPr>
        <a:xfrm>
          <a:off x="2652668" y="2518437"/>
          <a:ext cx="1063092" cy="1594638"/>
        </a:xfrm>
        <a:prstGeom prst="rect">
          <a:avLst/>
        </a:prstGeom>
        <a:solidFill>
          <a:schemeClr val="accent4">
            <a:tint val="50000"/>
            <a:hueOff val="-3981281"/>
            <a:satOff val="22610"/>
            <a:lumOff val="1795"/>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B0435-6EA3-4F6D-BB54-275DC23235C1}">
      <dsp:nvSpPr>
        <dsp:cNvPr id="0" name=""/>
        <dsp:cNvSpPr/>
      </dsp:nvSpPr>
      <dsp:spPr>
        <a:xfrm>
          <a:off x="800218" y="263563"/>
          <a:ext cx="4347543" cy="135860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0230" tIns="72390" rIns="72390" bIns="72390" numCol="1" spcCol="1270" anchor="ctr" anchorCtr="0">
          <a:noAutofit/>
        </a:bodyPr>
        <a:lstStyle/>
        <a:p>
          <a:pPr lvl="0" algn="l" defTabSz="844550" rtl="0">
            <a:lnSpc>
              <a:spcPct val="90000"/>
            </a:lnSpc>
            <a:spcBef>
              <a:spcPct val="0"/>
            </a:spcBef>
            <a:spcAft>
              <a:spcPct val="35000"/>
            </a:spcAft>
          </a:pPr>
          <a:r>
            <a:rPr lang="es-SV" sz="1900" kern="1200" dirty="0" smtClean="0"/>
            <a:t>Añadiendo nuevas ideas a otras ya existentes. </a:t>
          </a:r>
        </a:p>
        <a:p>
          <a:pPr lvl="0" algn="l" defTabSz="844550" rtl="0">
            <a:lnSpc>
              <a:spcPct val="90000"/>
            </a:lnSpc>
            <a:spcBef>
              <a:spcPct val="0"/>
            </a:spcBef>
            <a:spcAft>
              <a:spcPct val="35000"/>
            </a:spcAft>
          </a:pPr>
          <a:r>
            <a:rPr lang="es-SV" sz="1900" kern="1200" dirty="0" smtClean="0"/>
            <a:t>Ley de la apercepción.</a:t>
          </a:r>
          <a:endParaRPr lang="es-SV" sz="1900" kern="1200" dirty="0"/>
        </a:p>
      </dsp:txBody>
      <dsp:txXfrm>
        <a:off x="800218" y="263563"/>
        <a:ext cx="4347543" cy="1358607"/>
      </dsp:txXfrm>
    </dsp:sp>
    <dsp:sp modelId="{1593A764-33FC-4E6B-8188-D1FE8CD2A44C}">
      <dsp:nvSpPr>
        <dsp:cNvPr id="0" name=""/>
        <dsp:cNvSpPr/>
      </dsp:nvSpPr>
      <dsp:spPr>
        <a:xfrm>
          <a:off x="619070" y="67320"/>
          <a:ext cx="951025" cy="1426537"/>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DD9DE-FB42-468B-87D2-2E69BD444204}">
      <dsp:nvSpPr>
        <dsp:cNvPr id="0" name=""/>
        <dsp:cNvSpPr/>
      </dsp:nvSpPr>
      <dsp:spPr>
        <a:xfrm>
          <a:off x="5548985" y="263563"/>
          <a:ext cx="4347543" cy="135860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0230" tIns="72390" rIns="72390" bIns="72390" numCol="1" spcCol="1270" anchor="ctr" anchorCtr="0">
          <a:noAutofit/>
        </a:bodyPr>
        <a:lstStyle/>
        <a:p>
          <a:pPr lvl="0" algn="l" defTabSz="844550" rtl="0">
            <a:lnSpc>
              <a:spcPct val="90000"/>
            </a:lnSpc>
            <a:spcBef>
              <a:spcPct val="0"/>
            </a:spcBef>
            <a:spcAft>
              <a:spcPct val="35000"/>
            </a:spcAft>
          </a:pPr>
          <a:r>
            <a:rPr lang="es-SV" sz="1900" kern="1200" dirty="0" smtClean="0"/>
            <a:t>Al adaptar o ajustar la lección para que se amolde a los miembros de la clase. </a:t>
          </a:r>
        </a:p>
        <a:p>
          <a:pPr lvl="0" algn="l" defTabSz="844550" rtl="0">
            <a:lnSpc>
              <a:spcPct val="90000"/>
            </a:lnSpc>
            <a:spcBef>
              <a:spcPct val="0"/>
            </a:spcBef>
            <a:spcAft>
              <a:spcPct val="35000"/>
            </a:spcAft>
          </a:pPr>
          <a:r>
            <a:rPr lang="es-SV" sz="1900" kern="1200" dirty="0" smtClean="0"/>
            <a:t>Ley de la adaptación.</a:t>
          </a:r>
          <a:endParaRPr lang="es-SV" sz="1900" kern="1200" dirty="0"/>
        </a:p>
      </dsp:txBody>
      <dsp:txXfrm>
        <a:off x="5548985" y="263563"/>
        <a:ext cx="4347543" cy="1358607"/>
      </dsp:txXfrm>
    </dsp:sp>
    <dsp:sp modelId="{BFB1F5BA-0C37-4C29-8B6E-58280C27CBC5}">
      <dsp:nvSpPr>
        <dsp:cNvPr id="0" name=""/>
        <dsp:cNvSpPr/>
      </dsp:nvSpPr>
      <dsp:spPr>
        <a:xfrm>
          <a:off x="5367838" y="67320"/>
          <a:ext cx="951025" cy="1426537"/>
        </a:xfrm>
        <a:prstGeom prst="rect">
          <a:avLst/>
        </a:prstGeom>
        <a:solidFill>
          <a:schemeClr val="accent5">
            <a:tint val="50000"/>
            <a:hueOff val="-2670591"/>
            <a:satOff val="11904"/>
            <a:lumOff val="10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14E02-F77D-4E44-AB64-F0F9FFA24899}">
      <dsp:nvSpPr>
        <dsp:cNvPr id="0" name=""/>
        <dsp:cNvSpPr/>
      </dsp:nvSpPr>
      <dsp:spPr>
        <a:xfrm>
          <a:off x="800218" y="1973899"/>
          <a:ext cx="4347543" cy="135860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0230" tIns="72390" rIns="72390" bIns="72390" numCol="1" spcCol="1270" anchor="ctr" anchorCtr="0">
          <a:noAutofit/>
        </a:bodyPr>
        <a:lstStyle/>
        <a:p>
          <a:pPr lvl="0" algn="l" defTabSz="844550" rtl="0">
            <a:lnSpc>
              <a:spcPct val="90000"/>
            </a:lnSpc>
            <a:spcBef>
              <a:spcPct val="0"/>
            </a:spcBef>
            <a:spcAft>
              <a:spcPct val="35000"/>
            </a:spcAft>
          </a:pPr>
          <a:r>
            <a:rPr lang="es-SV" sz="1900" kern="1200" dirty="0" smtClean="0"/>
            <a:t>Al asociar ideas, hechos o verdades. </a:t>
          </a:r>
        </a:p>
        <a:p>
          <a:pPr lvl="0" algn="l" defTabSz="844550" rtl="0">
            <a:lnSpc>
              <a:spcPct val="90000"/>
            </a:lnSpc>
            <a:spcBef>
              <a:spcPct val="0"/>
            </a:spcBef>
            <a:spcAft>
              <a:spcPct val="35000"/>
            </a:spcAft>
          </a:pPr>
          <a:r>
            <a:rPr lang="es-SV" sz="1900" kern="1200" dirty="0" smtClean="0"/>
            <a:t>Ley de la asociación.</a:t>
          </a:r>
          <a:endParaRPr lang="es-SV" sz="1900" kern="1200" dirty="0"/>
        </a:p>
      </dsp:txBody>
      <dsp:txXfrm>
        <a:off x="800218" y="1973899"/>
        <a:ext cx="4347543" cy="1358607"/>
      </dsp:txXfrm>
    </dsp:sp>
    <dsp:sp modelId="{DD9DF6F5-1C18-446A-9ADE-3D37C074EF70}">
      <dsp:nvSpPr>
        <dsp:cNvPr id="0" name=""/>
        <dsp:cNvSpPr/>
      </dsp:nvSpPr>
      <dsp:spPr>
        <a:xfrm>
          <a:off x="619070" y="1777656"/>
          <a:ext cx="951025" cy="1426537"/>
        </a:xfrm>
        <a:prstGeom prst="rect">
          <a:avLst/>
        </a:prstGeom>
        <a:solidFill>
          <a:schemeClr val="accent5">
            <a:tint val="50000"/>
            <a:hueOff val="-5341183"/>
            <a:satOff val="23809"/>
            <a:lumOff val="21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85659-CF33-4F8B-91A6-3F19C45E6079}">
      <dsp:nvSpPr>
        <dsp:cNvPr id="0" name=""/>
        <dsp:cNvSpPr/>
      </dsp:nvSpPr>
      <dsp:spPr>
        <a:xfrm>
          <a:off x="5548985" y="1973899"/>
          <a:ext cx="4347543" cy="135860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0230" tIns="72390" rIns="72390" bIns="72390" numCol="1" spcCol="1270" anchor="ctr" anchorCtr="0">
          <a:noAutofit/>
        </a:bodyPr>
        <a:lstStyle/>
        <a:p>
          <a:pPr lvl="0" algn="l" defTabSz="844550" rtl="0">
            <a:lnSpc>
              <a:spcPct val="90000"/>
            </a:lnSpc>
            <a:spcBef>
              <a:spcPct val="0"/>
            </a:spcBef>
            <a:spcAft>
              <a:spcPct val="35000"/>
            </a:spcAft>
          </a:pPr>
          <a:r>
            <a:rPr lang="es-SV" sz="1900" kern="1200" smtClean="0"/>
            <a:t>Al llamar la atención.</a:t>
          </a:r>
          <a:endParaRPr lang="es-SV" sz="1900" kern="1200"/>
        </a:p>
      </dsp:txBody>
      <dsp:txXfrm>
        <a:off x="5548985" y="1973899"/>
        <a:ext cx="4347543" cy="1358607"/>
      </dsp:txXfrm>
    </dsp:sp>
    <dsp:sp modelId="{615DACF3-EFEB-4C97-8863-5839B4F46684}">
      <dsp:nvSpPr>
        <dsp:cNvPr id="0" name=""/>
        <dsp:cNvSpPr/>
      </dsp:nvSpPr>
      <dsp:spPr>
        <a:xfrm>
          <a:off x="5367838" y="1777656"/>
          <a:ext cx="951025" cy="1426537"/>
        </a:xfrm>
        <a:prstGeom prst="rect">
          <a:avLst/>
        </a:prstGeom>
        <a:solidFill>
          <a:schemeClr val="accent5">
            <a:tint val="50000"/>
            <a:hueOff val="-8011774"/>
            <a:satOff val="35713"/>
            <a:lumOff val="3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C399E0-90D5-4335-9349-CBE6970160EB}">
      <dsp:nvSpPr>
        <dsp:cNvPr id="0" name=""/>
        <dsp:cNvSpPr/>
      </dsp:nvSpPr>
      <dsp:spPr>
        <a:xfrm>
          <a:off x="3174602" y="3684235"/>
          <a:ext cx="4347543" cy="135860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0230" tIns="72390" rIns="72390" bIns="72390" numCol="1" spcCol="1270" anchor="ctr" anchorCtr="0">
          <a:noAutofit/>
        </a:bodyPr>
        <a:lstStyle/>
        <a:p>
          <a:pPr lvl="0" algn="l" defTabSz="844550" rtl="0">
            <a:lnSpc>
              <a:spcPct val="90000"/>
            </a:lnSpc>
            <a:spcBef>
              <a:spcPct val="0"/>
            </a:spcBef>
            <a:spcAft>
              <a:spcPct val="35000"/>
            </a:spcAft>
          </a:pPr>
          <a:r>
            <a:rPr lang="es-SV" sz="1900" kern="1200" smtClean="0"/>
            <a:t>Al crear y mantener el interés.</a:t>
          </a:r>
          <a:endParaRPr lang="es-SV" sz="1900" kern="1200"/>
        </a:p>
      </dsp:txBody>
      <dsp:txXfrm>
        <a:off x="3174602" y="3684235"/>
        <a:ext cx="4347543" cy="1358607"/>
      </dsp:txXfrm>
    </dsp:sp>
    <dsp:sp modelId="{67513B36-53D3-4AEB-BB22-5041BDBD649A}">
      <dsp:nvSpPr>
        <dsp:cNvPr id="0" name=""/>
        <dsp:cNvSpPr/>
      </dsp:nvSpPr>
      <dsp:spPr>
        <a:xfrm>
          <a:off x="2993454" y="3487991"/>
          <a:ext cx="951025" cy="1426537"/>
        </a:xfrm>
        <a:prstGeom prst="rect">
          <a:avLst/>
        </a:prstGeom>
        <a:solidFill>
          <a:schemeClr val="accent5">
            <a:tint val="50000"/>
            <a:hueOff val="-10682366"/>
            <a:satOff val="47617"/>
            <a:lumOff val="4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5E6BC-1861-4A79-A00E-B883B0BC8A53}">
      <dsp:nvSpPr>
        <dsp:cNvPr id="0" name=""/>
        <dsp:cNvSpPr/>
      </dsp:nvSpPr>
      <dsp:spPr>
        <a:xfrm>
          <a:off x="1778971" y="1207135"/>
          <a:ext cx="377418" cy="91440"/>
        </a:xfrm>
        <a:custGeom>
          <a:avLst/>
          <a:gdLst/>
          <a:ahLst/>
          <a:cxnLst/>
          <a:rect l="0" t="0" r="0" b="0"/>
          <a:pathLst>
            <a:path>
              <a:moveTo>
                <a:pt x="0" y="45720"/>
              </a:moveTo>
              <a:lnTo>
                <a:pt x="37741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1957480" y="1250815"/>
        <a:ext cx="20400" cy="4080"/>
      </dsp:txXfrm>
    </dsp:sp>
    <dsp:sp modelId="{14296B10-68E1-4664-AC9A-E6838C1727A4}">
      <dsp:nvSpPr>
        <dsp:cNvPr id="0" name=""/>
        <dsp:cNvSpPr/>
      </dsp:nvSpPr>
      <dsp:spPr>
        <a:xfrm>
          <a:off x="6777" y="720657"/>
          <a:ext cx="1773994" cy="106439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Entender los puntos de vista de los alumnos,</a:t>
          </a:r>
          <a:endParaRPr lang="es-SV" sz="1500" kern="1200"/>
        </a:p>
      </dsp:txBody>
      <dsp:txXfrm>
        <a:off x="6777" y="720657"/>
        <a:ext cx="1773994" cy="1064396"/>
      </dsp:txXfrm>
    </dsp:sp>
    <dsp:sp modelId="{DF3842BB-763D-476A-B97C-5F162BF189C8}">
      <dsp:nvSpPr>
        <dsp:cNvPr id="0" name=""/>
        <dsp:cNvSpPr/>
      </dsp:nvSpPr>
      <dsp:spPr>
        <a:xfrm>
          <a:off x="3960984" y="1207135"/>
          <a:ext cx="377418" cy="91440"/>
        </a:xfrm>
        <a:custGeom>
          <a:avLst/>
          <a:gdLst/>
          <a:ahLst/>
          <a:cxnLst/>
          <a:rect l="0" t="0" r="0" b="0"/>
          <a:pathLst>
            <a:path>
              <a:moveTo>
                <a:pt x="0" y="45720"/>
              </a:moveTo>
              <a:lnTo>
                <a:pt x="377418" y="45720"/>
              </a:lnTo>
            </a:path>
          </a:pathLst>
        </a:custGeom>
        <a:noFill/>
        <a:ln w="6350" cap="flat" cmpd="sng" algn="ctr">
          <a:solidFill>
            <a:schemeClr val="accent5">
              <a:hueOff val="-903080"/>
              <a:satOff val="3619"/>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4139493" y="1250815"/>
        <a:ext cx="20400" cy="4080"/>
      </dsp:txXfrm>
    </dsp:sp>
    <dsp:sp modelId="{6658CE20-1A47-4B20-A5A3-8E50F68FE2F9}">
      <dsp:nvSpPr>
        <dsp:cNvPr id="0" name=""/>
        <dsp:cNvSpPr/>
      </dsp:nvSpPr>
      <dsp:spPr>
        <a:xfrm>
          <a:off x="2188790" y="720657"/>
          <a:ext cx="1773994" cy="1064396"/>
        </a:xfrm>
        <a:prstGeom prst="rect">
          <a:avLst/>
        </a:prstGeom>
        <a:gradFill rotWithShape="0">
          <a:gsLst>
            <a:gs pos="0">
              <a:schemeClr val="accent5">
                <a:hueOff val="-827823"/>
                <a:satOff val="3318"/>
                <a:lumOff val="719"/>
                <a:alphaOff val="0"/>
                <a:lumMod val="110000"/>
                <a:satMod val="105000"/>
                <a:tint val="67000"/>
              </a:schemeClr>
            </a:gs>
            <a:gs pos="50000">
              <a:schemeClr val="accent5">
                <a:hueOff val="-827823"/>
                <a:satOff val="3318"/>
                <a:lumOff val="719"/>
                <a:alphaOff val="0"/>
                <a:lumMod val="105000"/>
                <a:satMod val="103000"/>
                <a:tint val="73000"/>
              </a:schemeClr>
            </a:gs>
            <a:gs pos="100000">
              <a:schemeClr val="accent5">
                <a:hueOff val="-827823"/>
                <a:satOff val="3318"/>
                <a:lumOff val="7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mostrar entusiasmo,</a:t>
          </a:r>
          <a:endParaRPr lang="es-SV" sz="1500" kern="1200"/>
        </a:p>
      </dsp:txBody>
      <dsp:txXfrm>
        <a:off x="2188790" y="720657"/>
        <a:ext cx="1773994" cy="1064396"/>
      </dsp:txXfrm>
    </dsp:sp>
    <dsp:sp modelId="{E99CCE9C-6F6C-4333-822D-E3750BF66D10}">
      <dsp:nvSpPr>
        <dsp:cNvPr id="0" name=""/>
        <dsp:cNvSpPr/>
      </dsp:nvSpPr>
      <dsp:spPr>
        <a:xfrm>
          <a:off x="6142997" y="1207135"/>
          <a:ext cx="377418" cy="91440"/>
        </a:xfrm>
        <a:custGeom>
          <a:avLst/>
          <a:gdLst/>
          <a:ahLst/>
          <a:cxnLst/>
          <a:rect l="0" t="0" r="0" b="0"/>
          <a:pathLst>
            <a:path>
              <a:moveTo>
                <a:pt x="0" y="45720"/>
              </a:moveTo>
              <a:lnTo>
                <a:pt x="377418" y="45720"/>
              </a:lnTo>
            </a:path>
          </a:pathLst>
        </a:custGeom>
        <a:noFill/>
        <a:ln w="6350" cap="flat" cmpd="sng" algn="ctr">
          <a:solidFill>
            <a:schemeClr val="accent5">
              <a:hueOff val="-1806159"/>
              <a:satOff val="7238"/>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6321505" y="1250815"/>
        <a:ext cx="20400" cy="4080"/>
      </dsp:txXfrm>
    </dsp:sp>
    <dsp:sp modelId="{898FD3CF-5522-4B6D-BF3B-7E32CF1A707F}">
      <dsp:nvSpPr>
        <dsp:cNvPr id="0" name=""/>
        <dsp:cNvSpPr/>
      </dsp:nvSpPr>
      <dsp:spPr>
        <a:xfrm>
          <a:off x="4370802" y="720657"/>
          <a:ext cx="1773994" cy="1064396"/>
        </a:xfrm>
        <a:prstGeom prst="rect">
          <a:avLst/>
        </a:prstGeom>
        <a:gradFill rotWithShape="0">
          <a:gsLst>
            <a:gs pos="0">
              <a:schemeClr val="accent5">
                <a:hueOff val="-1655646"/>
                <a:satOff val="6635"/>
                <a:lumOff val="1438"/>
                <a:alphaOff val="0"/>
                <a:lumMod val="110000"/>
                <a:satMod val="105000"/>
                <a:tint val="67000"/>
              </a:schemeClr>
            </a:gs>
            <a:gs pos="50000">
              <a:schemeClr val="accent5">
                <a:hueOff val="-1655646"/>
                <a:satOff val="6635"/>
                <a:lumOff val="1438"/>
                <a:alphaOff val="0"/>
                <a:lumMod val="105000"/>
                <a:satMod val="103000"/>
                <a:tint val="73000"/>
              </a:schemeClr>
            </a:gs>
            <a:gs pos="100000">
              <a:schemeClr val="accent5">
                <a:hueOff val="-1655646"/>
                <a:satOff val="6635"/>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promover la curiosidad,</a:t>
          </a:r>
          <a:endParaRPr lang="es-SV" sz="1500" kern="1200"/>
        </a:p>
      </dsp:txBody>
      <dsp:txXfrm>
        <a:off x="4370802" y="720657"/>
        <a:ext cx="1773994" cy="1064396"/>
      </dsp:txXfrm>
    </dsp:sp>
    <dsp:sp modelId="{AD1D709B-D69B-4043-9EB5-D570B42897DE}">
      <dsp:nvSpPr>
        <dsp:cNvPr id="0" name=""/>
        <dsp:cNvSpPr/>
      </dsp:nvSpPr>
      <dsp:spPr>
        <a:xfrm>
          <a:off x="8325009" y="1207135"/>
          <a:ext cx="377418" cy="91440"/>
        </a:xfrm>
        <a:custGeom>
          <a:avLst/>
          <a:gdLst/>
          <a:ahLst/>
          <a:cxnLst/>
          <a:rect l="0" t="0" r="0" b="0"/>
          <a:pathLst>
            <a:path>
              <a:moveTo>
                <a:pt x="0" y="45720"/>
              </a:moveTo>
              <a:lnTo>
                <a:pt x="377418" y="45720"/>
              </a:lnTo>
            </a:path>
          </a:pathLst>
        </a:custGeom>
        <a:noFill/>
        <a:ln w="6350" cap="flat" cmpd="sng" algn="ctr">
          <a:solidFill>
            <a:schemeClr val="accent5">
              <a:hueOff val="-2709239"/>
              <a:satOff val="10858"/>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8503518" y="1250815"/>
        <a:ext cx="20400" cy="4080"/>
      </dsp:txXfrm>
    </dsp:sp>
    <dsp:sp modelId="{9F4B11B0-A253-4713-989C-091C4D6F3E9E}">
      <dsp:nvSpPr>
        <dsp:cNvPr id="0" name=""/>
        <dsp:cNvSpPr/>
      </dsp:nvSpPr>
      <dsp:spPr>
        <a:xfrm>
          <a:off x="6552815" y="720657"/>
          <a:ext cx="1773994" cy="1064396"/>
        </a:xfrm>
        <a:prstGeom prst="rect">
          <a:avLst/>
        </a:prstGeom>
        <a:gradFill rotWithShape="0">
          <a:gsLst>
            <a:gs pos="0">
              <a:schemeClr val="accent5">
                <a:hueOff val="-2483469"/>
                <a:satOff val="9953"/>
                <a:lumOff val="2157"/>
                <a:alphaOff val="0"/>
                <a:lumMod val="110000"/>
                <a:satMod val="105000"/>
                <a:tint val="67000"/>
              </a:schemeClr>
            </a:gs>
            <a:gs pos="50000">
              <a:schemeClr val="accent5">
                <a:hueOff val="-2483469"/>
                <a:satOff val="9953"/>
                <a:lumOff val="2157"/>
                <a:alphaOff val="0"/>
                <a:lumMod val="105000"/>
                <a:satMod val="103000"/>
                <a:tint val="73000"/>
              </a:schemeClr>
            </a:gs>
            <a:gs pos="100000">
              <a:schemeClr val="accent5">
                <a:hueOff val="-2483469"/>
                <a:satOff val="9953"/>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utilizar ayudas visuales,</a:t>
          </a:r>
          <a:endParaRPr lang="es-SV" sz="1500" kern="1200"/>
        </a:p>
      </dsp:txBody>
      <dsp:txXfrm>
        <a:off x="6552815" y="720657"/>
        <a:ext cx="1773994" cy="1064396"/>
      </dsp:txXfrm>
    </dsp:sp>
    <dsp:sp modelId="{6E6825C7-2F90-436D-B9D5-F7B2EB777FA0}">
      <dsp:nvSpPr>
        <dsp:cNvPr id="0" name=""/>
        <dsp:cNvSpPr/>
      </dsp:nvSpPr>
      <dsp:spPr>
        <a:xfrm>
          <a:off x="893774" y="1783253"/>
          <a:ext cx="8728050" cy="377418"/>
        </a:xfrm>
        <a:custGeom>
          <a:avLst/>
          <a:gdLst/>
          <a:ahLst/>
          <a:cxnLst/>
          <a:rect l="0" t="0" r="0" b="0"/>
          <a:pathLst>
            <a:path>
              <a:moveTo>
                <a:pt x="8728050" y="0"/>
              </a:moveTo>
              <a:lnTo>
                <a:pt x="8728050" y="205809"/>
              </a:lnTo>
              <a:lnTo>
                <a:pt x="0" y="205809"/>
              </a:lnTo>
              <a:lnTo>
                <a:pt x="0" y="377418"/>
              </a:lnTo>
            </a:path>
          </a:pathLst>
        </a:custGeom>
        <a:noFill/>
        <a:ln w="6350" cap="flat" cmpd="sng" algn="ctr">
          <a:solidFill>
            <a:schemeClr val="accent5">
              <a:hueOff val="-3612319"/>
              <a:satOff val="14477"/>
              <a:lumOff val="31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5039360" y="1969922"/>
        <a:ext cx="436879" cy="4080"/>
      </dsp:txXfrm>
    </dsp:sp>
    <dsp:sp modelId="{C19FD1F8-386E-4E7C-AF7B-31843FD48101}">
      <dsp:nvSpPr>
        <dsp:cNvPr id="0" name=""/>
        <dsp:cNvSpPr/>
      </dsp:nvSpPr>
      <dsp:spPr>
        <a:xfrm>
          <a:off x="8734828" y="720657"/>
          <a:ext cx="1773994" cy="1064396"/>
        </a:xfrm>
        <a:prstGeom prst="rect">
          <a:avLst/>
        </a:prstGeom>
        <a:gradFill rotWithShape="0">
          <a:gsLst>
            <a:gs pos="0">
              <a:schemeClr val="accent5">
                <a:hueOff val="-3311292"/>
                <a:satOff val="13270"/>
                <a:lumOff val="2876"/>
                <a:alphaOff val="0"/>
                <a:lumMod val="110000"/>
                <a:satMod val="105000"/>
                <a:tint val="67000"/>
              </a:schemeClr>
            </a:gs>
            <a:gs pos="50000">
              <a:schemeClr val="accent5">
                <a:hueOff val="-3311292"/>
                <a:satOff val="13270"/>
                <a:lumOff val="2876"/>
                <a:alphaOff val="0"/>
                <a:lumMod val="105000"/>
                <a:satMod val="103000"/>
                <a:tint val="73000"/>
              </a:schemeClr>
            </a:gs>
            <a:gs pos="100000">
              <a:schemeClr val="accent5">
                <a:hueOff val="-3311292"/>
                <a:satOff val="13270"/>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hacer contacto visual con cada miembro,</a:t>
          </a:r>
          <a:endParaRPr lang="es-SV" sz="1500" kern="1200"/>
        </a:p>
      </dsp:txBody>
      <dsp:txXfrm>
        <a:off x="8734828" y="720657"/>
        <a:ext cx="1773994" cy="1064396"/>
      </dsp:txXfrm>
    </dsp:sp>
    <dsp:sp modelId="{DEE4C81A-941B-44D9-8D62-CD9E97C5E76E}">
      <dsp:nvSpPr>
        <dsp:cNvPr id="0" name=""/>
        <dsp:cNvSpPr/>
      </dsp:nvSpPr>
      <dsp:spPr>
        <a:xfrm>
          <a:off x="1778971" y="2679550"/>
          <a:ext cx="377418" cy="91440"/>
        </a:xfrm>
        <a:custGeom>
          <a:avLst/>
          <a:gdLst/>
          <a:ahLst/>
          <a:cxnLst/>
          <a:rect l="0" t="0" r="0" b="0"/>
          <a:pathLst>
            <a:path>
              <a:moveTo>
                <a:pt x="0" y="45720"/>
              </a:moveTo>
              <a:lnTo>
                <a:pt x="377418" y="45720"/>
              </a:lnTo>
            </a:path>
          </a:pathLst>
        </a:custGeom>
        <a:noFill/>
        <a:ln w="6350" cap="flat" cmpd="sng" algn="ctr">
          <a:solidFill>
            <a:schemeClr val="accent5">
              <a:hueOff val="-4515398"/>
              <a:satOff val="1809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1957480" y="2723230"/>
        <a:ext cx="20400" cy="4080"/>
      </dsp:txXfrm>
    </dsp:sp>
    <dsp:sp modelId="{2B3B70DF-22DC-4817-8072-14E0B1D1341E}">
      <dsp:nvSpPr>
        <dsp:cNvPr id="0" name=""/>
        <dsp:cNvSpPr/>
      </dsp:nvSpPr>
      <dsp:spPr>
        <a:xfrm>
          <a:off x="6777" y="2193072"/>
          <a:ext cx="1773994" cy="1064396"/>
        </a:xfrm>
        <a:prstGeom prst="rect">
          <a:avLst/>
        </a:prstGeom>
        <a:gradFill rotWithShape="0">
          <a:gsLst>
            <a:gs pos="0">
              <a:schemeClr val="accent5">
                <a:hueOff val="-4139115"/>
                <a:satOff val="16588"/>
                <a:lumOff val="3595"/>
                <a:alphaOff val="0"/>
                <a:lumMod val="110000"/>
                <a:satMod val="105000"/>
                <a:tint val="67000"/>
              </a:schemeClr>
            </a:gs>
            <a:gs pos="50000">
              <a:schemeClr val="accent5">
                <a:hueOff val="-4139115"/>
                <a:satOff val="16588"/>
                <a:lumOff val="3595"/>
                <a:alphaOff val="0"/>
                <a:lumMod val="105000"/>
                <a:satMod val="103000"/>
                <a:tint val="73000"/>
              </a:schemeClr>
            </a:gs>
            <a:gs pos="100000">
              <a:schemeClr val="accent5">
                <a:hueOff val="-4139115"/>
                <a:satOff val="16588"/>
                <a:lumOff val="359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conversar con ellos en forma directa,</a:t>
          </a:r>
          <a:endParaRPr lang="es-SV" sz="1500" kern="1200"/>
        </a:p>
      </dsp:txBody>
      <dsp:txXfrm>
        <a:off x="6777" y="2193072"/>
        <a:ext cx="1773994" cy="1064396"/>
      </dsp:txXfrm>
    </dsp:sp>
    <dsp:sp modelId="{0E8D6223-8D3B-468E-B359-89C640644C6E}">
      <dsp:nvSpPr>
        <dsp:cNvPr id="0" name=""/>
        <dsp:cNvSpPr/>
      </dsp:nvSpPr>
      <dsp:spPr>
        <a:xfrm>
          <a:off x="3960984" y="2679550"/>
          <a:ext cx="377418" cy="91440"/>
        </a:xfrm>
        <a:custGeom>
          <a:avLst/>
          <a:gdLst/>
          <a:ahLst/>
          <a:cxnLst/>
          <a:rect l="0" t="0" r="0" b="0"/>
          <a:pathLst>
            <a:path>
              <a:moveTo>
                <a:pt x="0" y="45720"/>
              </a:moveTo>
              <a:lnTo>
                <a:pt x="377418" y="45720"/>
              </a:lnTo>
            </a:path>
          </a:pathLst>
        </a:custGeom>
        <a:noFill/>
        <a:ln w="6350" cap="flat" cmpd="sng" algn="ctr">
          <a:solidFill>
            <a:schemeClr val="accent5">
              <a:hueOff val="-5418478"/>
              <a:satOff val="21715"/>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4139493" y="2723230"/>
        <a:ext cx="20400" cy="4080"/>
      </dsp:txXfrm>
    </dsp:sp>
    <dsp:sp modelId="{A4BE315A-0756-44B6-923C-285499320AEF}">
      <dsp:nvSpPr>
        <dsp:cNvPr id="0" name=""/>
        <dsp:cNvSpPr/>
      </dsp:nvSpPr>
      <dsp:spPr>
        <a:xfrm>
          <a:off x="2188790" y="2193072"/>
          <a:ext cx="1773994" cy="1064396"/>
        </a:xfrm>
        <a:prstGeom prst="rect">
          <a:avLst/>
        </a:prstGeom>
        <a:gradFill rotWithShape="0">
          <a:gsLst>
            <a:gs pos="0">
              <a:schemeClr val="accent5">
                <a:hueOff val="-4966938"/>
                <a:satOff val="19906"/>
                <a:lumOff val="4314"/>
                <a:alphaOff val="0"/>
                <a:lumMod val="110000"/>
                <a:satMod val="105000"/>
                <a:tint val="67000"/>
              </a:schemeClr>
            </a:gs>
            <a:gs pos="50000">
              <a:schemeClr val="accent5">
                <a:hueOff val="-4966938"/>
                <a:satOff val="19906"/>
                <a:lumOff val="4314"/>
                <a:alphaOff val="0"/>
                <a:lumMod val="105000"/>
                <a:satMod val="103000"/>
                <a:tint val="73000"/>
              </a:schemeClr>
            </a:gs>
            <a:gs pos="100000">
              <a:schemeClr val="accent5">
                <a:hueOff val="-4966938"/>
                <a:satOff val="19906"/>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hacer pausas en forma apropiada,</a:t>
          </a:r>
          <a:endParaRPr lang="es-SV" sz="1500" kern="1200"/>
        </a:p>
      </dsp:txBody>
      <dsp:txXfrm>
        <a:off x="2188790" y="2193072"/>
        <a:ext cx="1773994" cy="1064396"/>
      </dsp:txXfrm>
    </dsp:sp>
    <dsp:sp modelId="{16034A1E-C5F8-41F5-BE67-0E8CD0D7E598}">
      <dsp:nvSpPr>
        <dsp:cNvPr id="0" name=""/>
        <dsp:cNvSpPr/>
      </dsp:nvSpPr>
      <dsp:spPr>
        <a:xfrm>
          <a:off x="6142997" y="2679550"/>
          <a:ext cx="377418" cy="91440"/>
        </a:xfrm>
        <a:custGeom>
          <a:avLst/>
          <a:gdLst/>
          <a:ahLst/>
          <a:cxnLst/>
          <a:rect l="0" t="0" r="0" b="0"/>
          <a:pathLst>
            <a:path>
              <a:moveTo>
                <a:pt x="0" y="45720"/>
              </a:moveTo>
              <a:lnTo>
                <a:pt x="377418" y="45720"/>
              </a:lnTo>
            </a:path>
          </a:pathLst>
        </a:custGeom>
        <a:noFill/>
        <a:ln w="6350" cap="flat" cmpd="sng" algn="ctr">
          <a:solidFill>
            <a:schemeClr val="accent5">
              <a:hueOff val="-6321557"/>
              <a:satOff val="25334"/>
              <a:lumOff val="54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6321505" y="2723230"/>
        <a:ext cx="20400" cy="4080"/>
      </dsp:txXfrm>
    </dsp:sp>
    <dsp:sp modelId="{E5945772-4F64-448D-9920-DEC7E690ED53}">
      <dsp:nvSpPr>
        <dsp:cNvPr id="0" name=""/>
        <dsp:cNvSpPr/>
      </dsp:nvSpPr>
      <dsp:spPr>
        <a:xfrm>
          <a:off x="4370802" y="2193072"/>
          <a:ext cx="1773994" cy="1064396"/>
        </a:xfrm>
        <a:prstGeom prst="rect">
          <a:avLst/>
        </a:prstGeom>
        <a:gradFill rotWithShape="0">
          <a:gsLst>
            <a:gs pos="0">
              <a:schemeClr val="accent5">
                <a:hueOff val="-5794761"/>
                <a:satOff val="23223"/>
                <a:lumOff val="5033"/>
                <a:alphaOff val="0"/>
                <a:lumMod val="110000"/>
                <a:satMod val="105000"/>
                <a:tint val="67000"/>
              </a:schemeClr>
            </a:gs>
            <a:gs pos="50000">
              <a:schemeClr val="accent5">
                <a:hueOff val="-5794761"/>
                <a:satOff val="23223"/>
                <a:lumOff val="5033"/>
                <a:alphaOff val="0"/>
                <a:lumMod val="105000"/>
                <a:satMod val="103000"/>
                <a:tint val="73000"/>
              </a:schemeClr>
            </a:gs>
            <a:gs pos="100000">
              <a:schemeClr val="accent5">
                <a:hueOff val="-5794761"/>
                <a:satOff val="23223"/>
                <a:lumOff val="50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utilizar breves períodos de silencio,</a:t>
          </a:r>
          <a:endParaRPr lang="es-SV" sz="1500" kern="1200"/>
        </a:p>
      </dsp:txBody>
      <dsp:txXfrm>
        <a:off x="4370802" y="2193072"/>
        <a:ext cx="1773994" cy="1064396"/>
      </dsp:txXfrm>
    </dsp:sp>
    <dsp:sp modelId="{3104B02A-D248-42BC-B327-B11D921C4B67}">
      <dsp:nvSpPr>
        <dsp:cNvPr id="0" name=""/>
        <dsp:cNvSpPr/>
      </dsp:nvSpPr>
      <dsp:spPr>
        <a:xfrm>
          <a:off x="8325009" y="2679550"/>
          <a:ext cx="377418" cy="91440"/>
        </a:xfrm>
        <a:custGeom>
          <a:avLst/>
          <a:gdLst/>
          <a:ahLst/>
          <a:cxnLst/>
          <a:rect l="0" t="0" r="0" b="0"/>
          <a:pathLst>
            <a:path>
              <a:moveTo>
                <a:pt x="0" y="45720"/>
              </a:moveTo>
              <a:lnTo>
                <a:pt x="377418" y="45720"/>
              </a:lnTo>
            </a:path>
          </a:pathLst>
        </a:custGeom>
        <a:noFill/>
        <a:ln w="6350" cap="flat" cmpd="sng" algn="ctr">
          <a:solidFill>
            <a:schemeClr val="accent5">
              <a:hueOff val="-7224638"/>
              <a:satOff val="28953"/>
              <a:lumOff val="627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8503518" y="2723230"/>
        <a:ext cx="20400" cy="4080"/>
      </dsp:txXfrm>
    </dsp:sp>
    <dsp:sp modelId="{C3C7A9F7-B437-4E37-BDB3-19620BEF27D6}">
      <dsp:nvSpPr>
        <dsp:cNvPr id="0" name=""/>
        <dsp:cNvSpPr/>
      </dsp:nvSpPr>
      <dsp:spPr>
        <a:xfrm>
          <a:off x="6552815" y="2193072"/>
          <a:ext cx="1773994" cy="1064396"/>
        </a:xfrm>
        <a:prstGeom prst="rect">
          <a:avLst/>
        </a:prstGeom>
        <a:gradFill rotWithShape="0">
          <a:gsLst>
            <a:gs pos="0">
              <a:schemeClr val="accent5">
                <a:hueOff val="-6622584"/>
                <a:satOff val="26541"/>
                <a:lumOff val="5752"/>
                <a:alphaOff val="0"/>
                <a:lumMod val="110000"/>
                <a:satMod val="105000"/>
                <a:tint val="67000"/>
              </a:schemeClr>
            </a:gs>
            <a:gs pos="50000">
              <a:schemeClr val="accent5">
                <a:hueOff val="-6622584"/>
                <a:satOff val="26541"/>
                <a:lumOff val="5752"/>
                <a:alphaOff val="0"/>
                <a:lumMod val="105000"/>
                <a:satMod val="103000"/>
                <a:tint val="73000"/>
              </a:schemeClr>
            </a:gs>
            <a:gs pos="100000">
              <a:schemeClr val="accent5">
                <a:hueOff val="-6622584"/>
                <a:satOff val="26541"/>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poner una mano en alto,</a:t>
          </a:r>
          <a:endParaRPr lang="es-SV" sz="1500" kern="1200"/>
        </a:p>
      </dsp:txBody>
      <dsp:txXfrm>
        <a:off x="6552815" y="2193072"/>
        <a:ext cx="1773994" cy="1064396"/>
      </dsp:txXfrm>
    </dsp:sp>
    <dsp:sp modelId="{E5D93A4E-F26B-4702-A547-C49186E65E81}">
      <dsp:nvSpPr>
        <dsp:cNvPr id="0" name=""/>
        <dsp:cNvSpPr/>
      </dsp:nvSpPr>
      <dsp:spPr>
        <a:xfrm>
          <a:off x="893774" y="3255668"/>
          <a:ext cx="8728050" cy="377418"/>
        </a:xfrm>
        <a:custGeom>
          <a:avLst/>
          <a:gdLst/>
          <a:ahLst/>
          <a:cxnLst/>
          <a:rect l="0" t="0" r="0" b="0"/>
          <a:pathLst>
            <a:path>
              <a:moveTo>
                <a:pt x="8728050" y="0"/>
              </a:moveTo>
              <a:lnTo>
                <a:pt x="8728050" y="205809"/>
              </a:lnTo>
              <a:lnTo>
                <a:pt x="0" y="205809"/>
              </a:lnTo>
              <a:lnTo>
                <a:pt x="0" y="377418"/>
              </a:lnTo>
            </a:path>
          </a:pathLst>
        </a:custGeom>
        <a:noFill/>
        <a:ln w="6350" cap="flat" cmpd="sng" algn="ctr">
          <a:solidFill>
            <a:schemeClr val="accent5">
              <a:hueOff val="-8127717"/>
              <a:satOff val="32573"/>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5039360" y="3442337"/>
        <a:ext cx="436879" cy="4080"/>
      </dsp:txXfrm>
    </dsp:sp>
    <dsp:sp modelId="{68B2063D-629E-4644-9B15-07C0F7EA8E76}">
      <dsp:nvSpPr>
        <dsp:cNvPr id="0" name=""/>
        <dsp:cNvSpPr/>
      </dsp:nvSpPr>
      <dsp:spPr>
        <a:xfrm>
          <a:off x="8734828" y="2193072"/>
          <a:ext cx="1773994" cy="1064396"/>
        </a:xfrm>
        <a:prstGeom prst="rect">
          <a:avLst/>
        </a:prstGeom>
        <a:gradFill rotWithShape="0">
          <a:gsLst>
            <a:gs pos="0">
              <a:schemeClr val="accent5">
                <a:hueOff val="-7450407"/>
                <a:satOff val="29858"/>
                <a:lumOff val="6471"/>
                <a:alphaOff val="0"/>
                <a:lumMod val="110000"/>
                <a:satMod val="105000"/>
                <a:tint val="67000"/>
              </a:schemeClr>
            </a:gs>
            <a:gs pos="50000">
              <a:schemeClr val="accent5">
                <a:hueOff val="-7450407"/>
                <a:satOff val="29858"/>
                <a:lumOff val="6471"/>
                <a:alphaOff val="0"/>
                <a:lumMod val="105000"/>
                <a:satMod val="103000"/>
                <a:tint val="73000"/>
              </a:schemeClr>
            </a:gs>
            <a:gs pos="100000">
              <a:schemeClr val="accent5">
                <a:hueOff val="-7450407"/>
                <a:satOff val="29858"/>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cambiar de posición,</a:t>
          </a:r>
          <a:endParaRPr lang="es-SV" sz="1500" kern="1200"/>
        </a:p>
      </dsp:txBody>
      <dsp:txXfrm>
        <a:off x="8734828" y="2193072"/>
        <a:ext cx="1773994" cy="1064396"/>
      </dsp:txXfrm>
    </dsp:sp>
    <dsp:sp modelId="{3C5A1E3E-A340-4199-AE0A-B9BD7E5345E5}">
      <dsp:nvSpPr>
        <dsp:cNvPr id="0" name=""/>
        <dsp:cNvSpPr/>
      </dsp:nvSpPr>
      <dsp:spPr>
        <a:xfrm>
          <a:off x="1778971" y="4151965"/>
          <a:ext cx="377418" cy="91440"/>
        </a:xfrm>
        <a:custGeom>
          <a:avLst/>
          <a:gdLst/>
          <a:ahLst/>
          <a:cxnLst/>
          <a:rect l="0" t="0" r="0" b="0"/>
          <a:pathLst>
            <a:path>
              <a:moveTo>
                <a:pt x="0" y="45720"/>
              </a:moveTo>
              <a:lnTo>
                <a:pt x="377418" y="45720"/>
              </a:lnTo>
            </a:path>
          </a:pathLst>
        </a:custGeom>
        <a:noFill/>
        <a:ln w="6350" cap="flat" cmpd="sng" algn="ctr">
          <a:solidFill>
            <a:schemeClr val="accent5">
              <a:hueOff val="-9030797"/>
              <a:satOff val="36192"/>
              <a:lumOff val="78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1957480" y="4195645"/>
        <a:ext cx="20400" cy="4080"/>
      </dsp:txXfrm>
    </dsp:sp>
    <dsp:sp modelId="{ACFB1FC8-F1D0-4D9D-AB9A-15D04DD11C93}">
      <dsp:nvSpPr>
        <dsp:cNvPr id="0" name=""/>
        <dsp:cNvSpPr/>
      </dsp:nvSpPr>
      <dsp:spPr>
        <a:xfrm>
          <a:off x="6777" y="3665487"/>
          <a:ext cx="1773994" cy="1064396"/>
        </a:xfrm>
        <a:prstGeom prst="rect">
          <a:avLst/>
        </a:prstGeom>
        <a:gradFill rotWithShape="0">
          <a:gsLst>
            <a:gs pos="0">
              <a:schemeClr val="accent5">
                <a:hueOff val="-8278230"/>
                <a:satOff val="33176"/>
                <a:lumOff val="7190"/>
                <a:alphaOff val="0"/>
                <a:lumMod val="110000"/>
                <a:satMod val="105000"/>
                <a:tint val="67000"/>
              </a:schemeClr>
            </a:gs>
            <a:gs pos="50000">
              <a:schemeClr val="accent5">
                <a:hueOff val="-8278230"/>
                <a:satOff val="33176"/>
                <a:lumOff val="7190"/>
                <a:alphaOff val="0"/>
                <a:lumMod val="105000"/>
                <a:satMod val="103000"/>
                <a:tint val="73000"/>
              </a:schemeClr>
            </a:gs>
            <a:gs pos="100000">
              <a:schemeClr val="accent5">
                <a:hueOff val="-8278230"/>
                <a:satOff val="33176"/>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variar el ritmo del habla,</a:t>
          </a:r>
          <a:endParaRPr lang="es-SV" sz="1500" kern="1200"/>
        </a:p>
      </dsp:txBody>
      <dsp:txXfrm>
        <a:off x="6777" y="3665487"/>
        <a:ext cx="1773994" cy="1064396"/>
      </dsp:txXfrm>
    </dsp:sp>
    <dsp:sp modelId="{16E56411-C5BC-4A33-9A55-C51D9054D91A}">
      <dsp:nvSpPr>
        <dsp:cNvPr id="0" name=""/>
        <dsp:cNvSpPr/>
      </dsp:nvSpPr>
      <dsp:spPr>
        <a:xfrm>
          <a:off x="3960984" y="4151965"/>
          <a:ext cx="377418" cy="91440"/>
        </a:xfrm>
        <a:custGeom>
          <a:avLst/>
          <a:gdLst/>
          <a:ahLst/>
          <a:cxnLst/>
          <a:rect l="0" t="0" r="0" b="0"/>
          <a:pathLst>
            <a:path>
              <a:moveTo>
                <a:pt x="0" y="45720"/>
              </a:moveTo>
              <a:lnTo>
                <a:pt x="377418" y="45720"/>
              </a:lnTo>
            </a:path>
          </a:pathLst>
        </a:custGeom>
        <a:noFill/>
        <a:ln w="6350" cap="flat" cmpd="sng" algn="ctr">
          <a:solidFill>
            <a:schemeClr val="accent5">
              <a:hueOff val="-9933876"/>
              <a:satOff val="39811"/>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4139493" y="4195645"/>
        <a:ext cx="20400" cy="4080"/>
      </dsp:txXfrm>
    </dsp:sp>
    <dsp:sp modelId="{E24CF536-1381-409E-AFCE-C2E25863BED3}">
      <dsp:nvSpPr>
        <dsp:cNvPr id="0" name=""/>
        <dsp:cNvSpPr/>
      </dsp:nvSpPr>
      <dsp:spPr>
        <a:xfrm>
          <a:off x="2188790" y="3665487"/>
          <a:ext cx="1773994" cy="1064396"/>
        </a:xfrm>
        <a:prstGeom prst="rect">
          <a:avLst/>
        </a:prstGeom>
        <a:gradFill rotWithShape="0">
          <a:gsLst>
            <a:gs pos="0">
              <a:schemeClr val="accent5">
                <a:hueOff val="-9106054"/>
                <a:satOff val="36493"/>
                <a:lumOff val="7909"/>
                <a:alphaOff val="0"/>
                <a:lumMod val="110000"/>
                <a:satMod val="105000"/>
                <a:tint val="67000"/>
              </a:schemeClr>
            </a:gs>
            <a:gs pos="50000">
              <a:schemeClr val="accent5">
                <a:hueOff val="-9106054"/>
                <a:satOff val="36493"/>
                <a:lumOff val="7909"/>
                <a:alphaOff val="0"/>
                <a:lumMod val="105000"/>
                <a:satMod val="103000"/>
                <a:tint val="73000"/>
              </a:schemeClr>
            </a:gs>
            <a:gs pos="100000">
              <a:schemeClr val="accent5">
                <a:hueOff val="-9106054"/>
                <a:satOff val="36493"/>
                <a:lumOff val="79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escribir en el pizarrón,</a:t>
          </a:r>
          <a:endParaRPr lang="es-SV" sz="1500" kern="1200"/>
        </a:p>
      </dsp:txBody>
      <dsp:txXfrm>
        <a:off x="2188790" y="3665487"/>
        <a:ext cx="1773994" cy="1064396"/>
      </dsp:txXfrm>
    </dsp:sp>
    <dsp:sp modelId="{084863EF-D841-4C43-8E7C-4E3B8375DA2E}">
      <dsp:nvSpPr>
        <dsp:cNvPr id="0" name=""/>
        <dsp:cNvSpPr/>
      </dsp:nvSpPr>
      <dsp:spPr>
        <a:xfrm>
          <a:off x="4370802" y="3665487"/>
          <a:ext cx="1773994" cy="1064396"/>
        </a:xfrm>
        <a:prstGeom prst="rect">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kern="1200" smtClean="0"/>
            <a:t>utilizar diversas técnicas o estrategias didácticas.</a:t>
          </a:r>
          <a:endParaRPr lang="es-SV" sz="1500" kern="1200"/>
        </a:p>
      </dsp:txBody>
      <dsp:txXfrm>
        <a:off x="4370802" y="3665487"/>
        <a:ext cx="1773994" cy="106439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524000" y="1122363"/>
            <a:ext cx="9144000" cy="1949311"/>
          </a:xfrm>
        </p:spPr>
        <p:txBody>
          <a:bodyPr anchor="b"/>
          <a:lstStyle>
            <a:lvl1pPr algn="ctr">
              <a:defRPr sz="6000"/>
            </a:lvl1pPr>
          </a:lstStyle>
          <a:p>
            <a:r>
              <a:rPr lang="es-ES" dirty="0" smtClean="0"/>
              <a:t>Haga clic para modificar el estilo de título del patrón</a:t>
            </a:r>
            <a:endParaRPr lang="es-SV" dirty="0"/>
          </a:p>
        </p:txBody>
      </p:sp>
      <p:sp>
        <p:nvSpPr>
          <p:cNvPr id="3" name="Subtítulo 2"/>
          <p:cNvSpPr>
            <a:spLocks noGrp="1"/>
          </p:cNvSpPr>
          <p:nvPr>
            <p:ph type="subTitle" idx="1"/>
          </p:nvPr>
        </p:nvSpPr>
        <p:spPr>
          <a:xfrm>
            <a:off x="1524000" y="3071674"/>
            <a:ext cx="9144000" cy="11223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8347144" y="5020985"/>
            <a:ext cx="1311761" cy="1697573"/>
          </a:xfrm>
          <a:prstGeom prst="rect">
            <a:avLst/>
          </a:prstGeom>
        </p:spPr>
      </p:pic>
    </p:spTree>
    <p:extLst>
      <p:ext uri="{BB962C8B-B14F-4D97-AF65-F5344CB8AC3E}">
        <p14:creationId xmlns:p14="http://schemas.microsoft.com/office/powerpoint/2010/main" val="251274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64257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23184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5483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07009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927573" y="4844140"/>
            <a:ext cx="426227" cy="551588"/>
          </a:xfrm>
          <a:prstGeom prst="rect">
            <a:avLst/>
          </a:prstGeom>
        </p:spPr>
      </p:pic>
    </p:spTree>
    <p:extLst>
      <p:ext uri="{BB962C8B-B14F-4D97-AF65-F5344CB8AC3E}">
        <p14:creationId xmlns:p14="http://schemas.microsoft.com/office/powerpoint/2010/main" val="174458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5566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66444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SV"/>
          </a:p>
        </p:txBody>
      </p:sp>
      <p:sp>
        <p:nvSpPr>
          <p:cNvPr id="9" name="Marcador de número de diapositiva 8"/>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30609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SV"/>
          </a:p>
        </p:txBody>
      </p:sp>
      <p:sp>
        <p:nvSpPr>
          <p:cNvPr id="5" name="Marcador de número de diapositiva 4"/>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47111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SV"/>
          </a:p>
        </p:txBody>
      </p:sp>
      <p:sp>
        <p:nvSpPr>
          <p:cNvPr id="4" name="Marcador de número de diapositiva 3"/>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5296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11641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2752078" y="1"/>
            <a:ext cx="8601722" cy="1144588"/>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sp>
        <p:nvSpPr>
          <p:cNvPr id="3" name="Marcador de texto 2"/>
          <p:cNvSpPr>
            <a:spLocks noGrp="1"/>
          </p:cNvSpPr>
          <p:nvPr>
            <p:ph type="body" idx="1"/>
          </p:nvPr>
        </p:nvSpPr>
        <p:spPr>
          <a:xfrm>
            <a:off x="838200" y="1313895"/>
            <a:ext cx="10515600" cy="486306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8" name="CuadroTexto 7"/>
          <p:cNvSpPr txBox="1"/>
          <p:nvPr userDrawn="1"/>
        </p:nvSpPr>
        <p:spPr>
          <a:xfrm>
            <a:off x="7590408" y="6533965"/>
            <a:ext cx="4601592" cy="285877"/>
          </a:xfrm>
          <a:prstGeom prst="rect">
            <a:avLst/>
          </a:prstGeom>
          <a:noFill/>
        </p:spPr>
        <p:txBody>
          <a:bodyPr wrap="square" rtlCol="0">
            <a:spAutoFit/>
          </a:bodyPr>
          <a:lstStyle/>
          <a:p>
            <a:r>
              <a:rPr lang="es-SV" sz="1200" dirty="0" smtClean="0">
                <a:solidFill>
                  <a:schemeClr val="bg1"/>
                </a:solidFill>
                <a:latin typeface="+mj-lt"/>
              </a:rPr>
              <a:t>NUEVOS HORIZONTES</a:t>
            </a:r>
            <a:r>
              <a:rPr lang="es-SV" sz="1200" baseline="0" dirty="0" smtClean="0">
                <a:solidFill>
                  <a:schemeClr val="bg1"/>
                </a:solidFill>
                <a:latin typeface="+mj-lt"/>
              </a:rPr>
              <a:t> PARA LA ENSEÑANZA EN LA ESCUELA SABÁTICA</a:t>
            </a:r>
            <a:endParaRPr lang="es-SV" sz="1200" dirty="0">
              <a:solidFill>
                <a:schemeClr val="bg1"/>
              </a:solidFill>
              <a:latin typeface="+mj-lt"/>
            </a:endParaRPr>
          </a:p>
        </p:txBody>
      </p:sp>
      <p:pic>
        <p:nvPicPr>
          <p:cNvPr id="10" name="Imagen 9"/>
          <p:cNvPicPr>
            <a:picLocks noChangeAspect="1"/>
          </p:cNvPicPr>
          <p:nvPr userDrawn="1"/>
        </p:nvPicPr>
        <p:blipFill>
          <a:blip r:embed="rId15" cstate="print">
            <a:lum bright="70000" contrast="-70000"/>
            <a:extLst>
              <a:ext uri="{28A0092B-C50C-407E-A947-70E740481C1C}">
                <a14:useLocalDpi xmlns:a14="http://schemas.microsoft.com/office/drawing/2010/main" val="0"/>
              </a:ext>
            </a:extLst>
          </a:blip>
          <a:stretch>
            <a:fillRect/>
          </a:stretch>
        </p:blipFill>
        <p:spPr>
          <a:xfrm>
            <a:off x="11482372" y="5521909"/>
            <a:ext cx="581056" cy="751955"/>
          </a:xfrm>
          <a:prstGeom prst="rect">
            <a:avLst/>
          </a:prstGeom>
        </p:spPr>
      </p:pic>
    </p:spTree>
    <p:extLst>
      <p:ext uri="{BB962C8B-B14F-4D97-AF65-F5344CB8AC3E}">
        <p14:creationId xmlns:p14="http://schemas.microsoft.com/office/powerpoint/2010/main" val="160296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676752713"/>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Testimonios para la iglesia, </a:t>
            </a:r>
            <a:br>
              <a:rPr lang="es-SV" sz="2800" dirty="0"/>
            </a:br>
            <a:r>
              <a:rPr lang="es-SV" sz="2800" dirty="0" smtClean="0"/>
              <a:t>t</a:t>
            </a:r>
            <a:r>
              <a:rPr lang="es-SV" sz="2800" dirty="0"/>
              <a:t>. 2, p. </a:t>
            </a:r>
            <a:r>
              <a:rPr lang="es-SV" sz="2800" dirty="0" smtClean="0"/>
              <a:t>374.</a:t>
            </a:r>
            <a:endParaRPr lang="es-SV" sz="2800" dirty="0"/>
          </a:p>
        </p:txBody>
      </p:sp>
      <p:sp>
        <p:nvSpPr>
          <p:cNvPr id="3" name="Marcador de contenido 2"/>
          <p:cNvSpPr>
            <a:spLocks noGrp="1"/>
          </p:cNvSpPr>
          <p:nvPr>
            <p:ph idx="1"/>
          </p:nvPr>
        </p:nvSpPr>
        <p:spPr>
          <a:xfrm>
            <a:off x="2510674" y="1174379"/>
            <a:ext cx="7816667" cy="5217459"/>
          </a:xfrm>
        </p:spPr>
        <p:txBody>
          <a:bodyPr>
            <a:normAutofit fontScale="47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“Las charlas cortas y oportunas tendrán una influencia positiva. Si hay mucho que decir, dense cortas charlas más frecuentemente. Unas pocas palabras interesantes de vez en cuando serán más beneficiosas que tratar de decirlo todo de una vez. Los largos sermones agobian las mentes de los niños. El hablarles demasiado los llevará a rechazar aun la instrucción espiritual, del mismo modo que el comer en exceso sobrecarga el estómago y disminuye el apetito, y hasta llega a hacernos rechazar la comida. Las largas peroratas pueden sobrecargar las mentes de la gente. La obra por la iglesia, pero especialmente por la juventud, </a:t>
            </a:r>
            <a:r>
              <a:rPr lang="es-SV" sz="5400" i="1" dirty="0" smtClean="0">
                <a:latin typeface="Times New Roman" panose="02020603050405020304" pitchFamily="18" charset="0"/>
                <a:cs typeface="Times New Roman" panose="02020603050405020304" pitchFamily="18" charset="0"/>
              </a:rPr>
              <a:t>debiera </a:t>
            </a:r>
            <a:r>
              <a:rPr lang="es-SV" sz="5400" i="1" dirty="0">
                <a:latin typeface="Times New Roman" panose="02020603050405020304" pitchFamily="18" charset="0"/>
                <a:cs typeface="Times New Roman" panose="02020603050405020304" pitchFamily="18" charset="0"/>
              </a:rPr>
              <a:t>ser renglón tras renglón, mandamiento tras </a:t>
            </a:r>
            <a:r>
              <a:rPr lang="es-SV" sz="5400" i="1" dirty="0" smtClean="0">
                <a:latin typeface="Times New Roman" panose="02020603050405020304" pitchFamily="18" charset="0"/>
                <a:cs typeface="Times New Roman" panose="02020603050405020304" pitchFamily="18" charset="0"/>
              </a:rPr>
              <a:t>mandamiento</a:t>
            </a:r>
            <a:r>
              <a:rPr lang="es-SV" sz="5400" i="1" dirty="0">
                <a:latin typeface="Times New Roman" panose="02020603050405020304" pitchFamily="18" charset="0"/>
                <a:cs typeface="Times New Roman" panose="02020603050405020304" pitchFamily="18" charset="0"/>
              </a:rPr>
              <a:t>, un poquito aquí, y un poquito allá. Dad tiempo a las mentes para digerir las verdades con las que los alimentáis. Debe atraerse a los niños hacia el cielo, no con rudeza sino con suavidad”</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11175"/>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SV" sz="4400" dirty="0"/>
              <a:t>Métodos didácticos utilizados comúnmente en las Escuelas Sabáticas</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3904191881"/>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El método de relatos: contar historias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23207375"/>
              </p:ext>
            </p:extLst>
          </p:nvPr>
        </p:nvGraphicFramePr>
        <p:xfrm>
          <a:off x="237563" y="950259"/>
          <a:ext cx="11434483" cy="5611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879074"/>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El enfoque repetitivo</a:t>
            </a:r>
          </a:p>
        </p:txBody>
      </p:sp>
      <p:sp>
        <p:nvSpPr>
          <p:cNvPr id="3" name="Marcador de contenido 2"/>
          <p:cNvSpPr>
            <a:spLocks noGrp="1"/>
          </p:cNvSpPr>
          <p:nvPr>
            <p:ph idx="1"/>
          </p:nvPr>
        </p:nvSpPr>
        <p:spPr>
          <a:xfrm>
            <a:off x="838200" y="1313895"/>
            <a:ext cx="4684059" cy="4863068"/>
          </a:xfrm>
        </p:spPr>
        <p:txBody>
          <a:bodyPr>
            <a:normAutofit lnSpcReduction="10000"/>
          </a:bodyPr>
          <a:lstStyle/>
          <a:p>
            <a:r>
              <a:rPr lang="es-SV" dirty="0"/>
              <a:t>El maestro formula preguntas conocidas y los alumnos «repiten» las respuestas esperadas, que han memorizado. </a:t>
            </a:r>
            <a:endParaRPr lang="es-SV" dirty="0" smtClean="0"/>
          </a:p>
          <a:p>
            <a:r>
              <a:rPr lang="es-SV" dirty="0" smtClean="0"/>
              <a:t>Dicho </a:t>
            </a:r>
            <a:r>
              <a:rPr lang="es-SV" dirty="0"/>
              <a:t>método no permite que los miembros de la clase se expresen, o piensen de manera original. </a:t>
            </a:r>
            <a:endParaRPr lang="es-SV" dirty="0" smtClean="0"/>
          </a:p>
          <a:p>
            <a:r>
              <a:rPr lang="es-SV" dirty="0" smtClean="0"/>
              <a:t>Por </a:t>
            </a:r>
            <a:r>
              <a:rPr lang="es-SV" dirty="0"/>
              <a:t>tanto, no es el mejor método. De allí que debe ser de uso limitado.</a:t>
            </a:r>
          </a:p>
        </p:txBody>
      </p:sp>
      <p:pic>
        <p:nvPicPr>
          <p:cNvPr id="7172" name="Picture 4" descr="Resultado de imagen para enseñ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6397" y="1457330"/>
            <a:ext cx="4123764" cy="4123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59815"/>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El método expositivo, o de conferencias</a:t>
            </a:r>
          </a:p>
        </p:txBody>
      </p:sp>
      <p:sp>
        <p:nvSpPr>
          <p:cNvPr id="3" name="Marcador de contenido 2"/>
          <p:cNvSpPr>
            <a:spLocks noGrp="1"/>
          </p:cNvSpPr>
          <p:nvPr>
            <p:ph idx="1"/>
          </p:nvPr>
        </p:nvSpPr>
        <p:spPr>
          <a:xfrm>
            <a:off x="838200" y="1313895"/>
            <a:ext cx="4917141" cy="4863068"/>
          </a:xfrm>
        </p:spPr>
        <p:txBody>
          <a:bodyPr>
            <a:normAutofit fontScale="92500" lnSpcReduction="10000"/>
          </a:bodyPr>
          <a:lstStyle/>
          <a:p>
            <a:r>
              <a:rPr lang="es-SV" dirty="0"/>
              <a:t>El maestro es la persona que más hace uso de la palabra, y en ocasiones es el único. </a:t>
            </a:r>
            <a:endParaRPr lang="es-SV" dirty="0" smtClean="0"/>
          </a:p>
          <a:p>
            <a:r>
              <a:rPr lang="es-SV" dirty="0" smtClean="0"/>
              <a:t>Él </a:t>
            </a:r>
            <a:r>
              <a:rPr lang="es-SV" dirty="0"/>
              <a:t>o ella </a:t>
            </a:r>
            <a:r>
              <a:rPr lang="es-SV" dirty="0" smtClean="0"/>
              <a:t>intentan </a:t>
            </a:r>
            <a:r>
              <a:rPr lang="es-SV" dirty="0"/>
              <a:t>«vomitar» todo lo que saben. </a:t>
            </a:r>
            <a:endParaRPr lang="es-SV" dirty="0" smtClean="0"/>
          </a:p>
          <a:p>
            <a:r>
              <a:rPr lang="es-SV" dirty="0" smtClean="0"/>
              <a:t>Los </a:t>
            </a:r>
            <a:r>
              <a:rPr lang="es-SV" dirty="0"/>
              <a:t>miembros de la clase tienen una mínima participación. </a:t>
            </a:r>
            <a:endParaRPr lang="es-SV" dirty="0" smtClean="0"/>
          </a:p>
          <a:p>
            <a:r>
              <a:rPr lang="es-SV" dirty="0" smtClean="0"/>
              <a:t>No </a:t>
            </a:r>
            <a:r>
              <a:rPr lang="es-SV" dirty="0"/>
              <a:t>se los estimula a pensar. </a:t>
            </a:r>
            <a:endParaRPr lang="es-SV" dirty="0" smtClean="0"/>
          </a:p>
          <a:p>
            <a:r>
              <a:rPr lang="es-SV" dirty="0" smtClean="0"/>
              <a:t>Por </a:t>
            </a:r>
            <a:r>
              <a:rPr lang="es-SV" dirty="0"/>
              <a:t>tanto, no es el mejor método. </a:t>
            </a:r>
            <a:endParaRPr lang="es-SV" dirty="0" smtClean="0"/>
          </a:p>
          <a:p>
            <a:r>
              <a:rPr lang="es-SV" dirty="0" smtClean="0"/>
              <a:t>De </a:t>
            </a:r>
            <a:r>
              <a:rPr lang="es-SV" dirty="0"/>
              <a:t>allí que su uso debe ser limitado.</a:t>
            </a:r>
          </a:p>
        </p:txBody>
      </p:sp>
      <p:pic>
        <p:nvPicPr>
          <p:cNvPr id="8194" name="Picture 2" descr="Resultado de imagen para enseñar conferenc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96543" y="1864659"/>
            <a:ext cx="5768658" cy="3141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13375"/>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a:t>
            </a:r>
            <a:r>
              <a:rPr lang="es-SV" sz="2800" dirty="0" smtClean="0"/>
              <a:t>Sabática</a:t>
            </a:r>
            <a:r>
              <a:rPr lang="es-SV" sz="2800" dirty="0"/>
              <a:t>, sec. 4, p. 107.</a:t>
            </a:r>
          </a:p>
        </p:txBody>
      </p:sp>
      <p:sp>
        <p:nvSpPr>
          <p:cNvPr id="3" name="Marcador de contenido 2"/>
          <p:cNvSpPr>
            <a:spLocks noGrp="1"/>
          </p:cNvSpPr>
          <p:nvPr>
            <p:ph idx="1"/>
          </p:nvPr>
        </p:nvSpPr>
        <p:spPr>
          <a:xfrm>
            <a:off x="3065929" y="1344706"/>
            <a:ext cx="6589059" cy="4867838"/>
          </a:xfrm>
        </p:spPr>
        <p:txBody>
          <a:bodyPr>
            <a:normAutofit fontScale="40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“La Escuela Sabática, cuando es bien dirigida, es uno de los grandes instrumentos de Dios para traer almas al conocimiento de la verdad. No es el mejor plan que solo los maestros hablen, sino que deberían inducir a los miembros de la clase a hablar de lo que saben. Y entonces el maestro, con pocas palabras y breves observaciones o </a:t>
            </a:r>
            <a:r>
              <a:rPr lang="es-SV" sz="5400" i="1" dirty="0" smtClean="0">
                <a:latin typeface="Times New Roman" panose="02020603050405020304" pitchFamily="18" charset="0"/>
                <a:cs typeface="Times New Roman" panose="02020603050405020304" pitchFamily="18" charset="0"/>
              </a:rPr>
              <a:t>ilustraciones</a:t>
            </a:r>
            <a:r>
              <a:rPr lang="es-SV" sz="5400" i="1" dirty="0">
                <a:latin typeface="Times New Roman" panose="02020603050405020304" pitchFamily="18" charset="0"/>
                <a:cs typeface="Times New Roman" panose="02020603050405020304" pitchFamily="18" charset="0"/>
              </a:rPr>
              <a:t>, debería fijar la lección en sus mentes. Bajo ninguna circunstancia deberían los maestros pasar mecánicamente la lección y sentarse luego, </a:t>
            </a:r>
            <a:r>
              <a:rPr lang="es-SV" sz="5400" i="1" dirty="0" smtClean="0">
                <a:latin typeface="Times New Roman" panose="02020603050405020304" pitchFamily="18" charset="0"/>
                <a:cs typeface="Times New Roman" panose="02020603050405020304" pitchFamily="18" charset="0"/>
              </a:rPr>
              <a:t>dejando </a:t>
            </a:r>
            <a:r>
              <a:rPr lang="es-SV" sz="5400" i="1" dirty="0">
                <a:latin typeface="Times New Roman" panose="02020603050405020304" pitchFamily="18" charset="0"/>
                <a:cs typeface="Times New Roman" panose="02020603050405020304" pitchFamily="18" charset="0"/>
              </a:rPr>
              <a:t>a los niños mirando en derredor o cuchicheando y jugando, como hemos visto hacer. Semejante enseñanza no es beneficiosa; muchas veces </a:t>
            </a:r>
            <a:r>
              <a:rPr lang="es-SV" sz="5400" i="1" dirty="0" smtClean="0">
                <a:latin typeface="Times New Roman" panose="02020603050405020304" pitchFamily="18" charset="0"/>
                <a:cs typeface="Times New Roman" panose="02020603050405020304" pitchFamily="18" charset="0"/>
              </a:rPr>
              <a:t>resulta </a:t>
            </a:r>
            <a:r>
              <a:rPr lang="es-SV" sz="5400" i="1" dirty="0">
                <a:latin typeface="Times New Roman" panose="02020603050405020304" pitchFamily="18" charset="0"/>
                <a:cs typeface="Times New Roman" panose="02020603050405020304" pitchFamily="18" charset="0"/>
              </a:rPr>
              <a:t>perjudicial. Si el maestro se halla debidamente preparado, cada momento puede ser usado con provecho. Las inquietas mentes de los niños </a:t>
            </a:r>
            <a:r>
              <a:rPr lang="es-SV" sz="5400" i="1" dirty="0" smtClean="0">
                <a:latin typeface="Times New Roman" panose="02020603050405020304" pitchFamily="18" charset="0"/>
                <a:cs typeface="Times New Roman" panose="02020603050405020304" pitchFamily="18" charset="0"/>
              </a:rPr>
              <a:t>deberían </a:t>
            </a:r>
            <a:r>
              <a:rPr lang="es-SV" sz="5400" i="1" dirty="0">
                <a:latin typeface="Times New Roman" panose="02020603050405020304" pitchFamily="18" charset="0"/>
                <a:cs typeface="Times New Roman" panose="02020603050405020304" pitchFamily="18" charset="0"/>
              </a:rPr>
              <a:t>ser mantenidas constantemente ocupadas. Se les debería hacer expresar sus ideas y corregirlas o aprobarlas, según requiera el caso. Pero nunca debería el maestro sentarse y decir: "Hemos </a:t>
            </a:r>
            <a:r>
              <a:rPr lang="es-SV" sz="5400" i="1" dirty="0" smtClean="0">
                <a:latin typeface="Times New Roman" panose="02020603050405020304" pitchFamily="18" charset="0"/>
                <a:cs typeface="Times New Roman" panose="02020603050405020304" pitchFamily="18" charset="0"/>
              </a:rPr>
              <a:t>terminado</a:t>
            </a:r>
            <a:r>
              <a:rPr lang="es-SV" sz="5400" i="1" dirty="0">
                <a:latin typeface="Times New Roman" panose="02020603050405020304" pitchFamily="18" charset="0"/>
                <a:cs typeface="Times New Roman" panose="02020603050405020304" pitchFamily="18" charset="0"/>
              </a:rPr>
              <a:t>"”</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97226"/>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El método de discusión</a:t>
            </a:r>
          </a:p>
        </p:txBody>
      </p:sp>
      <p:sp>
        <p:nvSpPr>
          <p:cNvPr id="3" name="Marcador de contenido 2"/>
          <p:cNvSpPr>
            <a:spLocks noGrp="1"/>
          </p:cNvSpPr>
          <p:nvPr>
            <p:ph idx="1"/>
          </p:nvPr>
        </p:nvSpPr>
        <p:spPr>
          <a:xfrm>
            <a:off x="838200" y="1313895"/>
            <a:ext cx="5589494" cy="4863068"/>
          </a:xfrm>
        </p:spPr>
        <p:txBody>
          <a:bodyPr>
            <a:normAutofit fontScale="85000" lnSpcReduction="20000"/>
          </a:bodyPr>
          <a:lstStyle/>
          <a:p>
            <a:r>
              <a:rPr lang="es-SV" dirty="0"/>
              <a:t>El maestro dirige la discusión de la lección. </a:t>
            </a:r>
            <a:endParaRPr lang="es-SV" dirty="0" smtClean="0"/>
          </a:p>
          <a:p>
            <a:r>
              <a:rPr lang="es-SV" dirty="0" smtClean="0"/>
              <a:t>Todos </a:t>
            </a:r>
            <a:r>
              <a:rPr lang="es-SV" dirty="0"/>
              <a:t>son instados a participar. </a:t>
            </a:r>
            <a:endParaRPr lang="es-SV" dirty="0" smtClean="0"/>
          </a:p>
          <a:p>
            <a:r>
              <a:rPr lang="es-SV" dirty="0" smtClean="0"/>
              <a:t>Tanto </a:t>
            </a:r>
            <a:r>
              <a:rPr lang="es-SV" dirty="0"/>
              <a:t>el maestro como los alumnos formulan y contestan </a:t>
            </a:r>
            <a:r>
              <a:rPr lang="es-SV" dirty="0" smtClean="0"/>
              <a:t>preguntas</a:t>
            </a:r>
            <a:r>
              <a:rPr lang="es-SV" dirty="0"/>
              <a:t>. </a:t>
            </a:r>
            <a:endParaRPr lang="es-SV" dirty="0" smtClean="0"/>
          </a:p>
          <a:p>
            <a:r>
              <a:rPr lang="es-SV" dirty="0" smtClean="0"/>
              <a:t>Este </a:t>
            </a:r>
            <a:r>
              <a:rPr lang="es-SV" dirty="0"/>
              <a:t>método estimula el pensamiento creativo, la participación individual y un compañerismo </a:t>
            </a:r>
            <a:r>
              <a:rPr lang="es-SV" dirty="0" smtClean="0"/>
              <a:t>saludable</a:t>
            </a:r>
            <a:r>
              <a:rPr lang="es-SV" dirty="0"/>
              <a:t>. </a:t>
            </a:r>
            <a:endParaRPr lang="es-SV" dirty="0" smtClean="0"/>
          </a:p>
          <a:p>
            <a:r>
              <a:rPr lang="es-SV" dirty="0" smtClean="0"/>
              <a:t>Hace </a:t>
            </a:r>
            <a:r>
              <a:rPr lang="es-SV" dirty="0"/>
              <a:t>que los miembros de la clase </a:t>
            </a:r>
            <a:r>
              <a:rPr lang="es-SV" dirty="0" smtClean="0"/>
              <a:t>compartan </a:t>
            </a:r>
            <a:r>
              <a:rPr lang="es-SV" dirty="0"/>
              <a:t>todo lo que saben. </a:t>
            </a:r>
            <a:endParaRPr lang="es-SV" dirty="0" smtClean="0"/>
          </a:p>
          <a:p>
            <a:r>
              <a:rPr lang="es-SV" dirty="0" smtClean="0"/>
              <a:t>Este </a:t>
            </a:r>
            <a:r>
              <a:rPr lang="es-SV" dirty="0"/>
              <a:t>es un buen método, y constituía el eje de las enseñanzas de Jesús. </a:t>
            </a:r>
            <a:endParaRPr lang="es-SV" dirty="0" smtClean="0"/>
          </a:p>
          <a:p>
            <a:r>
              <a:rPr lang="es-SV" dirty="0" smtClean="0"/>
              <a:t>De </a:t>
            </a:r>
            <a:r>
              <a:rPr lang="es-SV" dirty="0"/>
              <a:t>allí que debería ser utilizado en forma franca.</a:t>
            </a:r>
          </a:p>
        </p:txBody>
      </p:sp>
      <p:pic>
        <p:nvPicPr>
          <p:cNvPr id="9218" name="Picture 2" descr="Resultado de imagen para grupo de estu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139" y="1515035"/>
            <a:ext cx="5206733" cy="3782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80947"/>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Principles of Teaching for </a:t>
            </a:r>
            <a:r>
              <a:rPr lang="en-US" sz="2800" dirty="0"/>
              <a:t>Christian Teachers, </a:t>
            </a:r>
            <a:r>
              <a:rPr lang="en-US" sz="2800" dirty="0" smtClean="0"/>
              <a:t/>
            </a:r>
            <a:br>
              <a:rPr lang="en-US" sz="2800" dirty="0" smtClean="0"/>
            </a:br>
            <a:r>
              <a:rPr lang="en-US" sz="2800" dirty="0" smtClean="0"/>
              <a:t>p</a:t>
            </a:r>
            <a:r>
              <a:rPr lang="en-US" sz="2800" dirty="0"/>
              <a:t>. </a:t>
            </a:r>
            <a:r>
              <a:rPr lang="en-US" sz="2800" dirty="0" smtClean="0"/>
              <a:t>252.</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5400" dirty="0">
                <a:latin typeface="Times New Roman" panose="02020603050405020304" pitchFamily="18" charset="0"/>
                <a:cs typeface="Times New Roman" panose="02020603050405020304" pitchFamily="18" charset="0"/>
              </a:rPr>
              <a:t>“Las preguntas eran el eje de los métodos </a:t>
            </a:r>
            <a:r>
              <a:rPr lang="es-SV" sz="5400" dirty="0" smtClean="0">
                <a:latin typeface="Times New Roman" panose="02020603050405020304" pitchFamily="18" charset="0"/>
                <a:cs typeface="Times New Roman" panose="02020603050405020304" pitchFamily="18" charset="0"/>
              </a:rPr>
              <a:t>didácticos </a:t>
            </a:r>
            <a:r>
              <a:rPr lang="es-SV" sz="5400" dirty="0">
                <a:latin typeface="Times New Roman" panose="02020603050405020304" pitchFamily="18" charset="0"/>
                <a:cs typeface="Times New Roman" panose="02020603050405020304" pitchFamily="18" charset="0"/>
              </a:rPr>
              <a:t>de Jesús; los cuatro Evangelios registran más de cien preguntas formuladas por él”</a:t>
            </a:r>
            <a:endParaRPr lang="es-SV" sz="54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786065"/>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El método del relato y la discusión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16126998"/>
              </p:ext>
            </p:extLst>
          </p:nvPr>
        </p:nvGraphicFramePr>
        <p:xfrm>
          <a:off x="838200" y="1057834"/>
          <a:ext cx="10515600" cy="541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553813"/>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Testimonios para la iglesia, </a:t>
            </a:r>
            <a:r>
              <a:rPr lang="es-SV" sz="2800" dirty="0" smtClean="0"/>
              <a:t/>
            </a:r>
            <a:br>
              <a:rPr lang="es-SV" sz="2800" dirty="0" smtClean="0"/>
            </a:br>
            <a:r>
              <a:rPr lang="es-SV" sz="2800" dirty="0" smtClean="0"/>
              <a:t>t</a:t>
            </a:r>
            <a:r>
              <a:rPr lang="es-SV" sz="2800" dirty="0"/>
              <a:t>. 6, p. 159.</a:t>
            </a:r>
          </a:p>
        </p:txBody>
      </p:sp>
      <p:sp>
        <p:nvSpPr>
          <p:cNvPr id="3" name="Marcador de contenido 2"/>
          <p:cNvSpPr>
            <a:spLocks noGrp="1"/>
          </p:cNvSpPr>
          <p:nvPr>
            <p:ph idx="1"/>
          </p:nvPr>
        </p:nvSpPr>
        <p:spPr>
          <a:xfrm>
            <a:off x="3065929" y="1344706"/>
            <a:ext cx="6589059" cy="4867838"/>
          </a:xfrm>
        </p:spPr>
        <p:txBody>
          <a:bodyPr>
            <a:normAutofit fontScale="62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“Los maestros deben inducir a los alumnos a pensar, y a comprender claramente la verdad por sí mismos. No basta que el maestro explique o que el alumno crea; se ha de provocar la </a:t>
            </a:r>
            <a:r>
              <a:rPr lang="es-SV" sz="5400" i="1" dirty="0" smtClean="0">
                <a:latin typeface="Times New Roman" panose="02020603050405020304" pitchFamily="18" charset="0"/>
                <a:cs typeface="Times New Roman" panose="02020603050405020304" pitchFamily="18" charset="0"/>
              </a:rPr>
              <a:t>investigación </a:t>
            </a:r>
            <a:r>
              <a:rPr lang="es-SV" sz="5400" i="1" dirty="0">
                <a:latin typeface="Times New Roman" panose="02020603050405020304" pitchFamily="18" charset="0"/>
                <a:cs typeface="Times New Roman" panose="02020603050405020304" pitchFamily="18" charset="0"/>
              </a:rPr>
              <a:t>e incitar al alumno a enunciar la verdad en su propio lenguaje para demostrar que valora su fuerza y se la aplica. Con esmerado esfuerzo deben grabarse así en la mente las verdades </a:t>
            </a:r>
            <a:r>
              <a:rPr lang="es-SV" sz="5400" i="1" dirty="0" smtClean="0">
                <a:latin typeface="Times New Roman" panose="02020603050405020304" pitchFamily="18" charset="0"/>
                <a:cs typeface="Times New Roman" panose="02020603050405020304" pitchFamily="18" charset="0"/>
              </a:rPr>
              <a:t>vitales</a:t>
            </a:r>
            <a:r>
              <a:rPr lang="es-SV" sz="5400" i="1" dirty="0">
                <a:latin typeface="Times New Roman" panose="02020603050405020304" pitchFamily="18" charset="0"/>
                <a:cs typeface="Times New Roman" panose="02020603050405020304" pitchFamily="18" charset="0"/>
              </a:rPr>
              <a:t>”</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922896"/>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ítulo 1"/>
          <p:cNvSpPr>
            <a:spLocks noGrp="1"/>
          </p:cNvSpPr>
          <p:nvPr>
            <p:ph type="ctrTitle"/>
          </p:nvPr>
        </p:nvSpPr>
        <p:spPr/>
        <p:txBody>
          <a:bodyPr/>
          <a:lstStyle/>
          <a:p>
            <a:endParaRPr lang="es-SV"/>
          </a:p>
        </p:txBody>
      </p:sp>
      <p:sp>
        <p:nvSpPr>
          <p:cNvPr id="3" name="Subtítulo 2"/>
          <p:cNvSpPr>
            <a:spLocks noGrp="1"/>
          </p:cNvSpPr>
          <p:nvPr>
            <p:ph type="subTitle" idx="1"/>
          </p:nvPr>
        </p:nvSpPr>
        <p:spPr/>
        <p:txBody>
          <a:bodyPr/>
          <a:lstStyle/>
          <a:p>
            <a:endParaRPr lang="es-SV"/>
          </a:p>
        </p:txBody>
      </p:sp>
      <p:pic>
        <p:nvPicPr>
          <p:cNvPr id="6" name="Imagen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686194">
            <a:off x="352951" y="1777594"/>
            <a:ext cx="2342095" cy="3030947"/>
          </a:xfrm>
          <a:prstGeom prst="rect">
            <a:avLst/>
          </a:prstGeom>
        </p:spPr>
      </p:pic>
    </p:spTree>
    <p:extLst>
      <p:ext uri="{BB962C8B-B14F-4D97-AF65-F5344CB8AC3E}">
        <p14:creationId xmlns:p14="http://schemas.microsoft.com/office/powerpoint/2010/main" val="2649949513"/>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La educación, </a:t>
            </a:r>
            <a:r>
              <a:rPr lang="es-SV" sz="2800" dirty="0" smtClean="0"/>
              <a:t/>
            </a:r>
            <a:br>
              <a:rPr lang="es-SV" sz="2800" dirty="0" smtClean="0"/>
            </a:br>
            <a:r>
              <a:rPr lang="es-SV" sz="2800" dirty="0" smtClean="0"/>
              <a:t>cap</a:t>
            </a:r>
            <a:r>
              <a:rPr lang="es-SV" sz="2800" dirty="0"/>
              <a:t>. 26, p. 208.</a:t>
            </a:r>
          </a:p>
        </p:txBody>
      </p:sp>
      <p:sp>
        <p:nvSpPr>
          <p:cNvPr id="3" name="Marcador de contenido 2"/>
          <p:cNvSpPr>
            <a:spLocks noGrp="1"/>
          </p:cNvSpPr>
          <p:nvPr>
            <p:ph idx="1"/>
          </p:nvPr>
        </p:nvSpPr>
        <p:spPr>
          <a:xfrm>
            <a:off x="2752078" y="1144589"/>
            <a:ext cx="7422863" cy="5067955"/>
          </a:xfrm>
        </p:spPr>
        <p:txBody>
          <a:bodyPr>
            <a:normAutofit fontScale="47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“Es un hecho sumamente ignorado, pero no por ello menos peligroso, que el error rara vez se presenta tal como es. Al mezclarse con la verdad logra ser aceptado. El haber comido del árbol del conocimiento del bien y del mal causó la ruina de nuestros primeros padres, y la aceptación de una mezcla de bien y de mal es lo que ha causado la ruina humana actual. La mente que depende del criterio de otros se extraviará tarde o temprano. La capacidad de discernir entre el bien y el mal no se puede conseguir más que a través de una dependencia personal del Señor. Por medio de la Palabra cada uno debe llegar a conocer a Dios personalmente. La razón nos fue dada para que la usáramos, y el Altísimo desea que lo hagamos. "Vengan ahora, y pongamos las cosas en claro", nos dice. Si confiamos en él podemos tener </a:t>
            </a:r>
            <a:r>
              <a:rPr lang="es-SV" sz="5400" i="1" dirty="0" smtClean="0">
                <a:latin typeface="Times New Roman" panose="02020603050405020304" pitchFamily="18" charset="0"/>
                <a:cs typeface="Times New Roman" panose="02020603050405020304" pitchFamily="18" charset="0"/>
              </a:rPr>
              <a:t>sabiduría </a:t>
            </a:r>
            <a:r>
              <a:rPr lang="es-SV" sz="5400" i="1" dirty="0">
                <a:latin typeface="Times New Roman" panose="02020603050405020304" pitchFamily="18" charset="0"/>
                <a:cs typeface="Times New Roman" panose="02020603050405020304" pitchFamily="18" charset="0"/>
              </a:rPr>
              <a:t>para "desechar lo malo y escoger lo bueno"”</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61795"/>
      </p:ext>
    </p:extLst>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El ministerio de curación, </a:t>
            </a:r>
            <a:r>
              <a:rPr lang="es-SV" sz="2800" dirty="0" smtClean="0"/>
              <a:t/>
            </a:r>
            <a:br>
              <a:rPr lang="es-SV" sz="2800" dirty="0" smtClean="0"/>
            </a:br>
            <a:r>
              <a:rPr lang="es-SV" sz="2800" dirty="0" smtClean="0"/>
              <a:t>cap</a:t>
            </a:r>
            <a:r>
              <a:rPr lang="es-SV" sz="2800" dirty="0"/>
              <a:t>. 41, p. 353.</a:t>
            </a:r>
          </a:p>
        </p:txBody>
      </p:sp>
      <p:sp>
        <p:nvSpPr>
          <p:cNvPr id="3" name="Marcador de contenido 2"/>
          <p:cNvSpPr>
            <a:spLocks noGrp="1"/>
          </p:cNvSpPr>
          <p:nvPr>
            <p:ph idx="1"/>
          </p:nvPr>
        </p:nvSpPr>
        <p:spPr>
          <a:xfrm>
            <a:off x="2752078" y="1144589"/>
            <a:ext cx="7422863" cy="5067955"/>
          </a:xfrm>
        </p:spPr>
        <p:txBody>
          <a:bodyPr>
            <a:normAutofit/>
          </a:bodyPr>
          <a:lstStyle/>
          <a:p>
            <a:pPr marL="0" indent="0" algn="ctr">
              <a:buNone/>
            </a:pPr>
            <a:r>
              <a:rPr lang="es-SV" sz="7200" i="1" dirty="0">
                <a:latin typeface="Times New Roman" panose="02020603050405020304" pitchFamily="18" charset="0"/>
                <a:cs typeface="Times New Roman" panose="02020603050405020304" pitchFamily="18" charset="0"/>
              </a:rPr>
              <a:t>“La única seguridad para el alma consiste en </a:t>
            </a:r>
            <a:r>
              <a:rPr lang="es-SV" sz="7200" i="1" dirty="0" smtClean="0">
                <a:latin typeface="Times New Roman" panose="02020603050405020304" pitchFamily="18" charset="0"/>
                <a:cs typeface="Times New Roman" panose="02020603050405020304" pitchFamily="18" charset="0"/>
              </a:rPr>
              <a:t>pensar </a:t>
            </a:r>
            <a:r>
              <a:rPr lang="es-SV" sz="7200" i="1" dirty="0">
                <a:latin typeface="Times New Roman" panose="02020603050405020304" pitchFamily="18" charset="0"/>
                <a:cs typeface="Times New Roman" panose="02020603050405020304" pitchFamily="18" charset="0"/>
              </a:rPr>
              <a:t>bien [...]”</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91122"/>
      </p:ext>
    </p:extLst>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El aprendizaje cooperativo</a:t>
            </a:r>
          </a:p>
        </p:txBody>
      </p:sp>
      <p:sp>
        <p:nvSpPr>
          <p:cNvPr id="3" name="Marcador de contenido 2"/>
          <p:cNvSpPr>
            <a:spLocks noGrp="1"/>
          </p:cNvSpPr>
          <p:nvPr>
            <p:ph idx="1"/>
          </p:nvPr>
        </p:nvSpPr>
        <p:spPr>
          <a:xfrm>
            <a:off x="838200" y="1313895"/>
            <a:ext cx="5966012" cy="4863068"/>
          </a:xfrm>
        </p:spPr>
        <p:txBody>
          <a:bodyPr>
            <a:normAutofit fontScale="85000" lnSpcReduction="20000"/>
          </a:bodyPr>
          <a:lstStyle/>
          <a:p>
            <a:r>
              <a:rPr lang="es-SV" dirty="0" smtClean="0"/>
              <a:t>Consiste </a:t>
            </a:r>
            <a:r>
              <a:rPr lang="es-SV" dirty="0"/>
              <a:t>en la labor de un grupo de </a:t>
            </a:r>
            <a:r>
              <a:rPr lang="es-SV" dirty="0" smtClean="0"/>
              <a:t>alumnos</a:t>
            </a:r>
            <a:r>
              <a:rPr lang="es-SV" dirty="0"/>
              <a:t>, que en determinadas condiciones une sus </a:t>
            </a:r>
            <a:r>
              <a:rPr lang="es-SV" dirty="0" smtClean="0"/>
              <a:t>esfuerzos </a:t>
            </a:r>
            <a:r>
              <a:rPr lang="es-SV" dirty="0"/>
              <a:t>para obtener y mejorar la calidad de las relaciones con sus compañeros, y su bienestar </a:t>
            </a:r>
            <a:r>
              <a:rPr lang="es-SV" dirty="0" smtClean="0"/>
              <a:t>psicológico</a:t>
            </a:r>
            <a:r>
              <a:rPr lang="es-SV" dirty="0"/>
              <a:t>. </a:t>
            </a:r>
            <a:endParaRPr lang="es-SV" dirty="0" smtClean="0"/>
          </a:p>
          <a:p>
            <a:r>
              <a:rPr lang="es-SV" dirty="0" smtClean="0"/>
              <a:t>Se </a:t>
            </a:r>
            <a:r>
              <a:rPr lang="es-SV" dirty="0"/>
              <a:t>manifiesta cuando existen principios de amor, unidad, </a:t>
            </a:r>
            <a:r>
              <a:rPr lang="es-SV" dirty="0" smtClean="0"/>
              <a:t>empatía, </a:t>
            </a:r>
            <a:r>
              <a:rPr lang="es-SV" dirty="0"/>
              <a:t>una interdependencia positiva, interacción directa, responsabilidad </a:t>
            </a:r>
            <a:r>
              <a:rPr lang="es-SV" dirty="0" smtClean="0"/>
              <a:t>individual</a:t>
            </a:r>
            <a:r>
              <a:rPr lang="es-SV" dirty="0"/>
              <a:t>, y variadas actitudes y destrezas que guiarán el esfuerzo del grupo. </a:t>
            </a:r>
            <a:endParaRPr lang="es-SV" dirty="0" smtClean="0"/>
          </a:p>
          <a:p>
            <a:r>
              <a:rPr lang="es-SV" dirty="0" smtClean="0"/>
              <a:t>El </a:t>
            </a:r>
            <a:r>
              <a:rPr lang="es-SV" dirty="0"/>
              <a:t>maestro puede hacer un uso limitado de esta técnica durante el período de clases; también los miembros de la clase pueden usar esta estrategia durante la semana, si es que desean obtener sus óptimos beneficios.</a:t>
            </a:r>
          </a:p>
        </p:txBody>
      </p:sp>
      <p:pic>
        <p:nvPicPr>
          <p:cNvPr id="10242" name="Picture 2" descr="Resultado de imagen para grupo empatí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5953" y="1273337"/>
            <a:ext cx="4737847" cy="401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21969"/>
      </p:ext>
    </p:extLst>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a:t>Tipos de preguntas</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1045911411"/>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Tipos de preguntas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43323917"/>
              </p:ext>
            </p:extLst>
          </p:nvPr>
        </p:nvGraphicFramePr>
        <p:xfrm>
          <a:off x="838200" y="1144589"/>
          <a:ext cx="10515600" cy="522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248258"/>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Características de una pregunta apropiada</a:t>
            </a:r>
          </a:p>
        </p:txBody>
      </p:sp>
      <p:sp>
        <p:nvSpPr>
          <p:cNvPr id="3" name="Marcador de contenido 2"/>
          <p:cNvSpPr>
            <a:spLocks noGrp="1"/>
          </p:cNvSpPr>
          <p:nvPr>
            <p:ph idx="1"/>
          </p:nvPr>
        </p:nvSpPr>
        <p:spPr>
          <a:xfrm>
            <a:off x="838200" y="1313895"/>
            <a:ext cx="5248835" cy="4863068"/>
          </a:xfrm>
        </p:spPr>
        <p:txBody>
          <a:bodyPr>
            <a:normAutofit fontScale="92500" lnSpcReduction="20000"/>
          </a:bodyPr>
          <a:lstStyle/>
          <a:p>
            <a:r>
              <a:rPr lang="es-SV" dirty="0" smtClean="0"/>
              <a:t>Clara</a:t>
            </a:r>
            <a:r>
              <a:rPr lang="es-SV" dirty="0"/>
              <a:t>,</a:t>
            </a:r>
          </a:p>
          <a:p>
            <a:r>
              <a:rPr lang="es-SV" dirty="0" smtClean="0"/>
              <a:t>sencilla</a:t>
            </a:r>
            <a:r>
              <a:rPr lang="es-SV" dirty="0"/>
              <a:t>,</a:t>
            </a:r>
          </a:p>
          <a:p>
            <a:r>
              <a:rPr lang="es-SV" dirty="0" smtClean="0"/>
              <a:t>no </a:t>
            </a:r>
            <a:r>
              <a:rPr lang="es-SV" dirty="0"/>
              <a:t>es demasiado fácil,</a:t>
            </a:r>
          </a:p>
          <a:p>
            <a:r>
              <a:rPr lang="es-SV" dirty="0" smtClean="0"/>
              <a:t>pero </a:t>
            </a:r>
            <a:r>
              <a:rPr lang="es-SV" dirty="0"/>
              <a:t>tampoco demasiado difícil,</a:t>
            </a:r>
          </a:p>
          <a:p>
            <a:r>
              <a:rPr lang="es-SV" dirty="0" smtClean="0"/>
              <a:t>se </a:t>
            </a:r>
            <a:r>
              <a:rPr lang="es-SV" dirty="0"/>
              <a:t>adapta al alumno,</a:t>
            </a:r>
          </a:p>
          <a:p>
            <a:r>
              <a:rPr lang="es-SV" dirty="0" smtClean="0"/>
              <a:t>emplea </a:t>
            </a:r>
            <a:r>
              <a:rPr lang="es-SV" dirty="0"/>
              <a:t>pronombres y adverbios </a:t>
            </a:r>
            <a:r>
              <a:rPr lang="es-SV" dirty="0" smtClean="0"/>
              <a:t>interrogativos. </a:t>
            </a:r>
            <a:r>
              <a:rPr lang="es-SV" dirty="0"/>
              <a:t>Pregunta qué, quién, con quién, de quién, por qué, cómo, cuándo o dónde,</a:t>
            </a:r>
          </a:p>
          <a:p>
            <a:r>
              <a:rPr lang="es-SV" dirty="0" smtClean="0"/>
              <a:t>no </a:t>
            </a:r>
            <a:r>
              <a:rPr lang="es-SV" dirty="0"/>
              <a:t>sugiere una respuesta,</a:t>
            </a:r>
          </a:p>
          <a:p>
            <a:r>
              <a:rPr lang="es-SV" dirty="0" smtClean="0"/>
              <a:t>promueve </a:t>
            </a:r>
            <a:r>
              <a:rPr lang="es-SV" dirty="0"/>
              <a:t>la reflexión,</a:t>
            </a:r>
          </a:p>
          <a:p>
            <a:r>
              <a:rPr lang="es-SV" dirty="0" smtClean="0"/>
              <a:t>requiere </a:t>
            </a:r>
            <a:r>
              <a:rPr lang="es-SV" dirty="0"/>
              <a:t>una respuesta verbal.</a:t>
            </a:r>
          </a:p>
          <a:p>
            <a:endParaRPr lang="es-SV" dirty="0"/>
          </a:p>
        </p:txBody>
      </p:sp>
      <p:pic>
        <p:nvPicPr>
          <p:cNvPr id="1026" name="Picture 2" descr="Resultado de imagen para questi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639" y="1498595"/>
            <a:ext cx="3556468" cy="467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7523"/>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Plan sugerente para formular preguntas</a:t>
            </a:r>
            <a:endParaRPr lang="es-SV"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55140704"/>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736224"/>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El maestro como director de la </a:t>
            </a:r>
            <a:r>
              <a:rPr lang="es-SV" dirty="0" smtClean="0"/>
              <a:t>discusión</a:t>
            </a:r>
            <a:endParaRPr lang="es-SV" dirty="0"/>
          </a:p>
        </p:txBody>
      </p:sp>
      <p:sp>
        <p:nvSpPr>
          <p:cNvPr id="3" name="Marcador de contenido 2"/>
          <p:cNvSpPr>
            <a:spLocks noGrp="1"/>
          </p:cNvSpPr>
          <p:nvPr>
            <p:ph idx="1"/>
          </p:nvPr>
        </p:nvSpPr>
        <p:spPr>
          <a:xfrm>
            <a:off x="838200" y="1313895"/>
            <a:ext cx="6414247" cy="5077940"/>
          </a:xfrm>
        </p:spPr>
        <p:txBody>
          <a:bodyPr>
            <a:normAutofit fontScale="85000" lnSpcReduction="20000"/>
          </a:bodyPr>
          <a:lstStyle/>
          <a:p>
            <a:r>
              <a:rPr lang="es-SV" dirty="0" smtClean="0"/>
              <a:t>Tenga </a:t>
            </a:r>
            <a:r>
              <a:rPr lang="es-SV" dirty="0"/>
              <a:t>un plan con objetivos concretos</a:t>
            </a:r>
            <a:r>
              <a:rPr lang="es-SV" dirty="0" smtClean="0"/>
              <a:t>.</a:t>
            </a:r>
            <a:r>
              <a:rPr lang="es-SV" dirty="0"/>
              <a:t>	</a:t>
            </a:r>
          </a:p>
          <a:p>
            <a:r>
              <a:rPr lang="es-SV" dirty="0" smtClean="0"/>
              <a:t>Dirija </a:t>
            </a:r>
            <a:r>
              <a:rPr lang="es-SV" dirty="0"/>
              <a:t>la discusión.</a:t>
            </a:r>
          </a:p>
          <a:p>
            <a:r>
              <a:rPr lang="es-SV" dirty="0" smtClean="0"/>
              <a:t>Utilice </a:t>
            </a:r>
            <a:r>
              <a:rPr lang="es-SV" dirty="0"/>
              <a:t>un enfoque democrático.</a:t>
            </a:r>
          </a:p>
          <a:p>
            <a:r>
              <a:rPr lang="es-SV" dirty="0" smtClean="0"/>
              <a:t>Haga </a:t>
            </a:r>
            <a:r>
              <a:rPr lang="es-SV" dirty="0"/>
              <a:t>preguntas inteligentes con el fin de </a:t>
            </a:r>
            <a:r>
              <a:rPr lang="es-SV" dirty="0" smtClean="0"/>
              <a:t>estimular </a:t>
            </a:r>
            <a:r>
              <a:rPr lang="es-SV" dirty="0"/>
              <a:t>la reflexión.</a:t>
            </a:r>
          </a:p>
          <a:p>
            <a:r>
              <a:rPr lang="es-SV" dirty="0" smtClean="0"/>
              <a:t>Sea </a:t>
            </a:r>
            <a:r>
              <a:rPr lang="es-SV" dirty="0"/>
              <a:t>flexible.</a:t>
            </a:r>
          </a:p>
          <a:p>
            <a:r>
              <a:rPr lang="es-SV" dirty="0" smtClean="0"/>
              <a:t>Tenga </a:t>
            </a:r>
            <a:r>
              <a:rPr lang="es-SV" dirty="0"/>
              <a:t>una actitud abierta.</a:t>
            </a:r>
          </a:p>
          <a:p>
            <a:r>
              <a:rPr lang="es-SV" dirty="0" smtClean="0"/>
              <a:t>Sea un buen oyente.</a:t>
            </a:r>
          </a:p>
          <a:p>
            <a:r>
              <a:rPr lang="es-SV" dirty="0" smtClean="0"/>
              <a:t>Tenga calma y manifieste dominio propio. 	</a:t>
            </a:r>
          </a:p>
          <a:p>
            <a:r>
              <a:rPr lang="es-SV" dirty="0" smtClean="0"/>
              <a:t>Contribuya </a:t>
            </a:r>
            <a:r>
              <a:rPr lang="es-SV" dirty="0"/>
              <a:t>a la comunicación ayudando a los alumnos a expresar sus ideas.</a:t>
            </a:r>
          </a:p>
          <a:p>
            <a:r>
              <a:rPr lang="es-SV" dirty="0" smtClean="0"/>
              <a:t>Respete </a:t>
            </a:r>
            <a:r>
              <a:rPr lang="es-SV" dirty="0"/>
              <a:t>a los demás.</a:t>
            </a:r>
          </a:p>
          <a:p>
            <a:r>
              <a:rPr lang="es-SV" dirty="0" smtClean="0"/>
              <a:t>Sea </a:t>
            </a:r>
            <a:r>
              <a:rPr lang="es-SV" dirty="0"/>
              <a:t>considerado con los sentimientos ajenos</a:t>
            </a:r>
            <a:r>
              <a:rPr lang="es-SV" dirty="0" smtClean="0"/>
              <a:t>.</a:t>
            </a:r>
            <a:endParaRPr lang="es-SV" dirty="0"/>
          </a:p>
        </p:txBody>
      </p:sp>
      <p:pic>
        <p:nvPicPr>
          <p:cNvPr id="2050" name="Picture 2" descr="Resultado de imagen para teacher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1063439"/>
            <a:ext cx="5683623" cy="532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210947"/>
      </p:ext>
    </p:extLst>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Características de los métodos didácticos exitosos. Se adaptan: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29355108"/>
              </p:ext>
            </p:extLst>
          </p:nvPr>
        </p:nvGraphicFramePr>
        <p:xfrm>
          <a:off x="838200" y="1313895"/>
          <a:ext cx="10367682"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57057"/>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George R. </a:t>
            </a:r>
            <a:r>
              <a:rPr lang="en-US" sz="2800" dirty="0" smtClean="0"/>
              <a:t>Knight, Myths </a:t>
            </a:r>
            <a:r>
              <a:rPr lang="en-US" sz="2800" dirty="0"/>
              <a:t>in Adventism, </a:t>
            </a:r>
            <a:r>
              <a:rPr lang="en-US" sz="2800" dirty="0" smtClean="0"/>
              <a:t/>
            </a:r>
            <a:br>
              <a:rPr lang="en-US" sz="2800" dirty="0" smtClean="0"/>
            </a:br>
            <a:r>
              <a:rPr lang="en-US" sz="2800" dirty="0" smtClean="0"/>
              <a:t>p</a:t>
            </a:r>
            <a:r>
              <a:rPr lang="en-US" sz="2800" dirty="0"/>
              <a:t>. </a:t>
            </a:r>
            <a:r>
              <a:rPr lang="en-US" sz="2800" dirty="0" smtClean="0"/>
              <a:t>185.</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4800" dirty="0">
                <a:latin typeface="Times New Roman" panose="02020603050405020304" pitchFamily="18" charset="0"/>
                <a:cs typeface="Times New Roman" panose="02020603050405020304" pitchFamily="18" charset="0"/>
              </a:rPr>
              <a:t>“Excepto respecto a estos conceptos generales, ningún método didáctico universal se aplica a todos y en toda circunstancia”</a:t>
            </a:r>
            <a:endParaRPr lang="es-SV" sz="48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92872"/>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SV" sz="8800" b="1" dirty="0" smtClean="0"/>
              <a:t>Capítulo 4</a:t>
            </a:r>
            <a:endParaRPr lang="es-SV" sz="8800" b="1" dirty="0"/>
          </a:p>
        </p:txBody>
      </p:sp>
      <p:sp>
        <p:nvSpPr>
          <p:cNvPr id="5" name="Subtítulo 4"/>
          <p:cNvSpPr>
            <a:spLocks noGrp="1"/>
          </p:cNvSpPr>
          <p:nvPr>
            <p:ph type="subTitle" idx="1"/>
          </p:nvPr>
        </p:nvSpPr>
        <p:spPr/>
        <p:txBody>
          <a:bodyPr>
            <a:normAutofit lnSpcReduction="10000"/>
          </a:bodyPr>
          <a:lstStyle/>
          <a:p>
            <a:r>
              <a:rPr lang="es-SV" sz="4000" b="1" dirty="0"/>
              <a:t>Métodos de Instrucción y principios de aprendizaje</a:t>
            </a:r>
          </a:p>
        </p:txBody>
      </p:sp>
    </p:spTree>
    <p:extLst>
      <p:ext uri="{BB962C8B-B14F-4D97-AF65-F5344CB8AC3E}">
        <p14:creationId xmlns:p14="http://schemas.microsoft.com/office/powerpoint/2010/main" val="485597965"/>
      </p:ext>
    </p:extLst>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a:t>Mejor que los métodos</a:t>
            </a:r>
          </a:p>
        </p:txBody>
      </p:sp>
      <p:sp>
        <p:nvSpPr>
          <p:cNvPr id="5" name="Subtítulo 4"/>
          <p:cNvSpPr>
            <a:spLocks noGrp="1"/>
          </p:cNvSpPr>
          <p:nvPr>
            <p:ph type="subTitle" idx="1"/>
          </p:nvPr>
        </p:nvSpPr>
        <p:spPr/>
        <p:txBody>
          <a:bodyPr/>
          <a:lstStyle/>
          <a:p>
            <a:endParaRPr lang="es-SV"/>
          </a:p>
        </p:txBody>
      </p:sp>
    </p:spTree>
    <p:extLst>
      <p:ext uri="{BB962C8B-B14F-4D97-AF65-F5344CB8AC3E}">
        <p14:creationId xmlns:p14="http://schemas.microsoft.com/office/powerpoint/2010/main" val="2150265848"/>
      </p:ext>
    </p:extLst>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George R. </a:t>
            </a:r>
            <a:r>
              <a:rPr lang="en-US" sz="2800" dirty="0" smtClean="0"/>
              <a:t>Knight, Myths </a:t>
            </a:r>
            <a:r>
              <a:rPr lang="en-US" sz="2800" dirty="0"/>
              <a:t>in Adventism, </a:t>
            </a:r>
            <a:r>
              <a:rPr lang="en-US" sz="2800" dirty="0" smtClean="0"/>
              <a:t/>
            </a:r>
            <a:br>
              <a:rPr lang="en-US" sz="2800" dirty="0" smtClean="0"/>
            </a:br>
            <a:r>
              <a:rPr lang="en-US" sz="2800" dirty="0" smtClean="0"/>
              <a:t>pp</a:t>
            </a:r>
            <a:r>
              <a:rPr lang="en-US" sz="2800" dirty="0"/>
              <a:t>. </a:t>
            </a:r>
            <a:r>
              <a:rPr lang="en-US" sz="2800" dirty="0" smtClean="0"/>
              <a:t>185-186.</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3600" dirty="0">
                <a:latin typeface="Times New Roman" panose="02020603050405020304" pitchFamily="18" charset="0"/>
                <a:cs typeface="Times New Roman" panose="02020603050405020304" pitchFamily="18" charset="0"/>
              </a:rPr>
              <a:t>“La solución no se encuentra en el mejor método, sino en el mejor maestro [...] La calidad de la relación que existe entre él y sus alumnos, es lo que caracteriza al mejor maestro. Prácticamente cualquier método funcionará si existe una mutua consideración y respecto entre el alumno y el maestro”</a:t>
            </a:r>
            <a:endParaRPr lang="es-SV" sz="36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65012"/>
      </p:ext>
    </p:extLst>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George R. </a:t>
            </a:r>
            <a:r>
              <a:rPr lang="en-US" sz="2800" dirty="0" smtClean="0"/>
              <a:t>Knight, Myths </a:t>
            </a:r>
            <a:r>
              <a:rPr lang="en-US" sz="2800" dirty="0"/>
              <a:t>in Adventism, </a:t>
            </a:r>
            <a:r>
              <a:rPr lang="en-US" sz="2800" dirty="0" smtClean="0"/>
              <a:t/>
            </a:r>
            <a:br>
              <a:rPr lang="en-US" sz="2800" dirty="0" smtClean="0"/>
            </a:br>
            <a:r>
              <a:rPr lang="en-US" sz="2800" dirty="0" smtClean="0"/>
              <a:t>pp</a:t>
            </a:r>
            <a:r>
              <a:rPr lang="en-US" sz="2800" dirty="0"/>
              <a:t>. </a:t>
            </a:r>
            <a:r>
              <a:rPr lang="en-US" sz="2800" dirty="0" smtClean="0"/>
              <a:t>189-190.</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4400" dirty="0">
                <a:latin typeface="Times New Roman" panose="02020603050405020304" pitchFamily="18" charset="0"/>
                <a:cs typeface="Times New Roman" panose="02020603050405020304" pitchFamily="18" charset="0"/>
              </a:rPr>
              <a:t>“El corazón de la buena enseñanza es una apropiada relación entre el maestro y el alumno. El arte de la enseñanza no tiene su base en el método mejor, sino en una mejor relación”</a:t>
            </a:r>
            <a:endParaRPr lang="es-SV" sz="44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57021"/>
      </p:ext>
    </p:extLst>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Un modelo de lección </a:t>
            </a:r>
            <a:r>
              <a:rPr lang="es-SV" dirty="0" smtClean="0"/>
              <a:t/>
            </a:r>
            <a:br>
              <a:rPr lang="es-SV" dirty="0" smtClean="0"/>
            </a:br>
            <a:r>
              <a:rPr lang="es-SV" sz="3600" b="1" i="1" dirty="0" smtClean="0"/>
              <a:t>«</a:t>
            </a:r>
            <a:r>
              <a:rPr lang="es-SV" sz="3600" b="1" i="1" dirty="0"/>
              <a:t>El hogar perfecto»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80260285"/>
              </p:ext>
            </p:extLst>
          </p:nvPr>
        </p:nvGraphicFramePr>
        <p:xfrm>
          <a:off x="914400" y="1255056"/>
          <a:ext cx="9054353" cy="4840944"/>
        </p:xfrm>
        <a:graphic>
          <a:graphicData uri="http://schemas.openxmlformats.org/drawingml/2006/table">
            <a:tbl>
              <a:tblPr firstCol="1">
                <a:tableStyleId>{F5AB1C69-6EDB-4FF4-983F-18BD219EF322}</a:tableStyleId>
              </a:tblPr>
              <a:tblGrid>
                <a:gridCol w="6066721"/>
                <a:gridCol w="2987632"/>
              </a:tblGrid>
              <a:tr h="806824">
                <a:tc>
                  <a:txBody>
                    <a:bodyPr/>
                    <a:lstStyle/>
                    <a:p>
                      <a:pPr algn="l">
                        <a:lnSpc>
                          <a:spcPct val="100000"/>
                        </a:lnSpc>
                        <a:spcAft>
                          <a:spcPts val="0"/>
                        </a:spcAft>
                      </a:pPr>
                      <a:r>
                        <a:rPr lang="es-ES_tradnl" sz="2000" dirty="0">
                          <a:effectLst/>
                        </a:rPr>
                        <a:t>Texto para memorizar</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spc="-35" dirty="0">
                          <a:effectLst/>
                        </a:rPr>
                        <a:t>Salmo 128: 2, 3</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r>
              <a:tr h="806824">
                <a:tc>
                  <a:txBody>
                    <a:bodyPr/>
                    <a:lstStyle/>
                    <a:p>
                      <a:pPr marL="0" indent="0" algn="l">
                        <a:lnSpc>
                          <a:spcPct val="100000"/>
                        </a:lnSpc>
                        <a:spcAft>
                          <a:spcPts val="0"/>
                        </a:spcAft>
                      </a:pPr>
                      <a:r>
                        <a:rPr lang="es-ES_tradnl" sz="2000" dirty="0">
                          <a:effectLst/>
                        </a:rPr>
                        <a:t>¿Dónde y por quién </a:t>
                      </a:r>
                      <a:r>
                        <a:rPr lang="es-ES_tradnl" sz="2000" dirty="0" smtClean="0">
                          <a:effectLst/>
                        </a:rPr>
                        <a:t>fueron</a:t>
                      </a:r>
                      <a:r>
                        <a:rPr lang="es-SV" sz="1600" baseline="0" dirty="0" smtClean="0">
                          <a:effectLst/>
                        </a:rPr>
                        <a:t> </a:t>
                      </a:r>
                      <a:r>
                        <a:rPr lang="es-ES_tradnl" sz="2000" dirty="0" smtClean="0">
                          <a:effectLst/>
                        </a:rPr>
                        <a:t>establecidos</a:t>
                      </a:r>
                      <a:r>
                        <a:rPr lang="es-SV" sz="1600" baseline="0" dirty="0" smtClean="0">
                          <a:effectLst/>
                        </a:rPr>
                        <a:t> </a:t>
                      </a:r>
                      <a:r>
                        <a:rPr lang="es-ES_tradnl" sz="2000" dirty="0" smtClean="0">
                          <a:effectLst/>
                        </a:rPr>
                        <a:t>los </a:t>
                      </a:r>
                      <a:r>
                        <a:rPr lang="es-ES_tradnl" sz="2000" dirty="0">
                          <a:effectLst/>
                        </a:rPr>
                        <a:t>cimientos del hogar?</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spc="-30" dirty="0">
                          <a:effectLst/>
                        </a:rPr>
                        <a:t>Génesis 2: 8</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r>
              <a:tr h="806824">
                <a:tc>
                  <a:txBody>
                    <a:bodyPr/>
                    <a:lstStyle/>
                    <a:p>
                      <a:pPr marL="0" indent="0" algn="l">
                        <a:lnSpc>
                          <a:spcPct val="100000"/>
                        </a:lnSpc>
                        <a:spcAft>
                          <a:spcPts val="0"/>
                        </a:spcAft>
                      </a:pPr>
                      <a:r>
                        <a:rPr lang="es-ES_tradnl" sz="2000" dirty="0">
                          <a:effectLst/>
                        </a:rPr>
                        <a:t>Al establecer ese hogar</a:t>
                      </a:r>
                      <a:r>
                        <a:rPr lang="es-ES_tradnl" sz="2000" dirty="0" smtClean="0">
                          <a:effectLst/>
                        </a:rPr>
                        <a:t>,</a:t>
                      </a:r>
                      <a:r>
                        <a:rPr lang="es-SV" sz="1600" baseline="0" dirty="0" smtClean="0">
                          <a:effectLst/>
                        </a:rPr>
                        <a:t> </a:t>
                      </a:r>
                      <a:r>
                        <a:rPr lang="es-ES_tradnl" sz="2000" dirty="0" smtClean="0">
                          <a:effectLst/>
                        </a:rPr>
                        <a:t>¿</a:t>
                      </a:r>
                      <a:r>
                        <a:rPr lang="es-ES_tradnl" sz="2000" dirty="0">
                          <a:effectLst/>
                        </a:rPr>
                        <a:t>Qué otra </a:t>
                      </a:r>
                      <a:r>
                        <a:rPr lang="es-ES_tradnl" sz="2000" dirty="0" smtClean="0">
                          <a:effectLst/>
                        </a:rPr>
                        <a:t>cosa,</a:t>
                      </a:r>
                      <a:r>
                        <a:rPr lang="es-SV" sz="1600" baseline="0" dirty="0" smtClean="0">
                          <a:effectLst/>
                        </a:rPr>
                        <a:t> </a:t>
                      </a:r>
                      <a:r>
                        <a:rPr lang="es-ES_tradnl" sz="2000" dirty="0" smtClean="0">
                          <a:effectLst/>
                        </a:rPr>
                        <a:t>además </a:t>
                      </a:r>
                      <a:r>
                        <a:rPr lang="es-ES_tradnl" sz="2000" dirty="0">
                          <a:effectLst/>
                        </a:rPr>
                        <a:t>del </a:t>
                      </a:r>
                      <a:r>
                        <a:rPr lang="es-ES_tradnl" sz="2000" dirty="0" smtClean="0">
                          <a:effectLst/>
                        </a:rPr>
                        <a:t>hombre,</a:t>
                      </a:r>
                      <a:r>
                        <a:rPr lang="es-SV" sz="1600" baseline="0" dirty="0" smtClean="0">
                          <a:effectLst/>
                        </a:rPr>
                        <a:t> </a:t>
                      </a:r>
                      <a:r>
                        <a:rPr lang="es-ES_tradnl" sz="2000" dirty="0" smtClean="0">
                          <a:effectLst/>
                        </a:rPr>
                        <a:t>se </a:t>
                      </a:r>
                      <a:r>
                        <a:rPr lang="es-ES_tradnl" sz="2000" dirty="0">
                          <a:effectLst/>
                        </a:rPr>
                        <a:t>necesitaba?</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spc="-35" dirty="0">
                          <a:effectLst/>
                        </a:rPr>
                        <a:t>Génesis 2;: 18</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r>
              <a:tr h="806824">
                <a:tc>
                  <a:txBody>
                    <a:bodyPr/>
                    <a:lstStyle/>
                    <a:p>
                      <a:pPr marL="0" marR="54610" indent="0" algn="l">
                        <a:lnSpc>
                          <a:spcPct val="100000"/>
                        </a:lnSpc>
                        <a:spcAft>
                          <a:spcPts val="0"/>
                        </a:spcAft>
                      </a:pPr>
                      <a:r>
                        <a:rPr lang="es-ES_tradnl" sz="2000" dirty="0">
                          <a:effectLst/>
                        </a:rPr>
                        <a:t>Después de crear a Adán y a Eva ¿qué les dijo Dios?</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spc="-30" dirty="0">
                          <a:effectLst/>
                        </a:rPr>
                        <a:t>Génesis 1: 28</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r>
              <a:tr h="806824">
                <a:tc>
                  <a:txBody>
                    <a:bodyPr/>
                    <a:lstStyle/>
                    <a:p>
                      <a:pPr marL="0" indent="0" algn="l">
                        <a:lnSpc>
                          <a:spcPct val="100000"/>
                        </a:lnSpc>
                        <a:spcAft>
                          <a:spcPts val="0"/>
                        </a:spcAft>
                      </a:pPr>
                      <a:r>
                        <a:rPr lang="es-ES_tradnl" sz="2000" dirty="0">
                          <a:effectLst/>
                        </a:rPr>
                        <a:t>¿A qué se </a:t>
                      </a:r>
                      <a:r>
                        <a:rPr lang="es-ES_tradnl" sz="2000" dirty="0" smtClean="0">
                          <a:effectLst/>
                        </a:rPr>
                        <a:t>comparan</a:t>
                      </a:r>
                      <a:r>
                        <a:rPr lang="es-SV" sz="1600" baseline="0" dirty="0" smtClean="0">
                          <a:effectLst/>
                        </a:rPr>
                        <a:t> </a:t>
                      </a:r>
                      <a:r>
                        <a:rPr lang="es-ES_tradnl" sz="2000" dirty="0" smtClean="0">
                          <a:effectLst/>
                        </a:rPr>
                        <a:t>la </a:t>
                      </a:r>
                      <a:r>
                        <a:rPr lang="es-ES_tradnl" sz="2000" dirty="0">
                          <a:effectLst/>
                        </a:rPr>
                        <a:t>esposa y los </a:t>
                      </a:r>
                      <a:r>
                        <a:rPr lang="es-ES_tradnl" sz="2000" dirty="0" smtClean="0">
                          <a:effectLst/>
                        </a:rPr>
                        <a:t>hijos</a:t>
                      </a:r>
                      <a:r>
                        <a:rPr lang="es-SV" sz="1600" baseline="0" dirty="0" smtClean="0">
                          <a:effectLst/>
                        </a:rPr>
                        <a:t> </a:t>
                      </a:r>
                      <a:r>
                        <a:rPr lang="es-ES_tradnl" sz="2000" dirty="0" smtClean="0">
                          <a:effectLst/>
                        </a:rPr>
                        <a:t>del </a:t>
                      </a:r>
                      <a:r>
                        <a:rPr lang="es-ES_tradnl" sz="2000" dirty="0">
                          <a:effectLst/>
                        </a:rPr>
                        <a:t>hombre que </a:t>
                      </a:r>
                      <a:r>
                        <a:rPr lang="es-ES_tradnl" sz="2000" dirty="0" smtClean="0">
                          <a:effectLst/>
                        </a:rPr>
                        <a:t>teme</a:t>
                      </a:r>
                      <a:r>
                        <a:rPr lang="es-SV" sz="1600" baseline="0" dirty="0" smtClean="0">
                          <a:effectLst/>
                        </a:rPr>
                        <a:t> </a:t>
                      </a:r>
                      <a:r>
                        <a:rPr lang="es-ES_tradnl" sz="2000" dirty="0" smtClean="0">
                          <a:effectLst/>
                        </a:rPr>
                        <a:t>al </a:t>
                      </a:r>
                      <a:r>
                        <a:rPr lang="es-ES_tradnl" sz="2000" dirty="0">
                          <a:effectLst/>
                        </a:rPr>
                        <a:t>Señor?</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spc="-35" dirty="0">
                          <a:effectLst/>
                        </a:rPr>
                        <a:t>Salmo 128: 2, 3</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r>
              <a:tr h="806824">
                <a:tc>
                  <a:txBody>
                    <a:bodyPr/>
                    <a:lstStyle/>
                    <a:p>
                      <a:pPr algn="l">
                        <a:lnSpc>
                          <a:spcPct val="100000"/>
                        </a:lnSpc>
                        <a:spcAft>
                          <a:spcPts val="0"/>
                        </a:spcAft>
                      </a:pPr>
                      <a:r>
                        <a:rPr lang="es-ES_tradnl" sz="2000" spc="-5" dirty="0">
                          <a:effectLst/>
                        </a:rPr>
                        <a:t>¿A qué se comparan los hijos?</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spc="-25" dirty="0">
                          <a:effectLst/>
                        </a:rPr>
                        <a:t>Proverbios 17: 6</a:t>
                      </a:r>
                      <a:endParaRPr lang="es-S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r>
            </a:tbl>
          </a:graphicData>
        </a:graphic>
      </p:graphicFrame>
    </p:spTree>
    <p:extLst>
      <p:ext uri="{BB962C8B-B14F-4D97-AF65-F5344CB8AC3E}">
        <p14:creationId xmlns:p14="http://schemas.microsoft.com/office/powerpoint/2010/main" val="2227081709"/>
      </p:ext>
    </p:extLst>
  </p:cSld>
  <p:clrMapOvr>
    <a:masterClrMapping/>
  </p:clrMapOvr>
  <p:transition spd="med">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dirty="0"/>
              <a:t>Principios de </a:t>
            </a:r>
            <a:r>
              <a:rPr lang="es-SV" dirty="0" smtClean="0"/>
              <a:t>aprendizaje</a:t>
            </a:r>
            <a:endParaRPr lang="es-SV"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49553988"/>
              </p:ext>
            </p:extLst>
          </p:nvPr>
        </p:nvGraphicFramePr>
        <p:xfrm>
          <a:off x="838200" y="1066800"/>
          <a:ext cx="10515600" cy="511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920140"/>
      </p:ext>
    </p:extLst>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Ayudas para crear y mantener el interés y la atención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02494872"/>
              </p:ext>
            </p:extLst>
          </p:nvPr>
        </p:nvGraphicFramePr>
        <p:xfrm>
          <a:off x="838200" y="1039906"/>
          <a:ext cx="10515600" cy="5450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755404"/>
      </p:ext>
    </p:extLst>
  </p:cSld>
  <p:clrMapOvr>
    <a:masterClrMapping/>
  </p:clrMapOvr>
  <p:transition spd="med">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348901556"/>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Teach, </a:t>
            </a:r>
            <a:br>
              <a:rPr lang="en-US" sz="2800" dirty="0" smtClean="0"/>
            </a:br>
            <a:r>
              <a:rPr lang="en-US" sz="2800" dirty="0" smtClean="0"/>
              <a:t>p</a:t>
            </a:r>
            <a:r>
              <a:rPr lang="en-US" sz="2800" dirty="0"/>
              <a:t>. </a:t>
            </a:r>
            <a:r>
              <a:rPr lang="en-US" sz="2800" dirty="0" smtClean="0"/>
              <a:t>184.</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6000" dirty="0">
                <a:latin typeface="Times New Roman" panose="02020603050405020304" pitchFamily="18" charset="0"/>
                <a:cs typeface="Times New Roman" panose="02020603050405020304" pitchFamily="18" charset="0"/>
              </a:rPr>
              <a:t>“Los minutos [...] que usted </a:t>
            </a:r>
            <a:r>
              <a:rPr lang="es-SV" sz="6000" dirty="0" smtClean="0">
                <a:latin typeface="Times New Roman" panose="02020603050405020304" pitchFamily="18" charset="0"/>
                <a:cs typeface="Times New Roman" panose="02020603050405020304" pitchFamily="18" charset="0"/>
              </a:rPr>
              <a:t>permanece </a:t>
            </a:r>
            <a:r>
              <a:rPr lang="es-SV" sz="6000" dirty="0">
                <a:latin typeface="Times New Roman" panose="02020603050405020304" pitchFamily="18" charset="0"/>
                <a:cs typeface="Times New Roman" panose="02020603050405020304" pitchFamily="18" charset="0"/>
              </a:rPr>
              <a:t>al frente de su clase [...] son momentos que valen oro”</a:t>
            </a:r>
            <a:endParaRPr lang="es-SV" sz="6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68572"/>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La educación, </a:t>
            </a:r>
            <a:r>
              <a:rPr lang="es-SV" sz="2800" dirty="0" smtClean="0"/>
              <a:t/>
            </a:r>
            <a:br>
              <a:rPr lang="es-SV" sz="2800" dirty="0" smtClean="0"/>
            </a:br>
            <a:r>
              <a:rPr lang="es-SV" sz="2800" dirty="0" smtClean="0"/>
              <a:t>cap</a:t>
            </a:r>
            <a:r>
              <a:rPr lang="es-SV" sz="2800" dirty="0"/>
              <a:t>. 26, p. </a:t>
            </a:r>
            <a:r>
              <a:rPr lang="es-SV" sz="2800" dirty="0" smtClean="0"/>
              <a:t>208.</a:t>
            </a:r>
            <a:endParaRPr lang="es-SV" sz="2800" dirty="0"/>
          </a:p>
        </p:txBody>
      </p:sp>
      <p:sp>
        <p:nvSpPr>
          <p:cNvPr id="3" name="Marcador de contenido 2"/>
          <p:cNvSpPr>
            <a:spLocks noGrp="1"/>
          </p:cNvSpPr>
          <p:nvPr>
            <p:ph idx="1"/>
          </p:nvPr>
        </p:nvSpPr>
        <p:spPr>
          <a:xfrm>
            <a:off x="2510674" y="1174379"/>
            <a:ext cx="7816667" cy="5217459"/>
          </a:xfrm>
        </p:spPr>
        <p:txBody>
          <a:bodyPr>
            <a:normAutofit fontScale="47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“En toda enseñanza verdadera es esencial la relación personal. Al enseñar, Cristo trató </a:t>
            </a:r>
            <a:r>
              <a:rPr lang="es-SV" sz="5400" i="1" dirty="0" smtClean="0">
                <a:latin typeface="Times New Roman" panose="02020603050405020304" pitchFamily="18" charset="0"/>
                <a:cs typeface="Times New Roman" panose="02020603050405020304" pitchFamily="18" charset="0"/>
              </a:rPr>
              <a:t>individualmente </a:t>
            </a:r>
            <a:r>
              <a:rPr lang="es-SV" sz="5400" i="1" dirty="0">
                <a:latin typeface="Times New Roman" panose="02020603050405020304" pitchFamily="18" charset="0"/>
                <a:cs typeface="Times New Roman" panose="02020603050405020304" pitchFamily="18" charset="0"/>
              </a:rPr>
              <a:t>con todo el mundo. Instruyó a los doce por medio del trato y la relación personal directos. Sus más valiosas instrucciones las dio en </a:t>
            </a:r>
            <a:r>
              <a:rPr lang="es-SV" sz="5400" i="1" dirty="0" smtClean="0">
                <a:latin typeface="Times New Roman" panose="02020603050405020304" pitchFamily="18" charset="0"/>
                <a:cs typeface="Times New Roman" panose="02020603050405020304" pitchFamily="18" charset="0"/>
              </a:rPr>
              <a:t>privado</a:t>
            </a:r>
            <a:r>
              <a:rPr lang="es-SV" sz="5400" i="1" dirty="0">
                <a:latin typeface="Times New Roman" panose="02020603050405020304" pitchFamily="18" charset="0"/>
                <a:cs typeface="Times New Roman" panose="02020603050405020304" pitchFamily="18" charset="0"/>
              </a:rPr>
              <a:t>, y con frecuencia a un solo oyente. Obsequió sus más ricos tesoros al honorable rabino en la entrevista nocturna celebrada en el Monte de los Olivos, y a una </a:t>
            </a:r>
            <a:r>
              <a:rPr lang="es-SV" sz="5400" i="1" dirty="0" smtClean="0">
                <a:latin typeface="Times New Roman" panose="02020603050405020304" pitchFamily="18" charset="0"/>
                <a:cs typeface="Times New Roman" panose="02020603050405020304" pitchFamily="18" charset="0"/>
              </a:rPr>
              <a:t>despreciada </a:t>
            </a:r>
            <a:r>
              <a:rPr lang="es-SV" sz="5400" i="1" dirty="0">
                <a:latin typeface="Times New Roman" panose="02020603050405020304" pitchFamily="18" charset="0"/>
                <a:cs typeface="Times New Roman" panose="02020603050405020304" pitchFamily="18" charset="0"/>
              </a:rPr>
              <a:t>mujer, junto al pozo de </a:t>
            </a:r>
            <a:r>
              <a:rPr lang="es-SV" sz="5400" i="1" dirty="0" err="1">
                <a:latin typeface="Times New Roman" panose="02020603050405020304" pitchFamily="18" charset="0"/>
                <a:cs typeface="Times New Roman" panose="02020603050405020304" pitchFamily="18" charset="0"/>
              </a:rPr>
              <a:t>Sicar</a:t>
            </a:r>
            <a:r>
              <a:rPr lang="es-SV" sz="5400" i="1" dirty="0">
                <a:latin typeface="Times New Roman" panose="02020603050405020304" pitchFamily="18" charset="0"/>
                <a:cs typeface="Times New Roman" panose="02020603050405020304" pitchFamily="18" charset="0"/>
              </a:rPr>
              <a:t>, porque en esos interlocutores percibió un corazón sensible, una mente abierta, un espíritu receptivo. Ni siquiera la muchedumbre que con tanta </a:t>
            </a:r>
            <a:r>
              <a:rPr lang="es-SV" sz="5400" i="1" dirty="0" smtClean="0">
                <a:latin typeface="Times New Roman" panose="02020603050405020304" pitchFamily="18" charset="0"/>
                <a:cs typeface="Times New Roman" panose="02020603050405020304" pitchFamily="18" charset="0"/>
              </a:rPr>
              <a:t>frecuencia </a:t>
            </a:r>
            <a:r>
              <a:rPr lang="es-SV" sz="5400" i="1" dirty="0">
                <a:latin typeface="Times New Roman" panose="02020603050405020304" pitchFamily="18" charset="0"/>
                <a:cs typeface="Times New Roman" panose="02020603050405020304" pitchFamily="18" charset="0"/>
              </a:rPr>
              <a:t>seguía sus pasos, era para Cristo una masa humana informe. Hablaba y exhortaba en forma directa a cada mente, y se dirigía a cada corazón. Observaba los rostros de sus oyentes, veía cuando se iluminaban, percibía la mirada despierta y atenta que revelaba el hecho de que la verdad había </a:t>
            </a:r>
            <a:r>
              <a:rPr lang="es-SV" sz="5400" i="1" dirty="0" smtClean="0">
                <a:latin typeface="Times New Roman" panose="02020603050405020304" pitchFamily="18" charset="0"/>
                <a:cs typeface="Times New Roman" panose="02020603050405020304" pitchFamily="18" charset="0"/>
              </a:rPr>
              <a:t>llegado </a:t>
            </a:r>
            <a:r>
              <a:rPr lang="es-SV" sz="5400" i="1" dirty="0">
                <a:latin typeface="Times New Roman" panose="02020603050405020304" pitchFamily="18" charset="0"/>
                <a:cs typeface="Times New Roman" panose="02020603050405020304" pitchFamily="18" charset="0"/>
              </a:rPr>
              <a:t>al alma, y su corazón vibraba en respuesta con gozoso entusiasmo”</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06967"/>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a:t>Métodos de enseñanza</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3720380996"/>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¿Qué es enseñar? </a:t>
            </a:r>
          </a:p>
        </p:txBody>
      </p:sp>
      <p:sp>
        <p:nvSpPr>
          <p:cNvPr id="3" name="Marcador de contenido 2"/>
          <p:cNvSpPr>
            <a:spLocks noGrp="1"/>
          </p:cNvSpPr>
          <p:nvPr>
            <p:ph idx="1"/>
          </p:nvPr>
        </p:nvSpPr>
        <p:spPr>
          <a:xfrm>
            <a:off x="838200" y="1313895"/>
            <a:ext cx="4182035" cy="4863068"/>
          </a:xfrm>
        </p:spPr>
        <p:txBody>
          <a:bodyPr>
            <a:normAutofit/>
          </a:bodyPr>
          <a:lstStyle/>
          <a:p>
            <a:pPr marL="0" indent="0" algn="ctr">
              <a:buNone/>
            </a:pPr>
            <a:r>
              <a:rPr lang="es-SV" sz="4400" i="1" dirty="0"/>
              <a:t>La enseñanza se puede definir como el acto de crear condiciones para aprender algo.</a:t>
            </a:r>
          </a:p>
        </p:txBody>
      </p:sp>
      <p:pic>
        <p:nvPicPr>
          <p:cNvPr id="6146" name="Picture 2" descr="Resultado de imagen para enseñ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411" y="1246094"/>
            <a:ext cx="6799444" cy="467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819437"/>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a:t>
            </a:r>
            <a:r>
              <a:rPr lang="es-SV" sz="2800" dirty="0" smtClean="0"/>
              <a:t>Sabática, </a:t>
            </a:r>
            <a:r>
              <a:rPr lang="es-SV" sz="2800" dirty="0"/>
              <a:t>sec. 4, p. </a:t>
            </a:r>
            <a:r>
              <a:rPr lang="es-SV" sz="2800" dirty="0" smtClean="0"/>
              <a:t>123.</a:t>
            </a:r>
            <a:endParaRPr lang="es-SV" sz="2800" dirty="0"/>
          </a:p>
        </p:txBody>
      </p:sp>
      <p:sp>
        <p:nvSpPr>
          <p:cNvPr id="3" name="Marcador de contenido 2"/>
          <p:cNvSpPr>
            <a:spLocks noGrp="1"/>
          </p:cNvSpPr>
          <p:nvPr>
            <p:ph idx="1"/>
          </p:nvPr>
        </p:nvSpPr>
        <p:spPr>
          <a:xfrm>
            <a:off x="2510674" y="1174379"/>
            <a:ext cx="7816667" cy="5217459"/>
          </a:xfrm>
        </p:spPr>
        <p:txBody>
          <a:bodyPr>
            <a:normAutofit/>
          </a:bodyPr>
          <a:lstStyle/>
          <a:p>
            <a:pPr marL="0" indent="0" algn="ctr">
              <a:buNone/>
            </a:pPr>
            <a:r>
              <a:rPr lang="es-SV" sz="8800" i="1" dirty="0">
                <a:latin typeface="Times New Roman" panose="02020603050405020304" pitchFamily="18" charset="0"/>
                <a:cs typeface="Times New Roman" panose="02020603050405020304" pitchFamily="18" charset="0"/>
              </a:rPr>
              <a:t>“Es fácil que la gente se harte de la verborrea”</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7523"/>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a:t>
            </a:r>
            <a:r>
              <a:rPr lang="es-SV" sz="2800" dirty="0" smtClean="0"/>
              <a:t>Sabática</a:t>
            </a:r>
            <a:r>
              <a:rPr lang="es-SV" sz="2800" dirty="0"/>
              <a:t>, sec. 6, p. 185.</a:t>
            </a:r>
          </a:p>
        </p:txBody>
      </p:sp>
      <p:sp>
        <p:nvSpPr>
          <p:cNvPr id="3" name="Marcador de contenido 2"/>
          <p:cNvSpPr>
            <a:spLocks noGrp="1"/>
          </p:cNvSpPr>
          <p:nvPr>
            <p:ph idx="1"/>
          </p:nvPr>
        </p:nvSpPr>
        <p:spPr>
          <a:xfrm>
            <a:off x="2510674" y="1174379"/>
            <a:ext cx="7816667" cy="5217459"/>
          </a:xfrm>
        </p:spPr>
        <p:txBody>
          <a:bodyPr>
            <a:normAutofit fontScale="92500"/>
          </a:bodyPr>
          <a:lstStyle/>
          <a:p>
            <a:pPr marL="0" indent="0" algn="ctr">
              <a:buNone/>
            </a:pPr>
            <a:r>
              <a:rPr lang="es-SV" sz="5400" i="1" dirty="0">
                <a:latin typeface="Times New Roman" panose="02020603050405020304" pitchFamily="18" charset="0"/>
                <a:cs typeface="Times New Roman" panose="02020603050405020304" pitchFamily="18" charset="0"/>
              </a:rPr>
              <a:t>“¡Qué bendición sería, si todos enseñaran como enseñó Jesús! [...]. En su enseñanza sean ustedes tan semejantes a él como resulte posible. Hagan interesantes sus programas”</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899277"/>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4871</TotalTime>
  <Words>2031</Words>
  <Application>Microsoft Office PowerPoint</Application>
  <PresentationFormat>Panorámica</PresentationFormat>
  <Paragraphs>149</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Calibri</vt:lpstr>
      <vt:lpstr>Calibri Light</vt:lpstr>
      <vt:lpstr>Times New Roman</vt:lpstr>
      <vt:lpstr>Tema de Office</vt:lpstr>
      <vt:lpstr>Presentación de PowerPoint</vt:lpstr>
      <vt:lpstr>Presentación de PowerPoint</vt:lpstr>
      <vt:lpstr>Capítulo 4</vt:lpstr>
      <vt:lpstr>Teach,  p. 184.</vt:lpstr>
      <vt:lpstr>La educación,  cap. 26, p. 208.</vt:lpstr>
      <vt:lpstr>Métodos de enseñanza</vt:lpstr>
      <vt:lpstr>¿Qué es enseñar? </vt:lpstr>
      <vt:lpstr>Los mejores consejos sobre la obra de la Escuela Sabática, sec. 4, p. 123.</vt:lpstr>
      <vt:lpstr>Los mejores consejos sobre la obra de la Escuela Sabática, sec. 6, p. 185.</vt:lpstr>
      <vt:lpstr>Testimonios para la iglesia,  t. 2, p. 374.</vt:lpstr>
      <vt:lpstr>Métodos didácticos utilizados comúnmente en las Escuelas Sabáticas</vt:lpstr>
      <vt:lpstr>El método de relatos: contar historias</vt:lpstr>
      <vt:lpstr>El enfoque repetitivo</vt:lpstr>
      <vt:lpstr>El método expositivo, o de conferencias</vt:lpstr>
      <vt:lpstr>Los mejores consejos sobre la obra de la Escuela Sabática, sec. 4, p. 107.</vt:lpstr>
      <vt:lpstr>El método de discusión</vt:lpstr>
      <vt:lpstr>Principles of Teaching for Christian Teachers,  p. 252.</vt:lpstr>
      <vt:lpstr>El método del relato y la discusión</vt:lpstr>
      <vt:lpstr>Testimonios para la iglesia,  t. 6, p. 159.</vt:lpstr>
      <vt:lpstr>La educación,  cap. 26, p. 208.</vt:lpstr>
      <vt:lpstr>El ministerio de curación,  cap. 41, p. 353.</vt:lpstr>
      <vt:lpstr>El aprendizaje cooperativo</vt:lpstr>
      <vt:lpstr>Tipos de preguntas</vt:lpstr>
      <vt:lpstr>Tipos de preguntas</vt:lpstr>
      <vt:lpstr>Características de una pregunta apropiada</vt:lpstr>
      <vt:lpstr>Plan sugerente para formular preguntas</vt:lpstr>
      <vt:lpstr>El maestro como director de la discusión</vt:lpstr>
      <vt:lpstr>Características de los métodos didácticos exitosos. Se adaptan:</vt:lpstr>
      <vt:lpstr>George R. Knight, Myths in Adventism,  p. 185.</vt:lpstr>
      <vt:lpstr>Mejor que los métodos</vt:lpstr>
      <vt:lpstr>George R. Knight, Myths in Adventism,  pp. 185-186.</vt:lpstr>
      <vt:lpstr>George R. Knight, Myths in Adventism,  pp. 189-190.</vt:lpstr>
      <vt:lpstr>Un modelo de lección  «El hogar perfecto»</vt:lpstr>
      <vt:lpstr>Principios de aprendizaje</vt:lpstr>
      <vt:lpstr>Ayudas para crear y mantener el interés y la atención</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VICENTE NAFRI MACHADO AREVALO</dc:creator>
  <cp:lastModifiedBy>VICENTE NAFRI MACHADO AREVALO</cp:lastModifiedBy>
  <cp:revision>99</cp:revision>
  <dcterms:created xsi:type="dcterms:W3CDTF">2016-06-30T17:13:58Z</dcterms:created>
  <dcterms:modified xsi:type="dcterms:W3CDTF">2016-09-17T21:03:34Z</dcterms:modified>
</cp:coreProperties>
</file>