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6" r:id="rId3"/>
    <p:sldId id="259" r:id="rId4"/>
    <p:sldId id="267" r:id="rId5"/>
    <p:sldId id="269" r:id="rId6"/>
    <p:sldId id="270" r:id="rId7"/>
    <p:sldId id="271" r:id="rId8"/>
    <p:sldId id="272" r:id="rId9"/>
    <p:sldId id="273" r:id="rId10"/>
    <p:sldId id="274" r:id="rId11"/>
    <p:sldId id="275" r:id="rId12"/>
    <p:sldId id="268" r:id="rId13"/>
    <p:sldId id="276" r:id="rId14"/>
    <p:sldId id="277" r:id="rId15"/>
    <p:sldId id="278" r:id="rId16"/>
    <p:sldId id="279" r:id="rId17"/>
    <p:sldId id="280" r:id="rId18"/>
    <p:sldId id="281" r:id="rId19"/>
    <p:sldId id="282" r:id="rId20"/>
    <p:sldId id="283" r:id="rId21"/>
    <p:sldId id="258" r:id="rId22"/>
  </p:sldIdLst>
  <p:sldSz cx="12192000" cy="6858000"/>
  <p:notesSz cx="6858000" cy="9144000"/>
  <p:defaultTextStyle>
    <a:defPPr>
      <a:defRPr lang="es-S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5" d="100"/>
          <a:sy n="85" d="100"/>
        </p:scale>
        <p:origin x="518" y="91"/>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449BBE3-1EE0-4CA8-8DF6-31259BA7443D}" type="doc">
      <dgm:prSet loTypeId="urn:microsoft.com/office/officeart/2005/8/layout/vList5" loCatId="list" qsTypeId="urn:microsoft.com/office/officeart/2005/8/quickstyle/simple3" qsCatId="simple" csTypeId="urn:microsoft.com/office/officeart/2005/8/colors/colorful1" csCatId="colorful"/>
      <dgm:spPr/>
      <dgm:t>
        <a:bodyPr/>
        <a:lstStyle/>
        <a:p>
          <a:endParaRPr lang="es-SV"/>
        </a:p>
      </dgm:t>
    </dgm:pt>
    <dgm:pt modelId="{8A6C5CBD-3318-43AD-B47D-86291A6E7DBD}">
      <dgm:prSet/>
      <dgm:spPr/>
      <dgm:t>
        <a:bodyPr/>
        <a:lstStyle/>
        <a:p>
          <a:pPr rtl="0"/>
          <a:r>
            <a:rPr lang="es-SV" smtClean="0"/>
            <a:t>En el amor</a:t>
          </a:r>
          <a:endParaRPr lang="es-SV"/>
        </a:p>
      </dgm:t>
    </dgm:pt>
    <dgm:pt modelId="{6C371EC6-6117-4642-B6DA-23B0EB498159}" type="parTrans" cxnId="{4999959A-997B-4569-8484-FB3CADFC4DFD}">
      <dgm:prSet/>
      <dgm:spPr/>
      <dgm:t>
        <a:bodyPr/>
        <a:lstStyle/>
        <a:p>
          <a:endParaRPr lang="es-SV"/>
        </a:p>
      </dgm:t>
    </dgm:pt>
    <dgm:pt modelId="{56EEDA6A-C1E9-4CF8-97C6-7158659F34DF}" type="sibTrans" cxnId="{4999959A-997B-4569-8484-FB3CADFC4DFD}">
      <dgm:prSet/>
      <dgm:spPr/>
      <dgm:t>
        <a:bodyPr/>
        <a:lstStyle/>
        <a:p>
          <a:endParaRPr lang="es-SV"/>
        </a:p>
      </dgm:t>
    </dgm:pt>
    <dgm:pt modelId="{6E486DB0-7B5C-4F5F-A0CB-17779BD54E3A}">
      <dgm:prSet/>
      <dgm:spPr/>
      <dgm:t>
        <a:bodyPr/>
        <a:lstStyle/>
        <a:p>
          <a:pPr rtl="0"/>
          <a:r>
            <a:rPr lang="es-SV" smtClean="0"/>
            <a:t>Juan 15: 9,12, 13</a:t>
          </a:r>
          <a:endParaRPr lang="es-SV"/>
        </a:p>
      </dgm:t>
    </dgm:pt>
    <dgm:pt modelId="{FE6C57DF-0C6D-4963-8771-1A26DA101675}" type="parTrans" cxnId="{92B62FD9-5CE8-4C74-909C-7812C1F40E85}">
      <dgm:prSet/>
      <dgm:spPr/>
      <dgm:t>
        <a:bodyPr/>
        <a:lstStyle/>
        <a:p>
          <a:endParaRPr lang="es-SV"/>
        </a:p>
      </dgm:t>
    </dgm:pt>
    <dgm:pt modelId="{60C14E8C-11E7-4E6C-891C-D25B530CAB16}" type="sibTrans" cxnId="{92B62FD9-5CE8-4C74-909C-7812C1F40E85}">
      <dgm:prSet/>
      <dgm:spPr/>
      <dgm:t>
        <a:bodyPr/>
        <a:lstStyle/>
        <a:p>
          <a:endParaRPr lang="es-SV"/>
        </a:p>
      </dgm:t>
    </dgm:pt>
    <dgm:pt modelId="{B92CD492-D1C2-4284-BF11-1A634EFE4B53}">
      <dgm:prSet/>
      <dgm:spPr/>
      <dgm:t>
        <a:bodyPr/>
        <a:lstStyle/>
        <a:p>
          <a:pPr rtl="0"/>
          <a:r>
            <a:rPr lang="es-SV" smtClean="0"/>
            <a:t>En la actitud</a:t>
          </a:r>
          <a:endParaRPr lang="es-SV"/>
        </a:p>
      </dgm:t>
    </dgm:pt>
    <dgm:pt modelId="{2B1310C7-1D36-4664-8450-7CFD149EDAFD}" type="parTrans" cxnId="{DFF42557-3269-4CFE-835B-2FD77A17C312}">
      <dgm:prSet/>
      <dgm:spPr/>
      <dgm:t>
        <a:bodyPr/>
        <a:lstStyle/>
        <a:p>
          <a:endParaRPr lang="es-SV"/>
        </a:p>
      </dgm:t>
    </dgm:pt>
    <dgm:pt modelId="{A18A175A-77B5-4B95-B488-053D252FAB5B}" type="sibTrans" cxnId="{DFF42557-3269-4CFE-835B-2FD77A17C312}">
      <dgm:prSet/>
      <dgm:spPr/>
      <dgm:t>
        <a:bodyPr/>
        <a:lstStyle/>
        <a:p>
          <a:endParaRPr lang="es-SV"/>
        </a:p>
      </dgm:t>
    </dgm:pt>
    <dgm:pt modelId="{91758813-15FE-4CAC-B75E-4E4FD6ECFC41}">
      <dgm:prSet/>
      <dgm:spPr/>
      <dgm:t>
        <a:bodyPr/>
        <a:lstStyle/>
        <a:p>
          <a:pPr rtl="0"/>
          <a:r>
            <a:rPr lang="es-SV" smtClean="0"/>
            <a:t>Filipenses 2: 5-8</a:t>
          </a:r>
          <a:endParaRPr lang="es-SV"/>
        </a:p>
      </dgm:t>
    </dgm:pt>
    <dgm:pt modelId="{2FBCEBE6-E0C0-4F5C-BA09-1F4BF0767FA4}" type="parTrans" cxnId="{867E22E1-780C-454C-ABB5-348BA098CFC7}">
      <dgm:prSet/>
      <dgm:spPr/>
      <dgm:t>
        <a:bodyPr/>
        <a:lstStyle/>
        <a:p>
          <a:endParaRPr lang="es-SV"/>
        </a:p>
      </dgm:t>
    </dgm:pt>
    <dgm:pt modelId="{0A5CA06A-5ED0-45E9-B620-72FBB3E1E7D1}" type="sibTrans" cxnId="{867E22E1-780C-454C-ABB5-348BA098CFC7}">
      <dgm:prSet/>
      <dgm:spPr/>
      <dgm:t>
        <a:bodyPr/>
        <a:lstStyle/>
        <a:p>
          <a:endParaRPr lang="es-SV"/>
        </a:p>
      </dgm:t>
    </dgm:pt>
    <dgm:pt modelId="{0AF38FA1-6E72-46DB-9109-6E619893B763}">
      <dgm:prSet/>
      <dgm:spPr/>
      <dgm:t>
        <a:bodyPr/>
        <a:lstStyle/>
        <a:p>
          <a:pPr rtl="0"/>
          <a:r>
            <a:rPr lang="es-SV" smtClean="0"/>
            <a:t>En la motivación</a:t>
          </a:r>
          <a:endParaRPr lang="es-SV"/>
        </a:p>
      </dgm:t>
    </dgm:pt>
    <dgm:pt modelId="{29A68268-9B99-4A86-8938-EB394380C23F}" type="parTrans" cxnId="{6002B83B-77B9-4F2F-87C9-48619402789F}">
      <dgm:prSet/>
      <dgm:spPr/>
      <dgm:t>
        <a:bodyPr/>
        <a:lstStyle/>
        <a:p>
          <a:endParaRPr lang="es-SV"/>
        </a:p>
      </dgm:t>
    </dgm:pt>
    <dgm:pt modelId="{0F999479-8EF0-4C2B-93BD-3245A0E8FD5F}" type="sibTrans" cxnId="{6002B83B-77B9-4F2F-87C9-48619402789F}">
      <dgm:prSet/>
      <dgm:spPr/>
      <dgm:t>
        <a:bodyPr/>
        <a:lstStyle/>
        <a:p>
          <a:endParaRPr lang="es-SV"/>
        </a:p>
      </dgm:t>
    </dgm:pt>
    <dgm:pt modelId="{3116071C-25CA-4657-9CBB-79EC240B00AD}">
      <dgm:prSet/>
      <dgm:spPr/>
      <dgm:t>
        <a:bodyPr/>
        <a:lstStyle/>
        <a:p>
          <a:pPr rtl="0"/>
          <a:r>
            <a:rPr lang="es-SV" smtClean="0"/>
            <a:t>Filipenses 2: 5-8</a:t>
          </a:r>
          <a:endParaRPr lang="es-SV"/>
        </a:p>
      </dgm:t>
    </dgm:pt>
    <dgm:pt modelId="{565CBA07-0FDC-4759-A1A6-D69F17FB0C46}" type="parTrans" cxnId="{8C4FA1E0-54D7-4500-954E-EC7DB08A4795}">
      <dgm:prSet/>
      <dgm:spPr/>
      <dgm:t>
        <a:bodyPr/>
        <a:lstStyle/>
        <a:p>
          <a:endParaRPr lang="es-SV"/>
        </a:p>
      </dgm:t>
    </dgm:pt>
    <dgm:pt modelId="{A1A09D7A-A6D9-4877-BB64-D0FC2CF2CDD5}" type="sibTrans" cxnId="{8C4FA1E0-54D7-4500-954E-EC7DB08A4795}">
      <dgm:prSet/>
      <dgm:spPr/>
      <dgm:t>
        <a:bodyPr/>
        <a:lstStyle/>
        <a:p>
          <a:endParaRPr lang="es-SV"/>
        </a:p>
      </dgm:t>
    </dgm:pt>
    <dgm:pt modelId="{47B861A1-E626-492A-814B-60BF36B08D43}">
      <dgm:prSet/>
      <dgm:spPr/>
      <dgm:t>
        <a:bodyPr/>
        <a:lstStyle/>
        <a:p>
          <a:pPr rtl="0"/>
          <a:r>
            <a:rPr lang="es-SV" smtClean="0"/>
            <a:t>En la mansedumbre</a:t>
          </a:r>
          <a:endParaRPr lang="es-SV"/>
        </a:p>
      </dgm:t>
    </dgm:pt>
    <dgm:pt modelId="{BABAD48E-2F05-4920-AE59-B612AD4A6B23}" type="parTrans" cxnId="{0BCC16B0-E9BA-4EDD-8A17-870A38978B7E}">
      <dgm:prSet/>
      <dgm:spPr/>
      <dgm:t>
        <a:bodyPr/>
        <a:lstStyle/>
        <a:p>
          <a:endParaRPr lang="es-SV"/>
        </a:p>
      </dgm:t>
    </dgm:pt>
    <dgm:pt modelId="{184B55E6-873D-46CB-8EC8-D93B8980B7B9}" type="sibTrans" cxnId="{0BCC16B0-E9BA-4EDD-8A17-870A38978B7E}">
      <dgm:prSet/>
      <dgm:spPr/>
      <dgm:t>
        <a:bodyPr/>
        <a:lstStyle/>
        <a:p>
          <a:endParaRPr lang="es-SV"/>
        </a:p>
      </dgm:t>
    </dgm:pt>
    <dgm:pt modelId="{AD309414-08BE-4C1B-831F-F865EF660FE9}">
      <dgm:prSet/>
      <dgm:spPr/>
      <dgm:t>
        <a:bodyPr/>
        <a:lstStyle/>
        <a:p>
          <a:pPr rtl="0"/>
          <a:r>
            <a:rPr lang="es-SV" smtClean="0"/>
            <a:t>Filipenses 2: 5-8</a:t>
          </a:r>
          <a:endParaRPr lang="es-SV"/>
        </a:p>
      </dgm:t>
    </dgm:pt>
    <dgm:pt modelId="{FBAE1096-EF08-4E7C-AAE9-169F9CCDD801}" type="parTrans" cxnId="{027579D5-EDBA-4ACF-A051-C2F99DA27703}">
      <dgm:prSet/>
      <dgm:spPr/>
      <dgm:t>
        <a:bodyPr/>
        <a:lstStyle/>
        <a:p>
          <a:endParaRPr lang="es-SV"/>
        </a:p>
      </dgm:t>
    </dgm:pt>
    <dgm:pt modelId="{A2FADAE3-1633-489B-A225-DC08B92E8AB6}" type="sibTrans" cxnId="{027579D5-EDBA-4ACF-A051-C2F99DA27703}">
      <dgm:prSet/>
      <dgm:spPr/>
      <dgm:t>
        <a:bodyPr/>
        <a:lstStyle/>
        <a:p>
          <a:endParaRPr lang="es-SV"/>
        </a:p>
      </dgm:t>
    </dgm:pt>
    <dgm:pt modelId="{C95CD089-D554-4876-B6F1-1C4083E3B094}">
      <dgm:prSet/>
      <dgm:spPr/>
      <dgm:t>
        <a:bodyPr/>
        <a:lstStyle/>
        <a:p>
          <a:pPr rtl="0"/>
          <a:r>
            <a:rPr lang="es-SV" smtClean="0"/>
            <a:t>En la oración</a:t>
          </a:r>
          <a:endParaRPr lang="es-SV"/>
        </a:p>
      </dgm:t>
    </dgm:pt>
    <dgm:pt modelId="{C706996A-B025-4415-A498-2C06F78A3C1D}" type="parTrans" cxnId="{09C3650D-E7C4-4B76-85AD-E072665B399D}">
      <dgm:prSet/>
      <dgm:spPr/>
      <dgm:t>
        <a:bodyPr/>
        <a:lstStyle/>
        <a:p>
          <a:endParaRPr lang="es-SV"/>
        </a:p>
      </dgm:t>
    </dgm:pt>
    <dgm:pt modelId="{A1D68490-4F08-468C-BA2B-0594D7B3D315}" type="sibTrans" cxnId="{09C3650D-E7C4-4B76-85AD-E072665B399D}">
      <dgm:prSet/>
      <dgm:spPr/>
      <dgm:t>
        <a:bodyPr/>
        <a:lstStyle/>
        <a:p>
          <a:endParaRPr lang="es-SV"/>
        </a:p>
      </dgm:t>
    </dgm:pt>
    <dgm:pt modelId="{6438F95C-EF28-46EB-A787-6BB6AE686B9F}">
      <dgm:prSet/>
      <dgm:spPr/>
      <dgm:t>
        <a:bodyPr/>
        <a:lstStyle/>
        <a:p>
          <a:pPr rtl="0"/>
          <a:r>
            <a:rPr lang="es-SV" smtClean="0"/>
            <a:t>Marcos 1: 35</a:t>
          </a:r>
          <a:endParaRPr lang="es-SV"/>
        </a:p>
      </dgm:t>
    </dgm:pt>
    <dgm:pt modelId="{6E28E8CA-7F3D-4F60-BD9D-E39BED174F77}" type="parTrans" cxnId="{3D0514F0-F307-4DDD-BFCA-95C33AEE78A0}">
      <dgm:prSet/>
      <dgm:spPr/>
      <dgm:t>
        <a:bodyPr/>
        <a:lstStyle/>
        <a:p>
          <a:endParaRPr lang="es-SV"/>
        </a:p>
      </dgm:t>
    </dgm:pt>
    <dgm:pt modelId="{755C9609-F9E7-4D6B-9A11-67174E41F83A}" type="sibTrans" cxnId="{3D0514F0-F307-4DDD-BFCA-95C33AEE78A0}">
      <dgm:prSet/>
      <dgm:spPr/>
      <dgm:t>
        <a:bodyPr/>
        <a:lstStyle/>
        <a:p>
          <a:endParaRPr lang="es-SV"/>
        </a:p>
      </dgm:t>
    </dgm:pt>
    <dgm:pt modelId="{36D44AD4-4461-4AA2-8624-66F57903A668}" type="pres">
      <dgm:prSet presAssocID="{2449BBE3-1EE0-4CA8-8DF6-31259BA7443D}" presName="Name0" presStyleCnt="0">
        <dgm:presLayoutVars>
          <dgm:dir/>
          <dgm:animLvl val="lvl"/>
          <dgm:resizeHandles val="exact"/>
        </dgm:presLayoutVars>
      </dgm:prSet>
      <dgm:spPr/>
    </dgm:pt>
    <dgm:pt modelId="{A4C7FFB4-D70D-4A4A-A534-265003A85511}" type="pres">
      <dgm:prSet presAssocID="{8A6C5CBD-3318-43AD-B47D-86291A6E7DBD}" presName="linNode" presStyleCnt="0"/>
      <dgm:spPr/>
    </dgm:pt>
    <dgm:pt modelId="{A1FDEC38-A0DE-41FC-9E90-01B7D5CCF052}" type="pres">
      <dgm:prSet presAssocID="{8A6C5CBD-3318-43AD-B47D-86291A6E7DBD}" presName="parentText" presStyleLbl="node1" presStyleIdx="0" presStyleCnt="5">
        <dgm:presLayoutVars>
          <dgm:chMax val="1"/>
          <dgm:bulletEnabled val="1"/>
        </dgm:presLayoutVars>
      </dgm:prSet>
      <dgm:spPr/>
    </dgm:pt>
    <dgm:pt modelId="{CAE69935-1378-4845-A653-B99E8B80CBC1}" type="pres">
      <dgm:prSet presAssocID="{8A6C5CBD-3318-43AD-B47D-86291A6E7DBD}" presName="descendantText" presStyleLbl="alignAccFollowNode1" presStyleIdx="0" presStyleCnt="5">
        <dgm:presLayoutVars>
          <dgm:bulletEnabled val="1"/>
        </dgm:presLayoutVars>
      </dgm:prSet>
      <dgm:spPr/>
    </dgm:pt>
    <dgm:pt modelId="{EFF1F680-E6B7-48D3-B71A-BFCF3B848C5E}" type="pres">
      <dgm:prSet presAssocID="{56EEDA6A-C1E9-4CF8-97C6-7158659F34DF}" presName="sp" presStyleCnt="0"/>
      <dgm:spPr/>
    </dgm:pt>
    <dgm:pt modelId="{074F4390-D569-4831-BB15-C7DF81013D3F}" type="pres">
      <dgm:prSet presAssocID="{B92CD492-D1C2-4284-BF11-1A634EFE4B53}" presName="linNode" presStyleCnt="0"/>
      <dgm:spPr/>
    </dgm:pt>
    <dgm:pt modelId="{B88E1750-FB97-4798-A0F0-5D880BF768E2}" type="pres">
      <dgm:prSet presAssocID="{B92CD492-D1C2-4284-BF11-1A634EFE4B53}" presName="parentText" presStyleLbl="node1" presStyleIdx="1" presStyleCnt="5">
        <dgm:presLayoutVars>
          <dgm:chMax val="1"/>
          <dgm:bulletEnabled val="1"/>
        </dgm:presLayoutVars>
      </dgm:prSet>
      <dgm:spPr/>
    </dgm:pt>
    <dgm:pt modelId="{27413570-218D-41D5-87A7-F7DD258E7A5C}" type="pres">
      <dgm:prSet presAssocID="{B92CD492-D1C2-4284-BF11-1A634EFE4B53}" presName="descendantText" presStyleLbl="alignAccFollowNode1" presStyleIdx="1" presStyleCnt="5">
        <dgm:presLayoutVars>
          <dgm:bulletEnabled val="1"/>
        </dgm:presLayoutVars>
      </dgm:prSet>
      <dgm:spPr/>
    </dgm:pt>
    <dgm:pt modelId="{76488FA1-E331-424D-B425-CF51F633D61D}" type="pres">
      <dgm:prSet presAssocID="{A18A175A-77B5-4B95-B488-053D252FAB5B}" presName="sp" presStyleCnt="0"/>
      <dgm:spPr/>
    </dgm:pt>
    <dgm:pt modelId="{2A7D0601-37B8-48CE-B73E-27165F73AD75}" type="pres">
      <dgm:prSet presAssocID="{0AF38FA1-6E72-46DB-9109-6E619893B763}" presName="linNode" presStyleCnt="0"/>
      <dgm:spPr/>
    </dgm:pt>
    <dgm:pt modelId="{01AC2E3D-7FC0-4C82-9A84-8EFD738DD040}" type="pres">
      <dgm:prSet presAssocID="{0AF38FA1-6E72-46DB-9109-6E619893B763}" presName="parentText" presStyleLbl="node1" presStyleIdx="2" presStyleCnt="5">
        <dgm:presLayoutVars>
          <dgm:chMax val="1"/>
          <dgm:bulletEnabled val="1"/>
        </dgm:presLayoutVars>
      </dgm:prSet>
      <dgm:spPr/>
    </dgm:pt>
    <dgm:pt modelId="{91964F01-DCA7-47F7-B257-200546D5A158}" type="pres">
      <dgm:prSet presAssocID="{0AF38FA1-6E72-46DB-9109-6E619893B763}" presName="descendantText" presStyleLbl="alignAccFollowNode1" presStyleIdx="2" presStyleCnt="5">
        <dgm:presLayoutVars>
          <dgm:bulletEnabled val="1"/>
        </dgm:presLayoutVars>
      </dgm:prSet>
      <dgm:spPr/>
    </dgm:pt>
    <dgm:pt modelId="{6F2EBE9D-6943-4B60-8570-73AD8D321F51}" type="pres">
      <dgm:prSet presAssocID="{0F999479-8EF0-4C2B-93BD-3245A0E8FD5F}" presName="sp" presStyleCnt="0"/>
      <dgm:spPr/>
    </dgm:pt>
    <dgm:pt modelId="{908E2676-00B8-4408-AC60-9D8B779095EE}" type="pres">
      <dgm:prSet presAssocID="{47B861A1-E626-492A-814B-60BF36B08D43}" presName="linNode" presStyleCnt="0"/>
      <dgm:spPr/>
    </dgm:pt>
    <dgm:pt modelId="{EC2F69D4-0519-4063-9A4F-ED1C129EBA07}" type="pres">
      <dgm:prSet presAssocID="{47B861A1-E626-492A-814B-60BF36B08D43}" presName="parentText" presStyleLbl="node1" presStyleIdx="3" presStyleCnt="5">
        <dgm:presLayoutVars>
          <dgm:chMax val="1"/>
          <dgm:bulletEnabled val="1"/>
        </dgm:presLayoutVars>
      </dgm:prSet>
      <dgm:spPr/>
    </dgm:pt>
    <dgm:pt modelId="{A2EF3630-A575-4E2D-82C9-DF2BB94E7053}" type="pres">
      <dgm:prSet presAssocID="{47B861A1-E626-492A-814B-60BF36B08D43}" presName="descendantText" presStyleLbl="alignAccFollowNode1" presStyleIdx="3" presStyleCnt="5">
        <dgm:presLayoutVars>
          <dgm:bulletEnabled val="1"/>
        </dgm:presLayoutVars>
      </dgm:prSet>
      <dgm:spPr/>
    </dgm:pt>
    <dgm:pt modelId="{7022F0E0-41E1-4353-89A5-F92F47F5FB6A}" type="pres">
      <dgm:prSet presAssocID="{184B55E6-873D-46CB-8EC8-D93B8980B7B9}" presName="sp" presStyleCnt="0"/>
      <dgm:spPr/>
    </dgm:pt>
    <dgm:pt modelId="{524714C1-1283-4680-A3BB-A8FD4251E4AC}" type="pres">
      <dgm:prSet presAssocID="{C95CD089-D554-4876-B6F1-1C4083E3B094}" presName="linNode" presStyleCnt="0"/>
      <dgm:spPr/>
    </dgm:pt>
    <dgm:pt modelId="{97D3B095-B790-4B28-824C-A011DAE66A5F}" type="pres">
      <dgm:prSet presAssocID="{C95CD089-D554-4876-B6F1-1C4083E3B094}" presName="parentText" presStyleLbl="node1" presStyleIdx="4" presStyleCnt="5">
        <dgm:presLayoutVars>
          <dgm:chMax val="1"/>
          <dgm:bulletEnabled val="1"/>
        </dgm:presLayoutVars>
      </dgm:prSet>
      <dgm:spPr/>
    </dgm:pt>
    <dgm:pt modelId="{34A45671-618A-4BEB-9FCE-6FF20202B4F8}" type="pres">
      <dgm:prSet presAssocID="{C95CD089-D554-4876-B6F1-1C4083E3B094}" presName="descendantText" presStyleLbl="alignAccFollowNode1" presStyleIdx="4" presStyleCnt="5">
        <dgm:presLayoutVars>
          <dgm:bulletEnabled val="1"/>
        </dgm:presLayoutVars>
      </dgm:prSet>
      <dgm:spPr/>
    </dgm:pt>
  </dgm:ptLst>
  <dgm:cxnLst>
    <dgm:cxn modelId="{0BCC16B0-E9BA-4EDD-8A17-870A38978B7E}" srcId="{2449BBE3-1EE0-4CA8-8DF6-31259BA7443D}" destId="{47B861A1-E626-492A-814B-60BF36B08D43}" srcOrd="3" destOrd="0" parTransId="{BABAD48E-2F05-4920-AE59-B612AD4A6B23}" sibTransId="{184B55E6-873D-46CB-8EC8-D93B8980B7B9}"/>
    <dgm:cxn modelId="{8C4FA1E0-54D7-4500-954E-EC7DB08A4795}" srcId="{0AF38FA1-6E72-46DB-9109-6E619893B763}" destId="{3116071C-25CA-4657-9CBB-79EC240B00AD}" srcOrd="0" destOrd="0" parTransId="{565CBA07-0FDC-4759-A1A6-D69F17FB0C46}" sibTransId="{A1A09D7A-A6D9-4877-BB64-D0FC2CF2CDD5}"/>
    <dgm:cxn modelId="{6B05C9FA-BDD6-49FA-878E-5D5D8D960C40}" type="presOf" srcId="{0AF38FA1-6E72-46DB-9109-6E619893B763}" destId="{01AC2E3D-7FC0-4C82-9A84-8EFD738DD040}" srcOrd="0" destOrd="0" presId="urn:microsoft.com/office/officeart/2005/8/layout/vList5"/>
    <dgm:cxn modelId="{09C3650D-E7C4-4B76-85AD-E072665B399D}" srcId="{2449BBE3-1EE0-4CA8-8DF6-31259BA7443D}" destId="{C95CD089-D554-4876-B6F1-1C4083E3B094}" srcOrd="4" destOrd="0" parTransId="{C706996A-B025-4415-A498-2C06F78A3C1D}" sibTransId="{A1D68490-4F08-468C-BA2B-0594D7B3D315}"/>
    <dgm:cxn modelId="{6002B83B-77B9-4F2F-87C9-48619402789F}" srcId="{2449BBE3-1EE0-4CA8-8DF6-31259BA7443D}" destId="{0AF38FA1-6E72-46DB-9109-6E619893B763}" srcOrd="2" destOrd="0" parTransId="{29A68268-9B99-4A86-8938-EB394380C23F}" sibTransId="{0F999479-8EF0-4C2B-93BD-3245A0E8FD5F}"/>
    <dgm:cxn modelId="{63D4EDFC-08C6-46B3-9B8F-E6764AC2B986}" type="presOf" srcId="{6E486DB0-7B5C-4F5F-A0CB-17779BD54E3A}" destId="{CAE69935-1378-4845-A653-B99E8B80CBC1}" srcOrd="0" destOrd="0" presId="urn:microsoft.com/office/officeart/2005/8/layout/vList5"/>
    <dgm:cxn modelId="{E8BBCF18-D604-4AF0-A344-14ED170ABCFD}" type="presOf" srcId="{C95CD089-D554-4876-B6F1-1C4083E3B094}" destId="{97D3B095-B790-4B28-824C-A011DAE66A5F}" srcOrd="0" destOrd="0" presId="urn:microsoft.com/office/officeart/2005/8/layout/vList5"/>
    <dgm:cxn modelId="{AAFCAFC5-1CF4-4493-9B15-8D85962FADF0}" type="presOf" srcId="{2449BBE3-1EE0-4CA8-8DF6-31259BA7443D}" destId="{36D44AD4-4461-4AA2-8624-66F57903A668}" srcOrd="0" destOrd="0" presId="urn:microsoft.com/office/officeart/2005/8/layout/vList5"/>
    <dgm:cxn modelId="{4999959A-997B-4569-8484-FB3CADFC4DFD}" srcId="{2449BBE3-1EE0-4CA8-8DF6-31259BA7443D}" destId="{8A6C5CBD-3318-43AD-B47D-86291A6E7DBD}" srcOrd="0" destOrd="0" parTransId="{6C371EC6-6117-4642-B6DA-23B0EB498159}" sibTransId="{56EEDA6A-C1E9-4CF8-97C6-7158659F34DF}"/>
    <dgm:cxn modelId="{F4888F4D-CB7E-4940-A588-30EC8D33E27A}" type="presOf" srcId="{6438F95C-EF28-46EB-A787-6BB6AE686B9F}" destId="{34A45671-618A-4BEB-9FCE-6FF20202B4F8}" srcOrd="0" destOrd="0" presId="urn:microsoft.com/office/officeart/2005/8/layout/vList5"/>
    <dgm:cxn modelId="{867E22E1-780C-454C-ABB5-348BA098CFC7}" srcId="{B92CD492-D1C2-4284-BF11-1A634EFE4B53}" destId="{91758813-15FE-4CAC-B75E-4E4FD6ECFC41}" srcOrd="0" destOrd="0" parTransId="{2FBCEBE6-E0C0-4F5C-BA09-1F4BF0767FA4}" sibTransId="{0A5CA06A-5ED0-45E9-B620-72FBB3E1E7D1}"/>
    <dgm:cxn modelId="{2102D590-5E4E-45A4-8C14-9CB17F374F2B}" type="presOf" srcId="{B92CD492-D1C2-4284-BF11-1A634EFE4B53}" destId="{B88E1750-FB97-4798-A0F0-5D880BF768E2}" srcOrd="0" destOrd="0" presId="urn:microsoft.com/office/officeart/2005/8/layout/vList5"/>
    <dgm:cxn modelId="{DFF42557-3269-4CFE-835B-2FD77A17C312}" srcId="{2449BBE3-1EE0-4CA8-8DF6-31259BA7443D}" destId="{B92CD492-D1C2-4284-BF11-1A634EFE4B53}" srcOrd="1" destOrd="0" parTransId="{2B1310C7-1D36-4664-8450-7CFD149EDAFD}" sibTransId="{A18A175A-77B5-4B95-B488-053D252FAB5B}"/>
    <dgm:cxn modelId="{DC639204-51EF-41CE-BC75-4ADBF2A52706}" type="presOf" srcId="{47B861A1-E626-492A-814B-60BF36B08D43}" destId="{EC2F69D4-0519-4063-9A4F-ED1C129EBA07}" srcOrd="0" destOrd="0" presId="urn:microsoft.com/office/officeart/2005/8/layout/vList5"/>
    <dgm:cxn modelId="{92B62FD9-5CE8-4C74-909C-7812C1F40E85}" srcId="{8A6C5CBD-3318-43AD-B47D-86291A6E7DBD}" destId="{6E486DB0-7B5C-4F5F-A0CB-17779BD54E3A}" srcOrd="0" destOrd="0" parTransId="{FE6C57DF-0C6D-4963-8771-1A26DA101675}" sibTransId="{60C14E8C-11E7-4E6C-891C-D25B530CAB16}"/>
    <dgm:cxn modelId="{BA67AF78-8CA1-4B8F-9C6A-88D42883778C}" type="presOf" srcId="{3116071C-25CA-4657-9CBB-79EC240B00AD}" destId="{91964F01-DCA7-47F7-B257-200546D5A158}" srcOrd="0" destOrd="0" presId="urn:microsoft.com/office/officeart/2005/8/layout/vList5"/>
    <dgm:cxn modelId="{69AE369B-45DD-4FE8-9046-413AD5F540AE}" type="presOf" srcId="{AD309414-08BE-4C1B-831F-F865EF660FE9}" destId="{A2EF3630-A575-4E2D-82C9-DF2BB94E7053}" srcOrd="0" destOrd="0" presId="urn:microsoft.com/office/officeart/2005/8/layout/vList5"/>
    <dgm:cxn modelId="{3D0514F0-F307-4DDD-BFCA-95C33AEE78A0}" srcId="{C95CD089-D554-4876-B6F1-1C4083E3B094}" destId="{6438F95C-EF28-46EB-A787-6BB6AE686B9F}" srcOrd="0" destOrd="0" parTransId="{6E28E8CA-7F3D-4F60-BD9D-E39BED174F77}" sibTransId="{755C9609-F9E7-4D6B-9A11-67174E41F83A}"/>
    <dgm:cxn modelId="{00758CE8-DE6D-4D26-858C-4312F796592D}" type="presOf" srcId="{91758813-15FE-4CAC-B75E-4E4FD6ECFC41}" destId="{27413570-218D-41D5-87A7-F7DD258E7A5C}" srcOrd="0" destOrd="0" presId="urn:microsoft.com/office/officeart/2005/8/layout/vList5"/>
    <dgm:cxn modelId="{027579D5-EDBA-4ACF-A051-C2F99DA27703}" srcId="{47B861A1-E626-492A-814B-60BF36B08D43}" destId="{AD309414-08BE-4C1B-831F-F865EF660FE9}" srcOrd="0" destOrd="0" parTransId="{FBAE1096-EF08-4E7C-AAE9-169F9CCDD801}" sibTransId="{A2FADAE3-1633-489B-A225-DC08B92E8AB6}"/>
    <dgm:cxn modelId="{E9689ED5-BE9F-4E79-A2A8-9BA1BFAC10C8}" type="presOf" srcId="{8A6C5CBD-3318-43AD-B47D-86291A6E7DBD}" destId="{A1FDEC38-A0DE-41FC-9E90-01B7D5CCF052}" srcOrd="0" destOrd="0" presId="urn:microsoft.com/office/officeart/2005/8/layout/vList5"/>
    <dgm:cxn modelId="{4DE89B37-6E73-4ADC-A845-CB9E2664E87D}" type="presParOf" srcId="{36D44AD4-4461-4AA2-8624-66F57903A668}" destId="{A4C7FFB4-D70D-4A4A-A534-265003A85511}" srcOrd="0" destOrd="0" presId="urn:microsoft.com/office/officeart/2005/8/layout/vList5"/>
    <dgm:cxn modelId="{D0603866-0E7A-45A0-BE5D-75E91E8D7AA4}" type="presParOf" srcId="{A4C7FFB4-D70D-4A4A-A534-265003A85511}" destId="{A1FDEC38-A0DE-41FC-9E90-01B7D5CCF052}" srcOrd="0" destOrd="0" presId="urn:microsoft.com/office/officeart/2005/8/layout/vList5"/>
    <dgm:cxn modelId="{B1355583-2AD8-4559-9FFE-F2E1854FC842}" type="presParOf" srcId="{A4C7FFB4-D70D-4A4A-A534-265003A85511}" destId="{CAE69935-1378-4845-A653-B99E8B80CBC1}" srcOrd="1" destOrd="0" presId="urn:microsoft.com/office/officeart/2005/8/layout/vList5"/>
    <dgm:cxn modelId="{84BD96DF-0F4E-4923-9502-170D8874EB3A}" type="presParOf" srcId="{36D44AD4-4461-4AA2-8624-66F57903A668}" destId="{EFF1F680-E6B7-48D3-B71A-BFCF3B848C5E}" srcOrd="1" destOrd="0" presId="urn:microsoft.com/office/officeart/2005/8/layout/vList5"/>
    <dgm:cxn modelId="{A118BB67-F670-45FA-9B2F-68A61295F99E}" type="presParOf" srcId="{36D44AD4-4461-4AA2-8624-66F57903A668}" destId="{074F4390-D569-4831-BB15-C7DF81013D3F}" srcOrd="2" destOrd="0" presId="urn:microsoft.com/office/officeart/2005/8/layout/vList5"/>
    <dgm:cxn modelId="{B52E8495-6ED8-45E6-8BBA-196C3AB47016}" type="presParOf" srcId="{074F4390-D569-4831-BB15-C7DF81013D3F}" destId="{B88E1750-FB97-4798-A0F0-5D880BF768E2}" srcOrd="0" destOrd="0" presId="urn:microsoft.com/office/officeart/2005/8/layout/vList5"/>
    <dgm:cxn modelId="{2415148A-2CD9-4A07-B8B2-79EFC231F050}" type="presParOf" srcId="{074F4390-D569-4831-BB15-C7DF81013D3F}" destId="{27413570-218D-41D5-87A7-F7DD258E7A5C}" srcOrd="1" destOrd="0" presId="urn:microsoft.com/office/officeart/2005/8/layout/vList5"/>
    <dgm:cxn modelId="{3FB04210-8866-4A01-A4B4-A72A459A3D8E}" type="presParOf" srcId="{36D44AD4-4461-4AA2-8624-66F57903A668}" destId="{76488FA1-E331-424D-B425-CF51F633D61D}" srcOrd="3" destOrd="0" presId="urn:microsoft.com/office/officeart/2005/8/layout/vList5"/>
    <dgm:cxn modelId="{E97EC048-0BC5-4D39-905E-7B434675CF44}" type="presParOf" srcId="{36D44AD4-4461-4AA2-8624-66F57903A668}" destId="{2A7D0601-37B8-48CE-B73E-27165F73AD75}" srcOrd="4" destOrd="0" presId="urn:microsoft.com/office/officeart/2005/8/layout/vList5"/>
    <dgm:cxn modelId="{FF33ECE2-FFB0-498B-BAC3-D98D842E79FE}" type="presParOf" srcId="{2A7D0601-37B8-48CE-B73E-27165F73AD75}" destId="{01AC2E3D-7FC0-4C82-9A84-8EFD738DD040}" srcOrd="0" destOrd="0" presId="urn:microsoft.com/office/officeart/2005/8/layout/vList5"/>
    <dgm:cxn modelId="{5FFDFEBA-4AEA-4A45-B5ED-97E566DB882A}" type="presParOf" srcId="{2A7D0601-37B8-48CE-B73E-27165F73AD75}" destId="{91964F01-DCA7-47F7-B257-200546D5A158}" srcOrd="1" destOrd="0" presId="urn:microsoft.com/office/officeart/2005/8/layout/vList5"/>
    <dgm:cxn modelId="{65B57370-48F4-4D5B-9ED1-F75CA0C5B584}" type="presParOf" srcId="{36D44AD4-4461-4AA2-8624-66F57903A668}" destId="{6F2EBE9D-6943-4B60-8570-73AD8D321F51}" srcOrd="5" destOrd="0" presId="urn:microsoft.com/office/officeart/2005/8/layout/vList5"/>
    <dgm:cxn modelId="{AC5B37FF-52D6-4526-8003-474C780ABEC7}" type="presParOf" srcId="{36D44AD4-4461-4AA2-8624-66F57903A668}" destId="{908E2676-00B8-4408-AC60-9D8B779095EE}" srcOrd="6" destOrd="0" presId="urn:microsoft.com/office/officeart/2005/8/layout/vList5"/>
    <dgm:cxn modelId="{BEF3C0AD-5BE4-4C10-939E-A1DC547AE6BA}" type="presParOf" srcId="{908E2676-00B8-4408-AC60-9D8B779095EE}" destId="{EC2F69D4-0519-4063-9A4F-ED1C129EBA07}" srcOrd="0" destOrd="0" presId="urn:microsoft.com/office/officeart/2005/8/layout/vList5"/>
    <dgm:cxn modelId="{A212CFBB-8702-4088-B4EF-DD16049F01E0}" type="presParOf" srcId="{908E2676-00B8-4408-AC60-9D8B779095EE}" destId="{A2EF3630-A575-4E2D-82C9-DF2BB94E7053}" srcOrd="1" destOrd="0" presId="urn:microsoft.com/office/officeart/2005/8/layout/vList5"/>
    <dgm:cxn modelId="{73AC5C6C-58CE-4AC2-9D70-57B36A03DCC8}" type="presParOf" srcId="{36D44AD4-4461-4AA2-8624-66F57903A668}" destId="{7022F0E0-41E1-4353-89A5-F92F47F5FB6A}" srcOrd="7" destOrd="0" presId="urn:microsoft.com/office/officeart/2005/8/layout/vList5"/>
    <dgm:cxn modelId="{A40E3177-CBAF-4584-9AEC-01A783BCCD5E}" type="presParOf" srcId="{36D44AD4-4461-4AA2-8624-66F57903A668}" destId="{524714C1-1283-4680-A3BB-A8FD4251E4AC}" srcOrd="8" destOrd="0" presId="urn:microsoft.com/office/officeart/2005/8/layout/vList5"/>
    <dgm:cxn modelId="{F90A5F70-78B1-4996-8CF4-F487B9BC81B8}" type="presParOf" srcId="{524714C1-1283-4680-A3BB-A8FD4251E4AC}" destId="{97D3B095-B790-4B28-824C-A011DAE66A5F}" srcOrd="0" destOrd="0" presId="urn:microsoft.com/office/officeart/2005/8/layout/vList5"/>
    <dgm:cxn modelId="{0485B841-AE97-4D86-833C-C7EAF71FE3BE}" type="presParOf" srcId="{524714C1-1283-4680-A3BB-A8FD4251E4AC}" destId="{34A45671-618A-4BEB-9FCE-6FF20202B4F8}"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8E03493-3E3C-4C49-894F-A18CD259499A}" type="doc">
      <dgm:prSet loTypeId="urn:microsoft.com/office/officeart/2005/8/layout/vList5" loCatId="list" qsTypeId="urn:microsoft.com/office/officeart/2005/8/quickstyle/simple3" qsCatId="simple" csTypeId="urn:microsoft.com/office/officeart/2005/8/colors/colorful2" csCatId="colorful"/>
      <dgm:spPr/>
      <dgm:t>
        <a:bodyPr/>
        <a:lstStyle/>
        <a:p>
          <a:endParaRPr lang="es-SV"/>
        </a:p>
      </dgm:t>
    </dgm:pt>
    <dgm:pt modelId="{E73D9894-8D23-43EC-8E04-1324EAD46675}">
      <dgm:prSet/>
      <dgm:spPr/>
      <dgm:t>
        <a:bodyPr/>
        <a:lstStyle/>
        <a:p>
          <a:pPr rtl="0"/>
          <a:r>
            <a:rPr lang="es-SV" smtClean="0"/>
            <a:t>En el perdón</a:t>
          </a:r>
          <a:endParaRPr lang="es-SV"/>
        </a:p>
      </dgm:t>
    </dgm:pt>
    <dgm:pt modelId="{50A08F9C-70C4-4B1D-8971-F01169EEFC82}" type="parTrans" cxnId="{DB00299A-D41A-452F-8E07-FD116A26C3CA}">
      <dgm:prSet/>
      <dgm:spPr/>
      <dgm:t>
        <a:bodyPr/>
        <a:lstStyle/>
        <a:p>
          <a:endParaRPr lang="es-SV"/>
        </a:p>
      </dgm:t>
    </dgm:pt>
    <dgm:pt modelId="{3E98451E-678C-4264-ADBA-4F386FE95DD5}" type="sibTrans" cxnId="{DB00299A-D41A-452F-8E07-FD116A26C3CA}">
      <dgm:prSet/>
      <dgm:spPr/>
      <dgm:t>
        <a:bodyPr/>
        <a:lstStyle/>
        <a:p>
          <a:endParaRPr lang="es-SV"/>
        </a:p>
      </dgm:t>
    </dgm:pt>
    <dgm:pt modelId="{DDE1F1C7-DA15-4472-B478-8E468FEB1BE4}">
      <dgm:prSet/>
      <dgm:spPr/>
      <dgm:t>
        <a:bodyPr/>
        <a:lstStyle/>
        <a:p>
          <a:pPr rtl="0"/>
          <a:r>
            <a:rPr lang="es-SV" smtClean="0"/>
            <a:t>Lucas 23: 34</a:t>
          </a:r>
          <a:endParaRPr lang="es-SV"/>
        </a:p>
      </dgm:t>
    </dgm:pt>
    <dgm:pt modelId="{DE1C2FA7-ED2E-4587-8241-86CEEB7A1227}" type="parTrans" cxnId="{B7148213-F882-462A-8B67-42EA56A1E0EB}">
      <dgm:prSet/>
      <dgm:spPr/>
      <dgm:t>
        <a:bodyPr/>
        <a:lstStyle/>
        <a:p>
          <a:endParaRPr lang="es-SV"/>
        </a:p>
      </dgm:t>
    </dgm:pt>
    <dgm:pt modelId="{0E986BD3-FB61-4D00-B340-C390D0518B87}" type="sibTrans" cxnId="{B7148213-F882-462A-8B67-42EA56A1E0EB}">
      <dgm:prSet/>
      <dgm:spPr/>
      <dgm:t>
        <a:bodyPr/>
        <a:lstStyle/>
        <a:p>
          <a:endParaRPr lang="es-SV"/>
        </a:p>
      </dgm:t>
    </dgm:pt>
    <dgm:pt modelId="{4115CAAE-78EB-4877-A2CA-CF8E9F6AF9C8}">
      <dgm:prSet/>
      <dgm:spPr/>
      <dgm:t>
        <a:bodyPr/>
        <a:lstStyle/>
        <a:p>
          <a:pPr rtl="0"/>
          <a:r>
            <a:rPr lang="es-SV" smtClean="0"/>
            <a:t>En la paciencia</a:t>
          </a:r>
          <a:endParaRPr lang="es-SV"/>
        </a:p>
      </dgm:t>
    </dgm:pt>
    <dgm:pt modelId="{B69B5A68-FDD5-4730-911A-D103E0DDB115}" type="parTrans" cxnId="{7677471F-5F55-4D57-926E-F1EC39DC1F83}">
      <dgm:prSet/>
      <dgm:spPr/>
      <dgm:t>
        <a:bodyPr/>
        <a:lstStyle/>
        <a:p>
          <a:endParaRPr lang="es-SV"/>
        </a:p>
      </dgm:t>
    </dgm:pt>
    <dgm:pt modelId="{31ACF94C-EDE4-40FC-A49A-25063F05769D}" type="sibTrans" cxnId="{7677471F-5F55-4D57-926E-F1EC39DC1F83}">
      <dgm:prSet/>
      <dgm:spPr/>
      <dgm:t>
        <a:bodyPr/>
        <a:lstStyle/>
        <a:p>
          <a:endParaRPr lang="es-SV"/>
        </a:p>
      </dgm:t>
    </dgm:pt>
    <dgm:pt modelId="{9F70ED6F-95BC-41B9-B843-F50B80BE69DC}">
      <dgm:prSet/>
      <dgm:spPr/>
      <dgm:t>
        <a:bodyPr/>
        <a:lstStyle/>
        <a:p>
          <a:pPr rtl="0"/>
          <a:r>
            <a:rPr lang="es-SV" smtClean="0"/>
            <a:t>Éxodo 34: 6, 7</a:t>
          </a:r>
          <a:endParaRPr lang="es-SV"/>
        </a:p>
      </dgm:t>
    </dgm:pt>
    <dgm:pt modelId="{638F213E-782A-4761-AD36-DD0D80026566}" type="parTrans" cxnId="{75DD02FF-D7AB-470B-A5E4-859EC4DD8406}">
      <dgm:prSet/>
      <dgm:spPr/>
      <dgm:t>
        <a:bodyPr/>
        <a:lstStyle/>
        <a:p>
          <a:endParaRPr lang="es-SV"/>
        </a:p>
      </dgm:t>
    </dgm:pt>
    <dgm:pt modelId="{3B57CA74-42A9-401A-A524-B47B652F39AF}" type="sibTrans" cxnId="{75DD02FF-D7AB-470B-A5E4-859EC4DD8406}">
      <dgm:prSet/>
      <dgm:spPr/>
      <dgm:t>
        <a:bodyPr/>
        <a:lstStyle/>
        <a:p>
          <a:endParaRPr lang="es-SV"/>
        </a:p>
      </dgm:t>
    </dgm:pt>
    <dgm:pt modelId="{F0169566-37BE-4F46-926F-CB5BD4FAFAA5}">
      <dgm:prSet/>
      <dgm:spPr/>
      <dgm:t>
        <a:bodyPr/>
        <a:lstStyle/>
        <a:p>
          <a:pPr rtl="0"/>
          <a:r>
            <a:rPr lang="es-SV" smtClean="0"/>
            <a:t>En la preparación</a:t>
          </a:r>
          <a:endParaRPr lang="es-SV"/>
        </a:p>
      </dgm:t>
    </dgm:pt>
    <dgm:pt modelId="{43AD93DB-E7CF-46AF-825B-657F55F47D65}" type="parTrans" cxnId="{4ABB5D2A-C6E3-42B4-BCE9-CF4C0FA4A576}">
      <dgm:prSet/>
      <dgm:spPr/>
      <dgm:t>
        <a:bodyPr/>
        <a:lstStyle/>
        <a:p>
          <a:endParaRPr lang="es-SV"/>
        </a:p>
      </dgm:t>
    </dgm:pt>
    <dgm:pt modelId="{BB7051B0-9223-4A77-B405-FC90510819FB}" type="sibTrans" cxnId="{4ABB5D2A-C6E3-42B4-BCE9-CF4C0FA4A576}">
      <dgm:prSet/>
      <dgm:spPr/>
      <dgm:t>
        <a:bodyPr/>
        <a:lstStyle/>
        <a:p>
          <a:endParaRPr lang="es-SV"/>
        </a:p>
      </dgm:t>
    </dgm:pt>
    <dgm:pt modelId="{3059A6ED-91FA-43D1-993F-030A1519D2CB}">
      <dgm:prSet/>
      <dgm:spPr/>
      <dgm:t>
        <a:bodyPr/>
        <a:lstStyle/>
        <a:p>
          <a:pPr rtl="0"/>
          <a:r>
            <a:rPr lang="es-SV" smtClean="0"/>
            <a:t>Lucas 24: 32</a:t>
          </a:r>
          <a:endParaRPr lang="es-SV"/>
        </a:p>
      </dgm:t>
    </dgm:pt>
    <dgm:pt modelId="{4725009D-D132-433B-A8C1-B86CDB681E83}" type="parTrans" cxnId="{753CFE24-CF41-47BD-85A6-E2E565558F38}">
      <dgm:prSet/>
      <dgm:spPr/>
      <dgm:t>
        <a:bodyPr/>
        <a:lstStyle/>
        <a:p>
          <a:endParaRPr lang="es-SV"/>
        </a:p>
      </dgm:t>
    </dgm:pt>
    <dgm:pt modelId="{7B303FE5-4385-4947-81AB-CDDCCF0E4628}" type="sibTrans" cxnId="{753CFE24-CF41-47BD-85A6-E2E565558F38}">
      <dgm:prSet/>
      <dgm:spPr/>
      <dgm:t>
        <a:bodyPr/>
        <a:lstStyle/>
        <a:p>
          <a:endParaRPr lang="es-SV"/>
        </a:p>
      </dgm:t>
    </dgm:pt>
    <dgm:pt modelId="{FC352394-2C49-45CD-90FE-68A8973B2990}">
      <dgm:prSet/>
      <dgm:spPr/>
      <dgm:t>
        <a:bodyPr/>
        <a:lstStyle/>
        <a:p>
          <a:pPr rtl="0"/>
          <a:r>
            <a:rPr lang="es-SV" smtClean="0"/>
            <a:t>Al impartir vida</a:t>
          </a:r>
          <a:endParaRPr lang="es-SV"/>
        </a:p>
      </dgm:t>
    </dgm:pt>
    <dgm:pt modelId="{36722EE6-415A-4903-8B7D-8370AAF37F44}" type="parTrans" cxnId="{07467149-F68D-4239-A53B-FACFD9AD7B0F}">
      <dgm:prSet/>
      <dgm:spPr/>
      <dgm:t>
        <a:bodyPr/>
        <a:lstStyle/>
        <a:p>
          <a:endParaRPr lang="es-SV"/>
        </a:p>
      </dgm:t>
    </dgm:pt>
    <dgm:pt modelId="{B5DCB7CC-097A-4F3C-A5D0-1B988E213AF6}" type="sibTrans" cxnId="{07467149-F68D-4239-A53B-FACFD9AD7B0F}">
      <dgm:prSet/>
      <dgm:spPr/>
      <dgm:t>
        <a:bodyPr/>
        <a:lstStyle/>
        <a:p>
          <a:endParaRPr lang="es-SV"/>
        </a:p>
      </dgm:t>
    </dgm:pt>
    <dgm:pt modelId="{5A595981-DFF8-4CA9-8E1B-B4C9B9BA928F}">
      <dgm:prSet/>
      <dgm:spPr/>
      <dgm:t>
        <a:bodyPr/>
        <a:lstStyle/>
        <a:p>
          <a:pPr rtl="0"/>
          <a:r>
            <a:rPr lang="es-SV" smtClean="0"/>
            <a:t>Juan 15: 10</a:t>
          </a:r>
          <a:endParaRPr lang="es-SV"/>
        </a:p>
      </dgm:t>
    </dgm:pt>
    <dgm:pt modelId="{E145FDE8-23F2-4F8D-97CC-97030A27DE6E}" type="parTrans" cxnId="{3EC70DE5-30CD-4579-89F3-948EADAAB137}">
      <dgm:prSet/>
      <dgm:spPr/>
      <dgm:t>
        <a:bodyPr/>
        <a:lstStyle/>
        <a:p>
          <a:endParaRPr lang="es-SV"/>
        </a:p>
      </dgm:t>
    </dgm:pt>
    <dgm:pt modelId="{1656389A-D187-4704-8928-42DCCC44D83F}" type="sibTrans" cxnId="{3EC70DE5-30CD-4579-89F3-948EADAAB137}">
      <dgm:prSet/>
      <dgm:spPr/>
      <dgm:t>
        <a:bodyPr/>
        <a:lstStyle/>
        <a:p>
          <a:endParaRPr lang="es-SV"/>
        </a:p>
      </dgm:t>
    </dgm:pt>
    <dgm:pt modelId="{C5D86975-CDF5-45C0-AFA9-5C88A2FFF83D}">
      <dgm:prSet/>
      <dgm:spPr/>
      <dgm:t>
        <a:bodyPr/>
        <a:lstStyle/>
        <a:p>
          <a:pPr rtl="0"/>
          <a:r>
            <a:rPr lang="es-SV" smtClean="0"/>
            <a:t>En las palabras</a:t>
          </a:r>
          <a:endParaRPr lang="es-SV"/>
        </a:p>
      </dgm:t>
    </dgm:pt>
    <dgm:pt modelId="{170DC3AC-14F5-4162-A77C-9D4D36EDDCAC}" type="parTrans" cxnId="{B1F6FD61-276E-428B-B53F-57DA4EC9842B}">
      <dgm:prSet/>
      <dgm:spPr/>
      <dgm:t>
        <a:bodyPr/>
        <a:lstStyle/>
        <a:p>
          <a:endParaRPr lang="es-SV"/>
        </a:p>
      </dgm:t>
    </dgm:pt>
    <dgm:pt modelId="{F7BB6E0D-C817-49F3-B5E3-F110428F02B8}" type="sibTrans" cxnId="{B1F6FD61-276E-428B-B53F-57DA4EC9842B}">
      <dgm:prSet/>
      <dgm:spPr/>
      <dgm:t>
        <a:bodyPr/>
        <a:lstStyle/>
        <a:p>
          <a:endParaRPr lang="es-SV"/>
        </a:p>
      </dgm:t>
    </dgm:pt>
    <dgm:pt modelId="{E05FF796-7DB6-44EB-8EA9-AEFDEEA8060D}">
      <dgm:prSet/>
      <dgm:spPr/>
      <dgm:t>
        <a:bodyPr/>
        <a:lstStyle/>
        <a:p>
          <a:pPr rtl="0"/>
          <a:r>
            <a:rPr lang="es-SV" smtClean="0"/>
            <a:t>Juan 7: 46</a:t>
          </a:r>
          <a:endParaRPr lang="es-SV"/>
        </a:p>
      </dgm:t>
    </dgm:pt>
    <dgm:pt modelId="{B9A85DCE-AB09-4740-A651-0295AEB6E707}" type="parTrans" cxnId="{450020A4-0833-49E1-81F7-7B0918DF51B5}">
      <dgm:prSet/>
      <dgm:spPr/>
      <dgm:t>
        <a:bodyPr/>
        <a:lstStyle/>
        <a:p>
          <a:endParaRPr lang="es-SV"/>
        </a:p>
      </dgm:t>
    </dgm:pt>
    <dgm:pt modelId="{FF302CD2-ADD2-4F99-97F4-1C5C8FF0B767}" type="sibTrans" cxnId="{450020A4-0833-49E1-81F7-7B0918DF51B5}">
      <dgm:prSet/>
      <dgm:spPr/>
      <dgm:t>
        <a:bodyPr/>
        <a:lstStyle/>
        <a:p>
          <a:endParaRPr lang="es-SV"/>
        </a:p>
      </dgm:t>
    </dgm:pt>
    <dgm:pt modelId="{91730410-A50E-4A39-A6DA-AD9CE0835176}" type="pres">
      <dgm:prSet presAssocID="{38E03493-3E3C-4C49-894F-A18CD259499A}" presName="Name0" presStyleCnt="0">
        <dgm:presLayoutVars>
          <dgm:dir/>
          <dgm:animLvl val="lvl"/>
          <dgm:resizeHandles val="exact"/>
        </dgm:presLayoutVars>
      </dgm:prSet>
      <dgm:spPr/>
    </dgm:pt>
    <dgm:pt modelId="{DED1A957-056F-41F8-A33F-EACEE22A0EC3}" type="pres">
      <dgm:prSet presAssocID="{E73D9894-8D23-43EC-8E04-1324EAD46675}" presName="linNode" presStyleCnt="0"/>
      <dgm:spPr/>
    </dgm:pt>
    <dgm:pt modelId="{E804D9AE-BD7F-45C7-B502-D86F74D8EAE6}" type="pres">
      <dgm:prSet presAssocID="{E73D9894-8D23-43EC-8E04-1324EAD46675}" presName="parentText" presStyleLbl="node1" presStyleIdx="0" presStyleCnt="5">
        <dgm:presLayoutVars>
          <dgm:chMax val="1"/>
          <dgm:bulletEnabled val="1"/>
        </dgm:presLayoutVars>
      </dgm:prSet>
      <dgm:spPr/>
    </dgm:pt>
    <dgm:pt modelId="{F974C86A-ADC2-4579-B1DA-28CA6716A60A}" type="pres">
      <dgm:prSet presAssocID="{E73D9894-8D23-43EC-8E04-1324EAD46675}" presName="descendantText" presStyleLbl="alignAccFollowNode1" presStyleIdx="0" presStyleCnt="5">
        <dgm:presLayoutVars>
          <dgm:bulletEnabled val="1"/>
        </dgm:presLayoutVars>
      </dgm:prSet>
      <dgm:spPr/>
    </dgm:pt>
    <dgm:pt modelId="{FB94D60E-9C31-447C-81BF-71ABC32B133A}" type="pres">
      <dgm:prSet presAssocID="{3E98451E-678C-4264-ADBA-4F386FE95DD5}" presName="sp" presStyleCnt="0"/>
      <dgm:spPr/>
    </dgm:pt>
    <dgm:pt modelId="{3B90F50F-3742-446F-A4A7-513A86E4338D}" type="pres">
      <dgm:prSet presAssocID="{4115CAAE-78EB-4877-A2CA-CF8E9F6AF9C8}" presName="linNode" presStyleCnt="0"/>
      <dgm:spPr/>
    </dgm:pt>
    <dgm:pt modelId="{0DA99B76-8B43-4550-8242-430F6141BE58}" type="pres">
      <dgm:prSet presAssocID="{4115CAAE-78EB-4877-A2CA-CF8E9F6AF9C8}" presName="parentText" presStyleLbl="node1" presStyleIdx="1" presStyleCnt="5">
        <dgm:presLayoutVars>
          <dgm:chMax val="1"/>
          <dgm:bulletEnabled val="1"/>
        </dgm:presLayoutVars>
      </dgm:prSet>
      <dgm:spPr/>
    </dgm:pt>
    <dgm:pt modelId="{83E3261E-183D-4C37-9596-ED04FBB4A227}" type="pres">
      <dgm:prSet presAssocID="{4115CAAE-78EB-4877-A2CA-CF8E9F6AF9C8}" presName="descendantText" presStyleLbl="alignAccFollowNode1" presStyleIdx="1" presStyleCnt="5">
        <dgm:presLayoutVars>
          <dgm:bulletEnabled val="1"/>
        </dgm:presLayoutVars>
      </dgm:prSet>
      <dgm:spPr/>
    </dgm:pt>
    <dgm:pt modelId="{E4771B61-C216-4AE5-A8AD-8D8554332540}" type="pres">
      <dgm:prSet presAssocID="{31ACF94C-EDE4-40FC-A49A-25063F05769D}" presName="sp" presStyleCnt="0"/>
      <dgm:spPr/>
    </dgm:pt>
    <dgm:pt modelId="{5635F088-8B47-49B1-BE48-3E7559E58566}" type="pres">
      <dgm:prSet presAssocID="{F0169566-37BE-4F46-926F-CB5BD4FAFAA5}" presName="linNode" presStyleCnt="0"/>
      <dgm:spPr/>
    </dgm:pt>
    <dgm:pt modelId="{E246817E-B901-436D-BC07-13AE85BB81D3}" type="pres">
      <dgm:prSet presAssocID="{F0169566-37BE-4F46-926F-CB5BD4FAFAA5}" presName="parentText" presStyleLbl="node1" presStyleIdx="2" presStyleCnt="5">
        <dgm:presLayoutVars>
          <dgm:chMax val="1"/>
          <dgm:bulletEnabled val="1"/>
        </dgm:presLayoutVars>
      </dgm:prSet>
      <dgm:spPr/>
    </dgm:pt>
    <dgm:pt modelId="{DC42E695-3C7C-45E2-8735-B1DFA144D0B6}" type="pres">
      <dgm:prSet presAssocID="{F0169566-37BE-4F46-926F-CB5BD4FAFAA5}" presName="descendantText" presStyleLbl="alignAccFollowNode1" presStyleIdx="2" presStyleCnt="5">
        <dgm:presLayoutVars>
          <dgm:bulletEnabled val="1"/>
        </dgm:presLayoutVars>
      </dgm:prSet>
      <dgm:spPr/>
    </dgm:pt>
    <dgm:pt modelId="{CA080E16-8CD3-427E-8AF6-C3571464CAB5}" type="pres">
      <dgm:prSet presAssocID="{BB7051B0-9223-4A77-B405-FC90510819FB}" presName="sp" presStyleCnt="0"/>
      <dgm:spPr/>
    </dgm:pt>
    <dgm:pt modelId="{DB6A5244-4111-4487-BA84-507B14452524}" type="pres">
      <dgm:prSet presAssocID="{FC352394-2C49-45CD-90FE-68A8973B2990}" presName="linNode" presStyleCnt="0"/>
      <dgm:spPr/>
    </dgm:pt>
    <dgm:pt modelId="{89C98968-0114-4C74-A2A1-FE301562CAAA}" type="pres">
      <dgm:prSet presAssocID="{FC352394-2C49-45CD-90FE-68A8973B2990}" presName="parentText" presStyleLbl="node1" presStyleIdx="3" presStyleCnt="5">
        <dgm:presLayoutVars>
          <dgm:chMax val="1"/>
          <dgm:bulletEnabled val="1"/>
        </dgm:presLayoutVars>
      </dgm:prSet>
      <dgm:spPr/>
    </dgm:pt>
    <dgm:pt modelId="{F4D56FB7-3FFA-4E84-A4C0-26CEA6345117}" type="pres">
      <dgm:prSet presAssocID="{FC352394-2C49-45CD-90FE-68A8973B2990}" presName="descendantText" presStyleLbl="alignAccFollowNode1" presStyleIdx="3" presStyleCnt="5">
        <dgm:presLayoutVars>
          <dgm:bulletEnabled val="1"/>
        </dgm:presLayoutVars>
      </dgm:prSet>
      <dgm:spPr/>
    </dgm:pt>
    <dgm:pt modelId="{C8580D70-F3C6-46EA-B143-660589498B85}" type="pres">
      <dgm:prSet presAssocID="{B5DCB7CC-097A-4F3C-A5D0-1B988E213AF6}" presName="sp" presStyleCnt="0"/>
      <dgm:spPr/>
    </dgm:pt>
    <dgm:pt modelId="{AF126CC9-DE97-4839-B4E7-8EF374A0B153}" type="pres">
      <dgm:prSet presAssocID="{C5D86975-CDF5-45C0-AFA9-5C88A2FFF83D}" presName="linNode" presStyleCnt="0"/>
      <dgm:spPr/>
    </dgm:pt>
    <dgm:pt modelId="{76881D6D-50D2-44B3-ADC4-60D1452E9AE2}" type="pres">
      <dgm:prSet presAssocID="{C5D86975-CDF5-45C0-AFA9-5C88A2FFF83D}" presName="parentText" presStyleLbl="node1" presStyleIdx="4" presStyleCnt="5">
        <dgm:presLayoutVars>
          <dgm:chMax val="1"/>
          <dgm:bulletEnabled val="1"/>
        </dgm:presLayoutVars>
      </dgm:prSet>
      <dgm:spPr/>
    </dgm:pt>
    <dgm:pt modelId="{803B4F76-3E7D-4136-A0C9-714D7E394CDE}" type="pres">
      <dgm:prSet presAssocID="{C5D86975-CDF5-45C0-AFA9-5C88A2FFF83D}" presName="descendantText" presStyleLbl="alignAccFollowNode1" presStyleIdx="4" presStyleCnt="5">
        <dgm:presLayoutVars>
          <dgm:bulletEnabled val="1"/>
        </dgm:presLayoutVars>
      </dgm:prSet>
      <dgm:spPr/>
    </dgm:pt>
  </dgm:ptLst>
  <dgm:cxnLst>
    <dgm:cxn modelId="{3CB13DCA-BB0F-4222-B30A-7302FA62AB30}" type="presOf" srcId="{9F70ED6F-95BC-41B9-B843-F50B80BE69DC}" destId="{83E3261E-183D-4C37-9596-ED04FBB4A227}" srcOrd="0" destOrd="0" presId="urn:microsoft.com/office/officeart/2005/8/layout/vList5"/>
    <dgm:cxn modelId="{B7148213-F882-462A-8B67-42EA56A1E0EB}" srcId="{E73D9894-8D23-43EC-8E04-1324EAD46675}" destId="{DDE1F1C7-DA15-4472-B478-8E468FEB1BE4}" srcOrd="0" destOrd="0" parTransId="{DE1C2FA7-ED2E-4587-8241-86CEEB7A1227}" sibTransId="{0E986BD3-FB61-4D00-B340-C390D0518B87}"/>
    <dgm:cxn modelId="{2023D3CC-6914-406B-8AF0-D92AB75044C7}" type="presOf" srcId="{DDE1F1C7-DA15-4472-B478-8E468FEB1BE4}" destId="{F974C86A-ADC2-4579-B1DA-28CA6716A60A}" srcOrd="0" destOrd="0" presId="urn:microsoft.com/office/officeart/2005/8/layout/vList5"/>
    <dgm:cxn modelId="{CEDC42E0-59AE-43E2-9964-4B2808C7F04D}" type="presOf" srcId="{E73D9894-8D23-43EC-8E04-1324EAD46675}" destId="{E804D9AE-BD7F-45C7-B502-D86F74D8EAE6}" srcOrd="0" destOrd="0" presId="urn:microsoft.com/office/officeart/2005/8/layout/vList5"/>
    <dgm:cxn modelId="{4ABB5D2A-C6E3-42B4-BCE9-CF4C0FA4A576}" srcId="{38E03493-3E3C-4C49-894F-A18CD259499A}" destId="{F0169566-37BE-4F46-926F-CB5BD4FAFAA5}" srcOrd="2" destOrd="0" parTransId="{43AD93DB-E7CF-46AF-825B-657F55F47D65}" sibTransId="{BB7051B0-9223-4A77-B405-FC90510819FB}"/>
    <dgm:cxn modelId="{2641D35C-3E79-4476-9C27-1F6006FAE882}" type="presOf" srcId="{F0169566-37BE-4F46-926F-CB5BD4FAFAA5}" destId="{E246817E-B901-436D-BC07-13AE85BB81D3}" srcOrd="0" destOrd="0" presId="urn:microsoft.com/office/officeart/2005/8/layout/vList5"/>
    <dgm:cxn modelId="{889B5D43-565C-4D2C-959A-3074CEBBE81C}" type="presOf" srcId="{4115CAAE-78EB-4877-A2CA-CF8E9F6AF9C8}" destId="{0DA99B76-8B43-4550-8242-430F6141BE58}" srcOrd="0" destOrd="0" presId="urn:microsoft.com/office/officeart/2005/8/layout/vList5"/>
    <dgm:cxn modelId="{6918CC87-0F60-452A-9DF2-D559433D5540}" type="presOf" srcId="{5A595981-DFF8-4CA9-8E1B-B4C9B9BA928F}" destId="{F4D56FB7-3FFA-4E84-A4C0-26CEA6345117}" srcOrd="0" destOrd="0" presId="urn:microsoft.com/office/officeart/2005/8/layout/vList5"/>
    <dgm:cxn modelId="{B1F6FD61-276E-428B-B53F-57DA4EC9842B}" srcId="{38E03493-3E3C-4C49-894F-A18CD259499A}" destId="{C5D86975-CDF5-45C0-AFA9-5C88A2FFF83D}" srcOrd="4" destOrd="0" parTransId="{170DC3AC-14F5-4162-A77C-9D4D36EDDCAC}" sibTransId="{F7BB6E0D-C817-49F3-B5E3-F110428F02B8}"/>
    <dgm:cxn modelId="{8FCE8630-013F-4076-A8E9-AE17B34D9AC2}" type="presOf" srcId="{E05FF796-7DB6-44EB-8EA9-AEFDEEA8060D}" destId="{803B4F76-3E7D-4136-A0C9-714D7E394CDE}" srcOrd="0" destOrd="0" presId="urn:microsoft.com/office/officeart/2005/8/layout/vList5"/>
    <dgm:cxn modelId="{450020A4-0833-49E1-81F7-7B0918DF51B5}" srcId="{C5D86975-CDF5-45C0-AFA9-5C88A2FFF83D}" destId="{E05FF796-7DB6-44EB-8EA9-AEFDEEA8060D}" srcOrd="0" destOrd="0" parTransId="{B9A85DCE-AB09-4740-A651-0295AEB6E707}" sibTransId="{FF302CD2-ADD2-4F99-97F4-1C5C8FF0B767}"/>
    <dgm:cxn modelId="{7677471F-5F55-4D57-926E-F1EC39DC1F83}" srcId="{38E03493-3E3C-4C49-894F-A18CD259499A}" destId="{4115CAAE-78EB-4877-A2CA-CF8E9F6AF9C8}" srcOrd="1" destOrd="0" parTransId="{B69B5A68-FDD5-4730-911A-D103E0DDB115}" sibTransId="{31ACF94C-EDE4-40FC-A49A-25063F05769D}"/>
    <dgm:cxn modelId="{75DD02FF-D7AB-470B-A5E4-859EC4DD8406}" srcId="{4115CAAE-78EB-4877-A2CA-CF8E9F6AF9C8}" destId="{9F70ED6F-95BC-41B9-B843-F50B80BE69DC}" srcOrd="0" destOrd="0" parTransId="{638F213E-782A-4761-AD36-DD0D80026566}" sibTransId="{3B57CA74-42A9-401A-A524-B47B652F39AF}"/>
    <dgm:cxn modelId="{07467149-F68D-4239-A53B-FACFD9AD7B0F}" srcId="{38E03493-3E3C-4C49-894F-A18CD259499A}" destId="{FC352394-2C49-45CD-90FE-68A8973B2990}" srcOrd="3" destOrd="0" parTransId="{36722EE6-415A-4903-8B7D-8370AAF37F44}" sibTransId="{B5DCB7CC-097A-4F3C-A5D0-1B988E213AF6}"/>
    <dgm:cxn modelId="{D90894B5-F95C-4C88-9BA5-3125023B8189}" type="presOf" srcId="{C5D86975-CDF5-45C0-AFA9-5C88A2FFF83D}" destId="{76881D6D-50D2-44B3-ADC4-60D1452E9AE2}" srcOrd="0" destOrd="0" presId="urn:microsoft.com/office/officeart/2005/8/layout/vList5"/>
    <dgm:cxn modelId="{3EC70DE5-30CD-4579-89F3-948EADAAB137}" srcId="{FC352394-2C49-45CD-90FE-68A8973B2990}" destId="{5A595981-DFF8-4CA9-8E1B-B4C9B9BA928F}" srcOrd="0" destOrd="0" parTransId="{E145FDE8-23F2-4F8D-97CC-97030A27DE6E}" sibTransId="{1656389A-D187-4704-8928-42DCCC44D83F}"/>
    <dgm:cxn modelId="{5C44100B-9EC5-4FEA-A21B-33FEC88741F3}" type="presOf" srcId="{FC352394-2C49-45CD-90FE-68A8973B2990}" destId="{89C98968-0114-4C74-A2A1-FE301562CAAA}" srcOrd="0" destOrd="0" presId="urn:microsoft.com/office/officeart/2005/8/layout/vList5"/>
    <dgm:cxn modelId="{13D7DB96-7716-4D71-9618-061CEAF0DEE9}" type="presOf" srcId="{38E03493-3E3C-4C49-894F-A18CD259499A}" destId="{91730410-A50E-4A39-A6DA-AD9CE0835176}" srcOrd="0" destOrd="0" presId="urn:microsoft.com/office/officeart/2005/8/layout/vList5"/>
    <dgm:cxn modelId="{753CFE24-CF41-47BD-85A6-E2E565558F38}" srcId="{F0169566-37BE-4F46-926F-CB5BD4FAFAA5}" destId="{3059A6ED-91FA-43D1-993F-030A1519D2CB}" srcOrd="0" destOrd="0" parTransId="{4725009D-D132-433B-A8C1-B86CDB681E83}" sibTransId="{7B303FE5-4385-4947-81AB-CDDCCF0E4628}"/>
    <dgm:cxn modelId="{426B64FC-D060-4BA4-B919-7CE9999C9812}" type="presOf" srcId="{3059A6ED-91FA-43D1-993F-030A1519D2CB}" destId="{DC42E695-3C7C-45E2-8735-B1DFA144D0B6}" srcOrd="0" destOrd="0" presId="urn:microsoft.com/office/officeart/2005/8/layout/vList5"/>
    <dgm:cxn modelId="{DB00299A-D41A-452F-8E07-FD116A26C3CA}" srcId="{38E03493-3E3C-4C49-894F-A18CD259499A}" destId="{E73D9894-8D23-43EC-8E04-1324EAD46675}" srcOrd="0" destOrd="0" parTransId="{50A08F9C-70C4-4B1D-8971-F01169EEFC82}" sibTransId="{3E98451E-678C-4264-ADBA-4F386FE95DD5}"/>
    <dgm:cxn modelId="{392D1E65-BA4D-43FF-8008-773240519C36}" type="presParOf" srcId="{91730410-A50E-4A39-A6DA-AD9CE0835176}" destId="{DED1A957-056F-41F8-A33F-EACEE22A0EC3}" srcOrd="0" destOrd="0" presId="urn:microsoft.com/office/officeart/2005/8/layout/vList5"/>
    <dgm:cxn modelId="{DFBBDADC-1CAF-4EF2-BDDD-144FDFFF6AA1}" type="presParOf" srcId="{DED1A957-056F-41F8-A33F-EACEE22A0EC3}" destId="{E804D9AE-BD7F-45C7-B502-D86F74D8EAE6}" srcOrd="0" destOrd="0" presId="urn:microsoft.com/office/officeart/2005/8/layout/vList5"/>
    <dgm:cxn modelId="{7B8BE882-6205-47F6-A76C-B67001CED501}" type="presParOf" srcId="{DED1A957-056F-41F8-A33F-EACEE22A0EC3}" destId="{F974C86A-ADC2-4579-B1DA-28CA6716A60A}" srcOrd="1" destOrd="0" presId="urn:microsoft.com/office/officeart/2005/8/layout/vList5"/>
    <dgm:cxn modelId="{BC561878-8F10-44F4-9672-FFB2422D895F}" type="presParOf" srcId="{91730410-A50E-4A39-A6DA-AD9CE0835176}" destId="{FB94D60E-9C31-447C-81BF-71ABC32B133A}" srcOrd="1" destOrd="0" presId="urn:microsoft.com/office/officeart/2005/8/layout/vList5"/>
    <dgm:cxn modelId="{4A102627-3C0A-4783-B353-AA8F40DBD4FC}" type="presParOf" srcId="{91730410-A50E-4A39-A6DA-AD9CE0835176}" destId="{3B90F50F-3742-446F-A4A7-513A86E4338D}" srcOrd="2" destOrd="0" presId="urn:microsoft.com/office/officeart/2005/8/layout/vList5"/>
    <dgm:cxn modelId="{32DC759A-C10C-40D0-8CAE-924DB1F656FB}" type="presParOf" srcId="{3B90F50F-3742-446F-A4A7-513A86E4338D}" destId="{0DA99B76-8B43-4550-8242-430F6141BE58}" srcOrd="0" destOrd="0" presId="urn:microsoft.com/office/officeart/2005/8/layout/vList5"/>
    <dgm:cxn modelId="{58811B5D-6DA9-43DD-B408-46D548C48774}" type="presParOf" srcId="{3B90F50F-3742-446F-A4A7-513A86E4338D}" destId="{83E3261E-183D-4C37-9596-ED04FBB4A227}" srcOrd="1" destOrd="0" presId="urn:microsoft.com/office/officeart/2005/8/layout/vList5"/>
    <dgm:cxn modelId="{7A3538FB-D5E5-4931-8650-291F681FF2BC}" type="presParOf" srcId="{91730410-A50E-4A39-A6DA-AD9CE0835176}" destId="{E4771B61-C216-4AE5-A8AD-8D8554332540}" srcOrd="3" destOrd="0" presId="urn:microsoft.com/office/officeart/2005/8/layout/vList5"/>
    <dgm:cxn modelId="{17F1EB81-2D55-4164-96E6-14E297337198}" type="presParOf" srcId="{91730410-A50E-4A39-A6DA-AD9CE0835176}" destId="{5635F088-8B47-49B1-BE48-3E7559E58566}" srcOrd="4" destOrd="0" presId="urn:microsoft.com/office/officeart/2005/8/layout/vList5"/>
    <dgm:cxn modelId="{A6336672-63B7-47B0-960A-3100726D78F2}" type="presParOf" srcId="{5635F088-8B47-49B1-BE48-3E7559E58566}" destId="{E246817E-B901-436D-BC07-13AE85BB81D3}" srcOrd="0" destOrd="0" presId="urn:microsoft.com/office/officeart/2005/8/layout/vList5"/>
    <dgm:cxn modelId="{5FA041A8-AE40-48CA-BEA5-81C2A1873F51}" type="presParOf" srcId="{5635F088-8B47-49B1-BE48-3E7559E58566}" destId="{DC42E695-3C7C-45E2-8735-B1DFA144D0B6}" srcOrd="1" destOrd="0" presId="urn:microsoft.com/office/officeart/2005/8/layout/vList5"/>
    <dgm:cxn modelId="{6DC4E0F9-9919-4D58-B09A-9F2E117ED9DF}" type="presParOf" srcId="{91730410-A50E-4A39-A6DA-AD9CE0835176}" destId="{CA080E16-8CD3-427E-8AF6-C3571464CAB5}" srcOrd="5" destOrd="0" presId="urn:microsoft.com/office/officeart/2005/8/layout/vList5"/>
    <dgm:cxn modelId="{B474CDF1-2FC4-4453-AD46-B3146E405792}" type="presParOf" srcId="{91730410-A50E-4A39-A6DA-AD9CE0835176}" destId="{DB6A5244-4111-4487-BA84-507B14452524}" srcOrd="6" destOrd="0" presId="urn:microsoft.com/office/officeart/2005/8/layout/vList5"/>
    <dgm:cxn modelId="{E15D9223-B30D-48AC-B086-E6DD9A7CF16D}" type="presParOf" srcId="{DB6A5244-4111-4487-BA84-507B14452524}" destId="{89C98968-0114-4C74-A2A1-FE301562CAAA}" srcOrd="0" destOrd="0" presId="urn:microsoft.com/office/officeart/2005/8/layout/vList5"/>
    <dgm:cxn modelId="{F86303B3-834F-4820-BAD1-61E33D710BE8}" type="presParOf" srcId="{DB6A5244-4111-4487-BA84-507B14452524}" destId="{F4D56FB7-3FFA-4E84-A4C0-26CEA6345117}" srcOrd="1" destOrd="0" presId="urn:microsoft.com/office/officeart/2005/8/layout/vList5"/>
    <dgm:cxn modelId="{27D23DFF-C047-4B60-BF56-1A5091202078}" type="presParOf" srcId="{91730410-A50E-4A39-A6DA-AD9CE0835176}" destId="{C8580D70-F3C6-46EA-B143-660589498B85}" srcOrd="7" destOrd="0" presId="urn:microsoft.com/office/officeart/2005/8/layout/vList5"/>
    <dgm:cxn modelId="{3AE21F7A-AB6E-4494-93AB-A2C257BFD7BC}" type="presParOf" srcId="{91730410-A50E-4A39-A6DA-AD9CE0835176}" destId="{AF126CC9-DE97-4839-B4E7-8EF374A0B153}" srcOrd="8" destOrd="0" presId="urn:microsoft.com/office/officeart/2005/8/layout/vList5"/>
    <dgm:cxn modelId="{EA766511-DB8F-4301-8A21-7BE887ED3FAC}" type="presParOf" srcId="{AF126CC9-DE97-4839-B4E7-8EF374A0B153}" destId="{76881D6D-50D2-44B3-ADC4-60D1452E9AE2}" srcOrd="0" destOrd="0" presId="urn:microsoft.com/office/officeart/2005/8/layout/vList5"/>
    <dgm:cxn modelId="{CA3AE0DE-1BA5-40AA-826A-638A9A570699}" type="presParOf" srcId="{AF126CC9-DE97-4839-B4E7-8EF374A0B153}" destId="{803B4F76-3E7D-4136-A0C9-714D7E394CDE}"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D98C2FC-F2D2-4685-845A-C76AFAA47CA4}" type="doc">
      <dgm:prSet loTypeId="urn:microsoft.com/office/officeart/2005/8/layout/vList5" loCatId="list" qsTypeId="urn:microsoft.com/office/officeart/2005/8/quickstyle/simple3" qsCatId="simple" csTypeId="urn:microsoft.com/office/officeart/2005/8/colors/colorful3" csCatId="colorful"/>
      <dgm:spPr/>
      <dgm:t>
        <a:bodyPr/>
        <a:lstStyle/>
        <a:p>
          <a:endParaRPr lang="es-SV"/>
        </a:p>
      </dgm:t>
    </dgm:pt>
    <dgm:pt modelId="{0FE01828-61B0-43B3-A9BC-C1FDE5CD00F0}">
      <dgm:prSet/>
      <dgm:spPr/>
      <dgm:t>
        <a:bodyPr/>
        <a:lstStyle/>
        <a:p>
          <a:pPr rtl="0"/>
          <a:r>
            <a:rPr lang="es-SV" smtClean="0"/>
            <a:t>En la muerte</a:t>
          </a:r>
          <a:endParaRPr lang="es-SV"/>
        </a:p>
      </dgm:t>
    </dgm:pt>
    <dgm:pt modelId="{AE9A5829-2874-491B-A862-311D442325F6}" type="parTrans" cxnId="{340C34DA-11C1-42F2-A4B9-308EC1FBCB4C}">
      <dgm:prSet/>
      <dgm:spPr/>
      <dgm:t>
        <a:bodyPr/>
        <a:lstStyle/>
        <a:p>
          <a:endParaRPr lang="es-SV"/>
        </a:p>
      </dgm:t>
    </dgm:pt>
    <dgm:pt modelId="{C6878816-4F6E-401F-B518-5526BC8B25D9}" type="sibTrans" cxnId="{340C34DA-11C1-42F2-A4B9-308EC1FBCB4C}">
      <dgm:prSet/>
      <dgm:spPr/>
      <dgm:t>
        <a:bodyPr/>
        <a:lstStyle/>
        <a:p>
          <a:endParaRPr lang="es-SV"/>
        </a:p>
      </dgm:t>
    </dgm:pt>
    <dgm:pt modelId="{0A436D94-CF24-4EA4-8ADC-38AD5164DC1A}">
      <dgm:prSet/>
      <dgm:spPr/>
      <dgm:t>
        <a:bodyPr/>
        <a:lstStyle/>
        <a:p>
          <a:pPr rtl="0"/>
          <a:r>
            <a:rPr lang="es-SV" smtClean="0"/>
            <a:t>Lucas 23: 46</a:t>
          </a:r>
          <a:endParaRPr lang="es-SV"/>
        </a:p>
      </dgm:t>
    </dgm:pt>
    <dgm:pt modelId="{97174914-759B-4F7E-8691-0D29F9D3B6F5}" type="parTrans" cxnId="{987B5B36-2F94-47CF-9358-009B1CFCB54A}">
      <dgm:prSet/>
      <dgm:spPr/>
      <dgm:t>
        <a:bodyPr/>
        <a:lstStyle/>
        <a:p>
          <a:endParaRPr lang="es-SV"/>
        </a:p>
      </dgm:t>
    </dgm:pt>
    <dgm:pt modelId="{B8B56025-0200-48AA-B2EC-CC6C3735F4C7}" type="sibTrans" cxnId="{987B5B36-2F94-47CF-9358-009B1CFCB54A}">
      <dgm:prSet/>
      <dgm:spPr/>
      <dgm:t>
        <a:bodyPr/>
        <a:lstStyle/>
        <a:p>
          <a:endParaRPr lang="es-SV"/>
        </a:p>
      </dgm:t>
    </dgm:pt>
    <dgm:pt modelId="{2C8296F4-48E7-4BC9-8D43-F7C6E4CB0DED}">
      <dgm:prSet/>
      <dgm:spPr/>
      <dgm:t>
        <a:bodyPr/>
        <a:lstStyle/>
        <a:p>
          <a:pPr rtl="0"/>
          <a:r>
            <a:rPr lang="es-SV" smtClean="0"/>
            <a:t>En el conocimiento de la Biblia</a:t>
          </a:r>
          <a:endParaRPr lang="es-SV"/>
        </a:p>
      </dgm:t>
    </dgm:pt>
    <dgm:pt modelId="{6FB1D960-AB3C-4C41-8A1E-9569354A27BF}" type="parTrans" cxnId="{0D78A16A-C4C6-4C79-9292-E38B58BD3FE3}">
      <dgm:prSet/>
      <dgm:spPr/>
      <dgm:t>
        <a:bodyPr/>
        <a:lstStyle/>
        <a:p>
          <a:endParaRPr lang="es-SV"/>
        </a:p>
      </dgm:t>
    </dgm:pt>
    <dgm:pt modelId="{66A25BFF-55C8-463F-BBC2-2222A5AC835A}" type="sibTrans" cxnId="{0D78A16A-C4C6-4C79-9292-E38B58BD3FE3}">
      <dgm:prSet/>
      <dgm:spPr/>
      <dgm:t>
        <a:bodyPr/>
        <a:lstStyle/>
        <a:p>
          <a:endParaRPr lang="es-SV"/>
        </a:p>
      </dgm:t>
    </dgm:pt>
    <dgm:pt modelId="{EDA388D6-D6A0-4250-B57A-8EF543A34268}">
      <dgm:prSet/>
      <dgm:spPr/>
      <dgm:t>
        <a:bodyPr/>
        <a:lstStyle/>
        <a:p>
          <a:pPr rtl="0"/>
          <a:r>
            <a:rPr lang="es-SV" smtClean="0"/>
            <a:t>Lucas 24: 25-27, 32</a:t>
          </a:r>
          <a:endParaRPr lang="es-SV"/>
        </a:p>
      </dgm:t>
    </dgm:pt>
    <dgm:pt modelId="{392574EA-B1D4-45BE-A5C1-C2A40C0543A7}" type="parTrans" cxnId="{BF80B95C-2C0A-4E49-ABDF-7082BAB14049}">
      <dgm:prSet/>
      <dgm:spPr/>
      <dgm:t>
        <a:bodyPr/>
        <a:lstStyle/>
        <a:p>
          <a:endParaRPr lang="es-SV"/>
        </a:p>
      </dgm:t>
    </dgm:pt>
    <dgm:pt modelId="{2111CA00-0602-4102-92FB-22A87D3227BD}" type="sibTrans" cxnId="{BF80B95C-2C0A-4E49-ABDF-7082BAB14049}">
      <dgm:prSet/>
      <dgm:spPr/>
      <dgm:t>
        <a:bodyPr/>
        <a:lstStyle/>
        <a:p>
          <a:endParaRPr lang="es-SV"/>
        </a:p>
      </dgm:t>
    </dgm:pt>
    <dgm:pt modelId="{C1E4D914-12B3-40C3-87E9-F0AB326C1E90}">
      <dgm:prSet/>
      <dgm:spPr/>
      <dgm:t>
        <a:bodyPr/>
        <a:lstStyle/>
        <a:p>
          <a:pPr rtl="0"/>
          <a:r>
            <a:rPr lang="es-SV" smtClean="0"/>
            <a:t>En la motivación</a:t>
          </a:r>
          <a:endParaRPr lang="es-SV"/>
        </a:p>
      </dgm:t>
    </dgm:pt>
    <dgm:pt modelId="{80E9EA21-C01A-4193-819E-8DBF6B4632F0}" type="parTrans" cxnId="{9001F49A-3AC2-4D9A-B44C-CAC4D310DE11}">
      <dgm:prSet/>
      <dgm:spPr/>
      <dgm:t>
        <a:bodyPr/>
        <a:lstStyle/>
        <a:p>
          <a:endParaRPr lang="es-SV"/>
        </a:p>
      </dgm:t>
    </dgm:pt>
    <dgm:pt modelId="{56D7C3CE-A9CF-4F72-9CC4-87BC3DA611C9}" type="sibTrans" cxnId="{9001F49A-3AC2-4D9A-B44C-CAC4D310DE11}">
      <dgm:prSet/>
      <dgm:spPr/>
      <dgm:t>
        <a:bodyPr/>
        <a:lstStyle/>
        <a:p>
          <a:endParaRPr lang="es-SV"/>
        </a:p>
      </dgm:t>
    </dgm:pt>
    <dgm:pt modelId="{772C16B5-04F2-4D28-A692-F6EBD63405A0}">
      <dgm:prSet/>
      <dgm:spPr/>
      <dgm:t>
        <a:bodyPr/>
        <a:lstStyle/>
        <a:p>
          <a:pPr rtl="0"/>
          <a:r>
            <a:rPr lang="es-SV" smtClean="0"/>
            <a:t>Juan 9: 4</a:t>
          </a:r>
          <a:endParaRPr lang="es-SV"/>
        </a:p>
      </dgm:t>
    </dgm:pt>
    <dgm:pt modelId="{C419DFF4-02FB-4943-A42A-B4BF90721D45}" type="parTrans" cxnId="{7144F9C9-8996-4BFB-A73A-9C0C6FE88648}">
      <dgm:prSet/>
      <dgm:spPr/>
      <dgm:t>
        <a:bodyPr/>
        <a:lstStyle/>
        <a:p>
          <a:endParaRPr lang="es-SV"/>
        </a:p>
      </dgm:t>
    </dgm:pt>
    <dgm:pt modelId="{145906B3-4AE4-414B-8E7A-A9A0147917BF}" type="sibTrans" cxnId="{7144F9C9-8996-4BFB-A73A-9C0C6FE88648}">
      <dgm:prSet/>
      <dgm:spPr/>
      <dgm:t>
        <a:bodyPr/>
        <a:lstStyle/>
        <a:p>
          <a:endParaRPr lang="es-SV"/>
        </a:p>
      </dgm:t>
    </dgm:pt>
    <dgm:pt modelId="{2D1C60F1-E24F-4504-BD2E-B6A2A205BDED}">
      <dgm:prSet/>
      <dgm:spPr/>
      <dgm:t>
        <a:bodyPr/>
        <a:lstStyle/>
        <a:p>
          <a:pPr rtl="0"/>
          <a:r>
            <a:rPr lang="es-SV" smtClean="0"/>
            <a:t>En los métodos</a:t>
          </a:r>
          <a:endParaRPr lang="es-SV"/>
        </a:p>
      </dgm:t>
    </dgm:pt>
    <dgm:pt modelId="{E90FD4DB-D115-4364-B5B4-B04FCEEC661F}" type="parTrans" cxnId="{59DD32B2-AFCE-4D23-8DA0-7765652F1474}">
      <dgm:prSet/>
      <dgm:spPr/>
      <dgm:t>
        <a:bodyPr/>
        <a:lstStyle/>
        <a:p>
          <a:endParaRPr lang="es-SV"/>
        </a:p>
      </dgm:t>
    </dgm:pt>
    <dgm:pt modelId="{42B8C95C-ADCF-4C93-9A94-427CF805D43E}" type="sibTrans" cxnId="{59DD32B2-AFCE-4D23-8DA0-7765652F1474}">
      <dgm:prSet/>
      <dgm:spPr/>
      <dgm:t>
        <a:bodyPr/>
        <a:lstStyle/>
        <a:p>
          <a:endParaRPr lang="es-SV"/>
        </a:p>
      </dgm:t>
    </dgm:pt>
    <dgm:pt modelId="{5FBFA4EA-8786-4D3F-B8DA-74C8A6CDE2B6}">
      <dgm:prSet/>
      <dgm:spPr/>
      <dgm:t>
        <a:bodyPr/>
        <a:lstStyle/>
        <a:p>
          <a:pPr rtl="0"/>
          <a:r>
            <a:rPr lang="es-SV" smtClean="0"/>
            <a:t>Mateo 16: 13-20</a:t>
          </a:r>
          <a:endParaRPr lang="es-SV"/>
        </a:p>
      </dgm:t>
    </dgm:pt>
    <dgm:pt modelId="{8CD52B75-0BED-4CC9-B822-36C7B388A14F}" type="parTrans" cxnId="{8DFBCF66-42B1-40C1-94CD-E73FC4CB5D3B}">
      <dgm:prSet/>
      <dgm:spPr/>
      <dgm:t>
        <a:bodyPr/>
        <a:lstStyle/>
        <a:p>
          <a:endParaRPr lang="es-SV"/>
        </a:p>
      </dgm:t>
    </dgm:pt>
    <dgm:pt modelId="{24905DB7-A144-4F4A-8131-0807638308FA}" type="sibTrans" cxnId="{8DFBCF66-42B1-40C1-94CD-E73FC4CB5D3B}">
      <dgm:prSet/>
      <dgm:spPr/>
      <dgm:t>
        <a:bodyPr/>
        <a:lstStyle/>
        <a:p>
          <a:endParaRPr lang="es-SV"/>
        </a:p>
      </dgm:t>
    </dgm:pt>
    <dgm:pt modelId="{E1020F77-0DDB-47CE-ACCA-047E1D924AE2}">
      <dgm:prSet/>
      <dgm:spPr/>
      <dgm:t>
        <a:bodyPr/>
        <a:lstStyle/>
        <a:p>
          <a:pPr rtl="0"/>
          <a:r>
            <a:rPr lang="es-SV" smtClean="0"/>
            <a:t>En el compromiso</a:t>
          </a:r>
          <a:endParaRPr lang="es-SV"/>
        </a:p>
      </dgm:t>
    </dgm:pt>
    <dgm:pt modelId="{96769B25-16C4-42AF-86DD-45DEF32D4118}" type="parTrans" cxnId="{2807F166-3B2F-465D-AB51-BB083E396D7C}">
      <dgm:prSet/>
      <dgm:spPr/>
      <dgm:t>
        <a:bodyPr/>
        <a:lstStyle/>
        <a:p>
          <a:endParaRPr lang="es-SV"/>
        </a:p>
      </dgm:t>
    </dgm:pt>
    <dgm:pt modelId="{3719291A-1F7C-4602-A50A-84F1E07DF099}" type="sibTrans" cxnId="{2807F166-3B2F-465D-AB51-BB083E396D7C}">
      <dgm:prSet/>
      <dgm:spPr/>
      <dgm:t>
        <a:bodyPr/>
        <a:lstStyle/>
        <a:p>
          <a:endParaRPr lang="es-SV"/>
        </a:p>
      </dgm:t>
    </dgm:pt>
    <dgm:pt modelId="{BA6F01AC-ACB4-4133-AFEA-2BA91635B3C8}">
      <dgm:prSet/>
      <dgm:spPr/>
      <dgm:t>
        <a:bodyPr/>
        <a:lstStyle/>
        <a:p>
          <a:pPr rtl="0"/>
          <a:r>
            <a:rPr lang="es-SV" smtClean="0"/>
            <a:t>Lucas 2: 49</a:t>
          </a:r>
          <a:endParaRPr lang="es-SV"/>
        </a:p>
      </dgm:t>
    </dgm:pt>
    <dgm:pt modelId="{0D35B796-0C34-4FDA-921E-B558D9C8BDFE}" type="parTrans" cxnId="{BA4C272E-FF4F-4FC0-B19E-13E79F3D6B87}">
      <dgm:prSet/>
      <dgm:spPr/>
      <dgm:t>
        <a:bodyPr/>
        <a:lstStyle/>
        <a:p>
          <a:endParaRPr lang="es-SV"/>
        </a:p>
      </dgm:t>
    </dgm:pt>
    <dgm:pt modelId="{06AEF1E9-FA6F-4757-929B-2001F998EFC0}" type="sibTrans" cxnId="{BA4C272E-FF4F-4FC0-B19E-13E79F3D6B87}">
      <dgm:prSet/>
      <dgm:spPr/>
      <dgm:t>
        <a:bodyPr/>
        <a:lstStyle/>
        <a:p>
          <a:endParaRPr lang="es-SV"/>
        </a:p>
      </dgm:t>
    </dgm:pt>
    <dgm:pt modelId="{20F500A8-C54C-4BCC-A6E2-A6E2FAD23B02}" type="pres">
      <dgm:prSet presAssocID="{3D98C2FC-F2D2-4685-845A-C76AFAA47CA4}" presName="Name0" presStyleCnt="0">
        <dgm:presLayoutVars>
          <dgm:dir/>
          <dgm:animLvl val="lvl"/>
          <dgm:resizeHandles val="exact"/>
        </dgm:presLayoutVars>
      </dgm:prSet>
      <dgm:spPr/>
    </dgm:pt>
    <dgm:pt modelId="{F714D666-FA06-44B3-B3F4-3639CA902E57}" type="pres">
      <dgm:prSet presAssocID="{0FE01828-61B0-43B3-A9BC-C1FDE5CD00F0}" presName="linNode" presStyleCnt="0"/>
      <dgm:spPr/>
    </dgm:pt>
    <dgm:pt modelId="{37E71259-5D77-43CE-9889-FAD954B7ABC4}" type="pres">
      <dgm:prSet presAssocID="{0FE01828-61B0-43B3-A9BC-C1FDE5CD00F0}" presName="parentText" presStyleLbl="node1" presStyleIdx="0" presStyleCnt="5">
        <dgm:presLayoutVars>
          <dgm:chMax val="1"/>
          <dgm:bulletEnabled val="1"/>
        </dgm:presLayoutVars>
      </dgm:prSet>
      <dgm:spPr/>
    </dgm:pt>
    <dgm:pt modelId="{3E739562-A029-4DAA-98B0-6222BCA657EF}" type="pres">
      <dgm:prSet presAssocID="{0FE01828-61B0-43B3-A9BC-C1FDE5CD00F0}" presName="descendantText" presStyleLbl="alignAccFollowNode1" presStyleIdx="0" presStyleCnt="5">
        <dgm:presLayoutVars>
          <dgm:bulletEnabled val="1"/>
        </dgm:presLayoutVars>
      </dgm:prSet>
      <dgm:spPr/>
    </dgm:pt>
    <dgm:pt modelId="{347B9BE2-D4E6-426E-B314-F80548897D69}" type="pres">
      <dgm:prSet presAssocID="{C6878816-4F6E-401F-B518-5526BC8B25D9}" presName="sp" presStyleCnt="0"/>
      <dgm:spPr/>
    </dgm:pt>
    <dgm:pt modelId="{27B618BC-2361-4E44-AB08-949F3ABB63CA}" type="pres">
      <dgm:prSet presAssocID="{2C8296F4-48E7-4BC9-8D43-F7C6E4CB0DED}" presName="linNode" presStyleCnt="0"/>
      <dgm:spPr/>
    </dgm:pt>
    <dgm:pt modelId="{98DE01D5-BCBA-4F26-80FC-EDECADD913AF}" type="pres">
      <dgm:prSet presAssocID="{2C8296F4-48E7-4BC9-8D43-F7C6E4CB0DED}" presName="parentText" presStyleLbl="node1" presStyleIdx="1" presStyleCnt="5">
        <dgm:presLayoutVars>
          <dgm:chMax val="1"/>
          <dgm:bulletEnabled val="1"/>
        </dgm:presLayoutVars>
      </dgm:prSet>
      <dgm:spPr/>
    </dgm:pt>
    <dgm:pt modelId="{C26CD7A9-E1B6-4BA8-A801-3E1E27D1CD2C}" type="pres">
      <dgm:prSet presAssocID="{2C8296F4-48E7-4BC9-8D43-F7C6E4CB0DED}" presName="descendantText" presStyleLbl="alignAccFollowNode1" presStyleIdx="1" presStyleCnt="5">
        <dgm:presLayoutVars>
          <dgm:bulletEnabled val="1"/>
        </dgm:presLayoutVars>
      </dgm:prSet>
      <dgm:spPr/>
    </dgm:pt>
    <dgm:pt modelId="{4E96ADAE-91E9-4F04-8572-F4D8A001DF82}" type="pres">
      <dgm:prSet presAssocID="{66A25BFF-55C8-463F-BBC2-2222A5AC835A}" presName="sp" presStyleCnt="0"/>
      <dgm:spPr/>
    </dgm:pt>
    <dgm:pt modelId="{F8020655-DB74-4EA6-889A-808F9126E029}" type="pres">
      <dgm:prSet presAssocID="{C1E4D914-12B3-40C3-87E9-F0AB326C1E90}" presName="linNode" presStyleCnt="0"/>
      <dgm:spPr/>
    </dgm:pt>
    <dgm:pt modelId="{017A632B-5B0E-4BE6-A1F5-41CB81FB455C}" type="pres">
      <dgm:prSet presAssocID="{C1E4D914-12B3-40C3-87E9-F0AB326C1E90}" presName="parentText" presStyleLbl="node1" presStyleIdx="2" presStyleCnt="5">
        <dgm:presLayoutVars>
          <dgm:chMax val="1"/>
          <dgm:bulletEnabled val="1"/>
        </dgm:presLayoutVars>
      </dgm:prSet>
      <dgm:spPr/>
    </dgm:pt>
    <dgm:pt modelId="{18C5C9D1-6A2B-4187-BCF3-7D44E390AA0A}" type="pres">
      <dgm:prSet presAssocID="{C1E4D914-12B3-40C3-87E9-F0AB326C1E90}" presName="descendantText" presStyleLbl="alignAccFollowNode1" presStyleIdx="2" presStyleCnt="5">
        <dgm:presLayoutVars>
          <dgm:bulletEnabled val="1"/>
        </dgm:presLayoutVars>
      </dgm:prSet>
      <dgm:spPr/>
    </dgm:pt>
    <dgm:pt modelId="{7AD6FB66-79B1-48B1-A95F-15F42865CD98}" type="pres">
      <dgm:prSet presAssocID="{56D7C3CE-A9CF-4F72-9CC4-87BC3DA611C9}" presName="sp" presStyleCnt="0"/>
      <dgm:spPr/>
    </dgm:pt>
    <dgm:pt modelId="{37F590DA-3972-4DF9-8743-8F81C00F2214}" type="pres">
      <dgm:prSet presAssocID="{2D1C60F1-E24F-4504-BD2E-B6A2A205BDED}" presName="linNode" presStyleCnt="0"/>
      <dgm:spPr/>
    </dgm:pt>
    <dgm:pt modelId="{0088DA2F-AB3C-4745-97D6-2B55874E6376}" type="pres">
      <dgm:prSet presAssocID="{2D1C60F1-E24F-4504-BD2E-B6A2A205BDED}" presName="parentText" presStyleLbl="node1" presStyleIdx="3" presStyleCnt="5">
        <dgm:presLayoutVars>
          <dgm:chMax val="1"/>
          <dgm:bulletEnabled val="1"/>
        </dgm:presLayoutVars>
      </dgm:prSet>
      <dgm:spPr/>
    </dgm:pt>
    <dgm:pt modelId="{B7519187-6D5B-45D2-A5C7-F2E326E1BFB5}" type="pres">
      <dgm:prSet presAssocID="{2D1C60F1-E24F-4504-BD2E-B6A2A205BDED}" presName="descendantText" presStyleLbl="alignAccFollowNode1" presStyleIdx="3" presStyleCnt="5">
        <dgm:presLayoutVars>
          <dgm:bulletEnabled val="1"/>
        </dgm:presLayoutVars>
      </dgm:prSet>
      <dgm:spPr/>
    </dgm:pt>
    <dgm:pt modelId="{ED1DC613-6BA8-49CD-9A04-B5BEE4F6C8C2}" type="pres">
      <dgm:prSet presAssocID="{42B8C95C-ADCF-4C93-9A94-427CF805D43E}" presName="sp" presStyleCnt="0"/>
      <dgm:spPr/>
    </dgm:pt>
    <dgm:pt modelId="{096DED06-86D1-46B9-92A0-1CDBD957CD5D}" type="pres">
      <dgm:prSet presAssocID="{E1020F77-0DDB-47CE-ACCA-047E1D924AE2}" presName="linNode" presStyleCnt="0"/>
      <dgm:spPr/>
    </dgm:pt>
    <dgm:pt modelId="{DB31E2F1-3826-4FFB-9042-1740071D2477}" type="pres">
      <dgm:prSet presAssocID="{E1020F77-0DDB-47CE-ACCA-047E1D924AE2}" presName="parentText" presStyleLbl="node1" presStyleIdx="4" presStyleCnt="5">
        <dgm:presLayoutVars>
          <dgm:chMax val="1"/>
          <dgm:bulletEnabled val="1"/>
        </dgm:presLayoutVars>
      </dgm:prSet>
      <dgm:spPr/>
    </dgm:pt>
    <dgm:pt modelId="{CE9DDAB8-603E-4179-9EC7-7D9CF41C6480}" type="pres">
      <dgm:prSet presAssocID="{E1020F77-0DDB-47CE-ACCA-047E1D924AE2}" presName="descendantText" presStyleLbl="alignAccFollowNode1" presStyleIdx="4" presStyleCnt="5">
        <dgm:presLayoutVars>
          <dgm:bulletEnabled val="1"/>
        </dgm:presLayoutVars>
      </dgm:prSet>
      <dgm:spPr/>
    </dgm:pt>
  </dgm:ptLst>
  <dgm:cxnLst>
    <dgm:cxn modelId="{94EF0E73-E4C3-43BF-808A-2149961BD479}" type="presOf" srcId="{EDA388D6-D6A0-4250-B57A-8EF543A34268}" destId="{C26CD7A9-E1B6-4BA8-A801-3E1E27D1CD2C}" srcOrd="0" destOrd="0" presId="urn:microsoft.com/office/officeart/2005/8/layout/vList5"/>
    <dgm:cxn modelId="{E38036FD-127B-4E7F-9189-6DDBD3F68DE2}" type="presOf" srcId="{2D1C60F1-E24F-4504-BD2E-B6A2A205BDED}" destId="{0088DA2F-AB3C-4745-97D6-2B55874E6376}" srcOrd="0" destOrd="0" presId="urn:microsoft.com/office/officeart/2005/8/layout/vList5"/>
    <dgm:cxn modelId="{51B93A4A-20EA-4C11-B110-C407B73A748C}" type="presOf" srcId="{C1E4D914-12B3-40C3-87E9-F0AB326C1E90}" destId="{017A632B-5B0E-4BE6-A1F5-41CB81FB455C}" srcOrd="0" destOrd="0" presId="urn:microsoft.com/office/officeart/2005/8/layout/vList5"/>
    <dgm:cxn modelId="{987B5B36-2F94-47CF-9358-009B1CFCB54A}" srcId="{0FE01828-61B0-43B3-A9BC-C1FDE5CD00F0}" destId="{0A436D94-CF24-4EA4-8ADC-38AD5164DC1A}" srcOrd="0" destOrd="0" parTransId="{97174914-759B-4F7E-8691-0D29F9D3B6F5}" sibTransId="{B8B56025-0200-48AA-B2EC-CC6C3735F4C7}"/>
    <dgm:cxn modelId="{2807F166-3B2F-465D-AB51-BB083E396D7C}" srcId="{3D98C2FC-F2D2-4685-845A-C76AFAA47CA4}" destId="{E1020F77-0DDB-47CE-ACCA-047E1D924AE2}" srcOrd="4" destOrd="0" parTransId="{96769B25-16C4-42AF-86DD-45DEF32D4118}" sibTransId="{3719291A-1F7C-4602-A50A-84F1E07DF099}"/>
    <dgm:cxn modelId="{64445DF8-985E-405A-AE44-CAF058B8D96F}" type="presOf" srcId="{772C16B5-04F2-4D28-A692-F6EBD63405A0}" destId="{18C5C9D1-6A2B-4187-BCF3-7D44E390AA0A}" srcOrd="0" destOrd="0" presId="urn:microsoft.com/office/officeart/2005/8/layout/vList5"/>
    <dgm:cxn modelId="{2AC89DB4-6CA3-4E2F-B13C-5E1A6EFBB39D}" type="presOf" srcId="{2C8296F4-48E7-4BC9-8D43-F7C6E4CB0DED}" destId="{98DE01D5-BCBA-4F26-80FC-EDECADD913AF}" srcOrd="0" destOrd="0" presId="urn:microsoft.com/office/officeart/2005/8/layout/vList5"/>
    <dgm:cxn modelId="{3FCCB198-5BD4-4FED-948C-57B2D8A2C73C}" type="presOf" srcId="{E1020F77-0DDB-47CE-ACCA-047E1D924AE2}" destId="{DB31E2F1-3826-4FFB-9042-1740071D2477}" srcOrd="0" destOrd="0" presId="urn:microsoft.com/office/officeart/2005/8/layout/vList5"/>
    <dgm:cxn modelId="{BA4C272E-FF4F-4FC0-B19E-13E79F3D6B87}" srcId="{E1020F77-0DDB-47CE-ACCA-047E1D924AE2}" destId="{BA6F01AC-ACB4-4133-AFEA-2BA91635B3C8}" srcOrd="0" destOrd="0" parTransId="{0D35B796-0C34-4FDA-921E-B558D9C8BDFE}" sibTransId="{06AEF1E9-FA6F-4757-929B-2001F998EFC0}"/>
    <dgm:cxn modelId="{340C34DA-11C1-42F2-A4B9-308EC1FBCB4C}" srcId="{3D98C2FC-F2D2-4685-845A-C76AFAA47CA4}" destId="{0FE01828-61B0-43B3-A9BC-C1FDE5CD00F0}" srcOrd="0" destOrd="0" parTransId="{AE9A5829-2874-491B-A862-311D442325F6}" sibTransId="{C6878816-4F6E-401F-B518-5526BC8B25D9}"/>
    <dgm:cxn modelId="{8DFBCF66-42B1-40C1-94CD-E73FC4CB5D3B}" srcId="{2D1C60F1-E24F-4504-BD2E-B6A2A205BDED}" destId="{5FBFA4EA-8786-4D3F-B8DA-74C8A6CDE2B6}" srcOrd="0" destOrd="0" parTransId="{8CD52B75-0BED-4CC9-B822-36C7B388A14F}" sibTransId="{24905DB7-A144-4F4A-8131-0807638308FA}"/>
    <dgm:cxn modelId="{9001F49A-3AC2-4D9A-B44C-CAC4D310DE11}" srcId="{3D98C2FC-F2D2-4685-845A-C76AFAA47CA4}" destId="{C1E4D914-12B3-40C3-87E9-F0AB326C1E90}" srcOrd="2" destOrd="0" parTransId="{80E9EA21-C01A-4193-819E-8DBF6B4632F0}" sibTransId="{56D7C3CE-A9CF-4F72-9CC4-87BC3DA611C9}"/>
    <dgm:cxn modelId="{DBFC7D62-FD9A-4677-9369-94102E898EB0}" type="presOf" srcId="{0FE01828-61B0-43B3-A9BC-C1FDE5CD00F0}" destId="{37E71259-5D77-43CE-9889-FAD954B7ABC4}" srcOrd="0" destOrd="0" presId="urn:microsoft.com/office/officeart/2005/8/layout/vList5"/>
    <dgm:cxn modelId="{DE576188-E111-4235-AFD8-3B5E53875488}" type="presOf" srcId="{0A436D94-CF24-4EA4-8ADC-38AD5164DC1A}" destId="{3E739562-A029-4DAA-98B0-6222BCA657EF}" srcOrd="0" destOrd="0" presId="urn:microsoft.com/office/officeart/2005/8/layout/vList5"/>
    <dgm:cxn modelId="{0D78A16A-C4C6-4C79-9292-E38B58BD3FE3}" srcId="{3D98C2FC-F2D2-4685-845A-C76AFAA47CA4}" destId="{2C8296F4-48E7-4BC9-8D43-F7C6E4CB0DED}" srcOrd="1" destOrd="0" parTransId="{6FB1D960-AB3C-4C41-8A1E-9569354A27BF}" sibTransId="{66A25BFF-55C8-463F-BBC2-2222A5AC835A}"/>
    <dgm:cxn modelId="{BF80B95C-2C0A-4E49-ABDF-7082BAB14049}" srcId="{2C8296F4-48E7-4BC9-8D43-F7C6E4CB0DED}" destId="{EDA388D6-D6A0-4250-B57A-8EF543A34268}" srcOrd="0" destOrd="0" parTransId="{392574EA-B1D4-45BE-A5C1-C2A40C0543A7}" sibTransId="{2111CA00-0602-4102-92FB-22A87D3227BD}"/>
    <dgm:cxn modelId="{7144F9C9-8996-4BFB-A73A-9C0C6FE88648}" srcId="{C1E4D914-12B3-40C3-87E9-F0AB326C1E90}" destId="{772C16B5-04F2-4D28-A692-F6EBD63405A0}" srcOrd="0" destOrd="0" parTransId="{C419DFF4-02FB-4943-A42A-B4BF90721D45}" sibTransId="{145906B3-4AE4-414B-8E7A-A9A0147917BF}"/>
    <dgm:cxn modelId="{59DD32B2-AFCE-4D23-8DA0-7765652F1474}" srcId="{3D98C2FC-F2D2-4685-845A-C76AFAA47CA4}" destId="{2D1C60F1-E24F-4504-BD2E-B6A2A205BDED}" srcOrd="3" destOrd="0" parTransId="{E90FD4DB-D115-4364-B5B4-B04FCEEC661F}" sibTransId="{42B8C95C-ADCF-4C93-9A94-427CF805D43E}"/>
    <dgm:cxn modelId="{1E2ED29C-EAA0-4F62-A34B-7834AE996811}" type="presOf" srcId="{3D98C2FC-F2D2-4685-845A-C76AFAA47CA4}" destId="{20F500A8-C54C-4BCC-A6E2-A6E2FAD23B02}" srcOrd="0" destOrd="0" presId="urn:microsoft.com/office/officeart/2005/8/layout/vList5"/>
    <dgm:cxn modelId="{0124B236-4560-44B8-864C-4C77DA7C8E0C}" type="presOf" srcId="{BA6F01AC-ACB4-4133-AFEA-2BA91635B3C8}" destId="{CE9DDAB8-603E-4179-9EC7-7D9CF41C6480}" srcOrd="0" destOrd="0" presId="urn:microsoft.com/office/officeart/2005/8/layout/vList5"/>
    <dgm:cxn modelId="{318E319F-C8F4-4113-A39F-4251A9D3123E}" type="presOf" srcId="{5FBFA4EA-8786-4D3F-B8DA-74C8A6CDE2B6}" destId="{B7519187-6D5B-45D2-A5C7-F2E326E1BFB5}" srcOrd="0" destOrd="0" presId="urn:microsoft.com/office/officeart/2005/8/layout/vList5"/>
    <dgm:cxn modelId="{8FBE307C-A94B-49EE-BA14-A559EC575AC0}" type="presParOf" srcId="{20F500A8-C54C-4BCC-A6E2-A6E2FAD23B02}" destId="{F714D666-FA06-44B3-B3F4-3639CA902E57}" srcOrd="0" destOrd="0" presId="urn:microsoft.com/office/officeart/2005/8/layout/vList5"/>
    <dgm:cxn modelId="{A24C046F-98FB-44E3-A820-50A6C4584350}" type="presParOf" srcId="{F714D666-FA06-44B3-B3F4-3639CA902E57}" destId="{37E71259-5D77-43CE-9889-FAD954B7ABC4}" srcOrd="0" destOrd="0" presId="urn:microsoft.com/office/officeart/2005/8/layout/vList5"/>
    <dgm:cxn modelId="{5ECF857B-8159-440C-A4A8-DF63B1E2D490}" type="presParOf" srcId="{F714D666-FA06-44B3-B3F4-3639CA902E57}" destId="{3E739562-A029-4DAA-98B0-6222BCA657EF}" srcOrd="1" destOrd="0" presId="urn:microsoft.com/office/officeart/2005/8/layout/vList5"/>
    <dgm:cxn modelId="{91F6A40A-F764-499A-A448-EDED7D9CCDF7}" type="presParOf" srcId="{20F500A8-C54C-4BCC-A6E2-A6E2FAD23B02}" destId="{347B9BE2-D4E6-426E-B314-F80548897D69}" srcOrd="1" destOrd="0" presId="urn:microsoft.com/office/officeart/2005/8/layout/vList5"/>
    <dgm:cxn modelId="{BF60A172-6D96-4D9E-85CD-95BA8A170EB1}" type="presParOf" srcId="{20F500A8-C54C-4BCC-A6E2-A6E2FAD23B02}" destId="{27B618BC-2361-4E44-AB08-949F3ABB63CA}" srcOrd="2" destOrd="0" presId="urn:microsoft.com/office/officeart/2005/8/layout/vList5"/>
    <dgm:cxn modelId="{A73E49C1-8C41-48CA-82B1-D0F27FD20202}" type="presParOf" srcId="{27B618BC-2361-4E44-AB08-949F3ABB63CA}" destId="{98DE01D5-BCBA-4F26-80FC-EDECADD913AF}" srcOrd="0" destOrd="0" presId="urn:microsoft.com/office/officeart/2005/8/layout/vList5"/>
    <dgm:cxn modelId="{B2086D9C-5BB8-4045-82F8-F51B99892F8E}" type="presParOf" srcId="{27B618BC-2361-4E44-AB08-949F3ABB63CA}" destId="{C26CD7A9-E1B6-4BA8-A801-3E1E27D1CD2C}" srcOrd="1" destOrd="0" presId="urn:microsoft.com/office/officeart/2005/8/layout/vList5"/>
    <dgm:cxn modelId="{C0C54E24-DAA5-4FA9-9053-8E6210672782}" type="presParOf" srcId="{20F500A8-C54C-4BCC-A6E2-A6E2FAD23B02}" destId="{4E96ADAE-91E9-4F04-8572-F4D8A001DF82}" srcOrd="3" destOrd="0" presId="urn:microsoft.com/office/officeart/2005/8/layout/vList5"/>
    <dgm:cxn modelId="{C6F6F457-F4EC-4EA0-AFB5-E869E5896DFC}" type="presParOf" srcId="{20F500A8-C54C-4BCC-A6E2-A6E2FAD23B02}" destId="{F8020655-DB74-4EA6-889A-808F9126E029}" srcOrd="4" destOrd="0" presId="urn:microsoft.com/office/officeart/2005/8/layout/vList5"/>
    <dgm:cxn modelId="{43C233CD-AFB9-4F39-B581-5FAF09EAC6D8}" type="presParOf" srcId="{F8020655-DB74-4EA6-889A-808F9126E029}" destId="{017A632B-5B0E-4BE6-A1F5-41CB81FB455C}" srcOrd="0" destOrd="0" presId="urn:microsoft.com/office/officeart/2005/8/layout/vList5"/>
    <dgm:cxn modelId="{4E6D192C-B25E-4FAD-84B9-5FE63594AA12}" type="presParOf" srcId="{F8020655-DB74-4EA6-889A-808F9126E029}" destId="{18C5C9D1-6A2B-4187-BCF3-7D44E390AA0A}" srcOrd="1" destOrd="0" presId="urn:microsoft.com/office/officeart/2005/8/layout/vList5"/>
    <dgm:cxn modelId="{63A62060-2F05-4837-9D30-9AF25A6D0830}" type="presParOf" srcId="{20F500A8-C54C-4BCC-A6E2-A6E2FAD23B02}" destId="{7AD6FB66-79B1-48B1-A95F-15F42865CD98}" srcOrd="5" destOrd="0" presId="urn:microsoft.com/office/officeart/2005/8/layout/vList5"/>
    <dgm:cxn modelId="{B2C3EF27-4AB4-4077-AA44-942EA0B41512}" type="presParOf" srcId="{20F500A8-C54C-4BCC-A6E2-A6E2FAD23B02}" destId="{37F590DA-3972-4DF9-8743-8F81C00F2214}" srcOrd="6" destOrd="0" presId="urn:microsoft.com/office/officeart/2005/8/layout/vList5"/>
    <dgm:cxn modelId="{3F39E09E-00B8-4E8D-84AC-5975194309D5}" type="presParOf" srcId="{37F590DA-3972-4DF9-8743-8F81C00F2214}" destId="{0088DA2F-AB3C-4745-97D6-2B55874E6376}" srcOrd="0" destOrd="0" presId="urn:microsoft.com/office/officeart/2005/8/layout/vList5"/>
    <dgm:cxn modelId="{08A9AD25-0932-4A76-BF8C-868313786A42}" type="presParOf" srcId="{37F590DA-3972-4DF9-8743-8F81C00F2214}" destId="{B7519187-6D5B-45D2-A5C7-F2E326E1BFB5}" srcOrd="1" destOrd="0" presId="urn:microsoft.com/office/officeart/2005/8/layout/vList5"/>
    <dgm:cxn modelId="{F7E3EA7F-0BB6-4FEE-B71B-59E34B639FF0}" type="presParOf" srcId="{20F500A8-C54C-4BCC-A6E2-A6E2FAD23B02}" destId="{ED1DC613-6BA8-49CD-9A04-B5BEE4F6C8C2}" srcOrd="7" destOrd="0" presId="urn:microsoft.com/office/officeart/2005/8/layout/vList5"/>
    <dgm:cxn modelId="{7A35CAFE-3650-4BF9-91CB-EA0352D42F27}" type="presParOf" srcId="{20F500A8-C54C-4BCC-A6E2-A6E2FAD23B02}" destId="{096DED06-86D1-46B9-92A0-1CDBD957CD5D}" srcOrd="8" destOrd="0" presId="urn:microsoft.com/office/officeart/2005/8/layout/vList5"/>
    <dgm:cxn modelId="{F1065FC1-3E51-4B52-8C30-160CE56B9684}" type="presParOf" srcId="{096DED06-86D1-46B9-92A0-1CDBD957CD5D}" destId="{DB31E2F1-3826-4FFB-9042-1740071D2477}" srcOrd="0" destOrd="0" presId="urn:microsoft.com/office/officeart/2005/8/layout/vList5"/>
    <dgm:cxn modelId="{2A3E4B92-94E3-47BC-869F-FA8FEC690F93}" type="presParOf" srcId="{096DED06-86D1-46B9-92A0-1CDBD957CD5D}" destId="{CE9DDAB8-603E-4179-9EC7-7D9CF41C6480}"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F424CAD-FBC5-46D3-AE73-220999553BC1}" type="doc">
      <dgm:prSet loTypeId="urn:microsoft.com/office/officeart/2005/8/layout/vList5" loCatId="list" qsTypeId="urn:microsoft.com/office/officeart/2005/8/quickstyle/simple3" qsCatId="simple" csTypeId="urn:microsoft.com/office/officeart/2005/8/colors/colorful4" csCatId="colorful"/>
      <dgm:spPr/>
      <dgm:t>
        <a:bodyPr/>
        <a:lstStyle/>
        <a:p>
          <a:endParaRPr lang="es-SV"/>
        </a:p>
      </dgm:t>
    </dgm:pt>
    <dgm:pt modelId="{A3DA6F6F-D61A-4CFC-ACF0-076088920711}">
      <dgm:prSet/>
      <dgm:spPr/>
      <dgm:t>
        <a:bodyPr/>
        <a:lstStyle/>
        <a:p>
          <a:pPr rtl="0"/>
          <a:r>
            <a:rPr lang="es-SV" smtClean="0"/>
            <a:t>En el gozo</a:t>
          </a:r>
          <a:endParaRPr lang="es-SV"/>
        </a:p>
      </dgm:t>
    </dgm:pt>
    <dgm:pt modelId="{6943D801-E466-472B-9DC4-D645B13F8743}" type="parTrans" cxnId="{D72D5478-B9FA-4AC3-8C1E-B95E62BEF203}">
      <dgm:prSet/>
      <dgm:spPr/>
      <dgm:t>
        <a:bodyPr/>
        <a:lstStyle/>
        <a:p>
          <a:endParaRPr lang="es-SV"/>
        </a:p>
      </dgm:t>
    </dgm:pt>
    <dgm:pt modelId="{0E3F9B9B-0B4A-491A-8918-23805923A10B}" type="sibTrans" cxnId="{D72D5478-B9FA-4AC3-8C1E-B95E62BEF203}">
      <dgm:prSet/>
      <dgm:spPr/>
      <dgm:t>
        <a:bodyPr/>
        <a:lstStyle/>
        <a:p>
          <a:endParaRPr lang="es-SV"/>
        </a:p>
      </dgm:t>
    </dgm:pt>
    <dgm:pt modelId="{3C3D735D-54EA-4197-9150-D2BE19D14A4D}">
      <dgm:prSet/>
      <dgm:spPr/>
      <dgm:t>
        <a:bodyPr/>
        <a:lstStyle/>
        <a:p>
          <a:pPr rtl="0"/>
          <a:r>
            <a:rPr lang="es-SV" dirty="0" smtClean="0"/>
            <a:t>Juan 15: 10-11</a:t>
          </a:r>
          <a:endParaRPr lang="es-SV" dirty="0"/>
        </a:p>
      </dgm:t>
    </dgm:pt>
    <dgm:pt modelId="{A20E96A2-3DD5-43D3-82E6-E6F0673E021C}" type="parTrans" cxnId="{D63179FF-B7F5-46E8-86C4-5A20932871E0}">
      <dgm:prSet/>
      <dgm:spPr/>
      <dgm:t>
        <a:bodyPr/>
        <a:lstStyle/>
        <a:p>
          <a:endParaRPr lang="es-SV"/>
        </a:p>
      </dgm:t>
    </dgm:pt>
    <dgm:pt modelId="{83C034C5-F2D9-4D59-83AD-668CA13932F9}" type="sibTrans" cxnId="{D63179FF-B7F5-46E8-86C4-5A20932871E0}">
      <dgm:prSet/>
      <dgm:spPr/>
      <dgm:t>
        <a:bodyPr/>
        <a:lstStyle/>
        <a:p>
          <a:endParaRPr lang="es-SV"/>
        </a:p>
      </dgm:t>
    </dgm:pt>
    <dgm:pt modelId="{6634974A-141A-4086-ADB9-11DB8D5979F0}">
      <dgm:prSet/>
      <dgm:spPr/>
      <dgm:t>
        <a:bodyPr/>
        <a:lstStyle/>
        <a:p>
          <a:pPr rtl="0"/>
          <a:r>
            <a:rPr lang="es-SV" smtClean="0"/>
            <a:t>En el tacto</a:t>
          </a:r>
          <a:endParaRPr lang="es-SV"/>
        </a:p>
      </dgm:t>
    </dgm:pt>
    <dgm:pt modelId="{7F8F4D90-CBC1-4895-978D-AC1E27C2B639}" type="parTrans" cxnId="{7BDADD09-4051-4075-9E28-211CBF66CBCA}">
      <dgm:prSet/>
      <dgm:spPr/>
      <dgm:t>
        <a:bodyPr/>
        <a:lstStyle/>
        <a:p>
          <a:endParaRPr lang="es-SV"/>
        </a:p>
      </dgm:t>
    </dgm:pt>
    <dgm:pt modelId="{BB7E1647-AAE7-4FC4-9A0E-107E02D83043}" type="sibTrans" cxnId="{7BDADD09-4051-4075-9E28-211CBF66CBCA}">
      <dgm:prSet/>
      <dgm:spPr/>
      <dgm:t>
        <a:bodyPr/>
        <a:lstStyle/>
        <a:p>
          <a:endParaRPr lang="es-SV"/>
        </a:p>
      </dgm:t>
    </dgm:pt>
    <dgm:pt modelId="{D53D84BA-9EF2-4D43-AB98-C7EE78A91A56}">
      <dgm:prSet/>
      <dgm:spPr/>
      <dgm:t>
        <a:bodyPr/>
        <a:lstStyle/>
        <a:p>
          <a:pPr rtl="0"/>
          <a:r>
            <a:rPr lang="es-SV" smtClean="0"/>
            <a:t>Mateo 10: 16, Lucas 20: 1-8</a:t>
          </a:r>
          <a:endParaRPr lang="es-SV"/>
        </a:p>
      </dgm:t>
    </dgm:pt>
    <dgm:pt modelId="{F5685F32-0519-446F-BDD6-D4B7E8E3C3EF}" type="parTrans" cxnId="{D3440635-F07D-467B-9426-B13D910C83D6}">
      <dgm:prSet/>
      <dgm:spPr/>
      <dgm:t>
        <a:bodyPr/>
        <a:lstStyle/>
        <a:p>
          <a:endParaRPr lang="es-SV"/>
        </a:p>
      </dgm:t>
    </dgm:pt>
    <dgm:pt modelId="{5D04493E-65DC-4C23-86F7-0966A44A8F3F}" type="sibTrans" cxnId="{D3440635-F07D-467B-9426-B13D910C83D6}">
      <dgm:prSet/>
      <dgm:spPr/>
      <dgm:t>
        <a:bodyPr/>
        <a:lstStyle/>
        <a:p>
          <a:endParaRPr lang="es-SV"/>
        </a:p>
      </dgm:t>
    </dgm:pt>
    <dgm:pt modelId="{03D99D85-C866-4064-AE0E-CAD8D730B4F5}">
      <dgm:prSet/>
      <dgm:spPr/>
      <dgm:t>
        <a:bodyPr/>
        <a:lstStyle/>
        <a:p>
          <a:pPr rtl="0"/>
          <a:r>
            <a:rPr lang="es-SV" smtClean="0"/>
            <a:t>En la presentación</a:t>
          </a:r>
          <a:endParaRPr lang="es-SV"/>
        </a:p>
      </dgm:t>
    </dgm:pt>
    <dgm:pt modelId="{8E638771-DA99-4A29-8FE0-B2AB7A26F7EB}" type="parTrans" cxnId="{AEDA157D-83A5-40A4-A28F-439E2611075D}">
      <dgm:prSet/>
      <dgm:spPr/>
      <dgm:t>
        <a:bodyPr/>
        <a:lstStyle/>
        <a:p>
          <a:endParaRPr lang="es-SV"/>
        </a:p>
      </dgm:t>
    </dgm:pt>
    <dgm:pt modelId="{804CAC22-EEF7-4A6F-947F-7B9A366647DB}" type="sibTrans" cxnId="{AEDA157D-83A5-40A4-A28F-439E2611075D}">
      <dgm:prSet/>
      <dgm:spPr/>
      <dgm:t>
        <a:bodyPr/>
        <a:lstStyle/>
        <a:p>
          <a:endParaRPr lang="es-SV"/>
        </a:p>
      </dgm:t>
    </dgm:pt>
    <dgm:pt modelId="{FC0A7C8D-78D0-4035-8F18-41E24F88E57D}">
      <dgm:prSet/>
      <dgm:spPr/>
      <dgm:t>
        <a:bodyPr/>
        <a:lstStyle/>
        <a:p>
          <a:pPr rtl="0"/>
          <a:r>
            <a:rPr lang="es-SV" smtClean="0"/>
            <a:t>Lucas 4: 17-20</a:t>
          </a:r>
          <a:endParaRPr lang="es-SV"/>
        </a:p>
      </dgm:t>
    </dgm:pt>
    <dgm:pt modelId="{48F5528E-4321-42C4-BF6A-6CA1B1B82034}" type="parTrans" cxnId="{67B9BA13-25D9-43C3-BF82-2ED826AA53CB}">
      <dgm:prSet/>
      <dgm:spPr/>
      <dgm:t>
        <a:bodyPr/>
        <a:lstStyle/>
        <a:p>
          <a:endParaRPr lang="es-SV"/>
        </a:p>
      </dgm:t>
    </dgm:pt>
    <dgm:pt modelId="{27E055B6-AC43-46A9-8369-E97275F94AE7}" type="sibTrans" cxnId="{67B9BA13-25D9-43C3-BF82-2ED826AA53CB}">
      <dgm:prSet/>
      <dgm:spPr/>
      <dgm:t>
        <a:bodyPr/>
        <a:lstStyle/>
        <a:p>
          <a:endParaRPr lang="es-SV"/>
        </a:p>
      </dgm:t>
    </dgm:pt>
    <dgm:pt modelId="{FE15793A-50D9-4E41-9C03-ACC1A852DCE0}">
      <dgm:prSet/>
      <dgm:spPr/>
      <dgm:t>
        <a:bodyPr/>
        <a:lstStyle/>
        <a:p>
          <a:pPr rtl="0"/>
          <a:r>
            <a:rPr lang="es-SV" smtClean="0"/>
            <a:t>En la responsabilidad</a:t>
          </a:r>
          <a:endParaRPr lang="es-SV"/>
        </a:p>
      </dgm:t>
    </dgm:pt>
    <dgm:pt modelId="{0E4079B6-7456-46F5-9360-B78F1D9D6856}" type="parTrans" cxnId="{DA3B9E39-64B3-49F1-B5B7-AE7A7FC363B7}">
      <dgm:prSet/>
      <dgm:spPr/>
      <dgm:t>
        <a:bodyPr/>
        <a:lstStyle/>
        <a:p>
          <a:endParaRPr lang="es-SV"/>
        </a:p>
      </dgm:t>
    </dgm:pt>
    <dgm:pt modelId="{5BE927E3-539B-42CF-B18D-651263E8B015}" type="sibTrans" cxnId="{DA3B9E39-64B3-49F1-B5B7-AE7A7FC363B7}">
      <dgm:prSet/>
      <dgm:spPr/>
      <dgm:t>
        <a:bodyPr/>
        <a:lstStyle/>
        <a:p>
          <a:endParaRPr lang="es-SV"/>
        </a:p>
      </dgm:t>
    </dgm:pt>
    <dgm:pt modelId="{B4C972E1-CBDC-4694-AAD0-7D4C9FA0029F}">
      <dgm:prSet/>
      <dgm:spPr/>
      <dgm:t>
        <a:bodyPr/>
        <a:lstStyle/>
        <a:p>
          <a:pPr rtl="0"/>
          <a:r>
            <a:rPr lang="es-SV" smtClean="0"/>
            <a:t>Juan 17:1-9</a:t>
          </a:r>
          <a:endParaRPr lang="es-SV"/>
        </a:p>
      </dgm:t>
    </dgm:pt>
    <dgm:pt modelId="{4722E7C0-EEB2-48AE-B905-77DA71B9702E}" type="parTrans" cxnId="{F0ABBD8D-8C26-4234-84D2-581298B698DA}">
      <dgm:prSet/>
      <dgm:spPr/>
      <dgm:t>
        <a:bodyPr/>
        <a:lstStyle/>
        <a:p>
          <a:endParaRPr lang="es-SV"/>
        </a:p>
      </dgm:t>
    </dgm:pt>
    <dgm:pt modelId="{813F4DD9-86EC-4545-B360-1816FEA953EF}" type="sibTrans" cxnId="{F0ABBD8D-8C26-4234-84D2-581298B698DA}">
      <dgm:prSet/>
      <dgm:spPr/>
      <dgm:t>
        <a:bodyPr/>
        <a:lstStyle/>
        <a:p>
          <a:endParaRPr lang="es-SV"/>
        </a:p>
      </dgm:t>
    </dgm:pt>
    <dgm:pt modelId="{EA44DE2A-0322-4D18-A52F-9CCCFF605878}">
      <dgm:prSet/>
      <dgm:spPr/>
      <dgm:t>
        <a:bodyPr/>
        <a:lstStyle/>
        <a:p>
          <a:pPr rtl="0"/>
          <a:r>
            <a:rPr lang="es-SV" smtClean="0"/>
            <a:t>En la consagración</a:t>
          </a:r>
          <a:endParaRPr lang="es-SV"/>
        </a:p>
      </dgm:t>
    </dgm:pt>
    <dgm:pt modelId="{6759535B-7F28-4BF2-B072-040369B1DC1E}" type="parTrans" cxnId="{A70B3B23-364A-41C2-8137-736E3A7DFB59}">
      <dgm:prSet/>
      <dgm:spPr/>
      <dgm:t>
        <a:bodyPr/>
        <a:lstStyle/>
        <a:p>
          <a:endParaRPr lang="es-SV"/>
        </a:p>
      </dgm:t>
    </dgm:pt>
    <dgm:pt modelId="{D5D8BC3F-9E1E-44C9-8FB3-70219DFAE5F6}" type="sibTrans" cxnId="{A70B3B23-364A-41C2-8137-736E3A7DFB59}">
      <dgm:prSet/>
      <dgm:spPr/>
      <dgm:t>
        <a:bodyPr/>
        <a:lstStyle/>
        <a:p>
          <a:endParaRPr lang="es-SV"/>
        </a:p>
      </dgm:t>
    </dgm:pt>
    <dgm:pt modelId="{E1820468-03B1-4F7B-8A9F-72CF14524454}">
      <dgm:prSet/>
      <dgm:spPr/>
      <dgm:t>
        <a:bodyPr/>
        <a:lstStyle/>
        <a:p>
          <a:pPr rtl="0"/>
          <a:r>
            <a:rPr lang="es-SV" smtClean="0"/>
            <a:t>Lucas 4: 1; Hebreos 10: 5-7</a:t>
          </a:r>
          <a:endParaRPr lang="es-SV"/>
        </a:p>
      </dgm:t>
    </dgm:pt>
    <dgm:pt modelId="{9355CC97-D85B-4E11-B7ED-AE83715D977E}" type="parTrans" cxnId="{8BCAAB6F-4E5B-4048-BA7C-36D5EB2F5454}">
      <dgm:prSet/>
      <dgm:spPr/>
      <dgm:t>
        <a:bodyPr/>
        <a:lstStyle/>
        <a:p>
          <a:endParaRPr lang="es-SV"/>
        </a:p>
      </dgm:t>
    </dgm:pt>
    <dgm:pt modelId="{FC71B16E-7754-4290-9DDF-C83CF8A57933}" type="sibTrans" cxnId="{8BCAAB6F-4E5B-4048-BA7C-36D5EB2F5454}">
      <dgm:prSet/>
      <dgm:spPr/>
      <dgm:t>
        <a:bodyPr/>
        <a:lstStyle/>
        <a:p>
          <a:endParaRPr lang="es-SV"/>
        </a:p>
      </dgm:t>
    </dgm:pt>
    <dgm:pt modelId="{D41DCC9F-71C4-4C8E-A9DD-D6463D312D2E}" type="pres">
      <dgm:prSet presAssocID="{AF424CAD-FBC5-46D3-AE73-220999553BC1}" presName="Name0" presStyleCnt="0">
        <dgm:presLayoutVars>
          <dgm:dir/>
          <dgm:animLvl val="lvl"/>
          <dgm:resizeHandles val="exact"/>
        </dgm:presLayoutVars>
      </dgm:prSet>
      <dgm:spPr/>
    </dgm:pt>
    <dgm:pt modelId="{C0C437AA-1115-4194-BB06-632841E9FA58}" type="pres">
      <dgm:prSet presAssocID="{A3DA6F6F-D61A-4CFC-ACF0-076088920711}" presName="linNode" presStyleCnt="0"/>
      <dgm:spPr/>
    </dgm:pt>
    <dgm:pt modelId="{2EFCEB49-DF6F-4E8A-B9F8-45E09AFB96CB}" type="pres">
      <dgm:prSet presAssocID="{A3DA6F6F-D61A-4CFC-ACF0-076088920711}" presName="parentText" presStyleLbl="node1" presStyleIdx="0" presStyleCnt="5">
        <dgm:presLayoutVars>
          <dgm:chMax val="1"/>
          <dgm:bulletEnabled val="1"/>
        </dgm:presLayoutVars>
      </dgm:prSet>
      <dgm:spPr/>
    </dgm:pt>
    <dgm:pt modelId="{DDB3DF0E-4FDF-4CA0-B1A7-AEB86497B6DE}" type="pres">
      <dgm:prSet presAssocID="{A3DA6F6F-D61A-4CFC-ACF0-076088920711}" presName="descendantText" presStyleLbl="alignAccFollowNode1" presStyleIdx="0" presStyleCnt="5">
        <dgm:presLayoutVars>
          <dgm:bulletEnabled val="1"/>
        </dgm:presLayoutVars>
      </dgm:prSet>
      <dgm:spPr/>
    </dgm:pt>
    <dgm:pt modelId="{05F80E74-39CD-4A93-A92F-9E5C423F5441}" type="pres">
      <dgm:prSet presAssocID="{0E3F9B9B-0B4A-491A-8918-23805923A10B}" presName="sp" presStyleCnt="0"/>
      <dgm:spPr/>
    </dgm:pt>
    <dgm:pt modelId="{FBD8C6BB-AF14-4C31-B9E1-DB3D17B257AD}" type="pres">
      <dgm:prSet presAssocID="{6634974A-141A-4086-ADB9-11DB8D5979F0}" presName="linNode" presStyleCnt="0"/>
      <dgm:spPr/>
    </dgm:pt>
    <dgm:pt modelId="{34FAF236-24B8-42C1-9C85-745179BBEDD4}" type="pres">
      <dgm:prSet presAssocID="{6634974A-141A-4086-ADB9-11DB8D5979F0}" presName="parentText" presStyleLbl="node1" presStyleIdx="1" presStyleCnt="5">
        <dgm:presLayoutVars>
          <dgm:chMax val="1"/>
          <dgm:bulletEnabled val="1"/>
        </dgm:presLayoutVars>
      </dgm:prSet>
      <dgm:spPr/>
    </dgm:pt>
    <dgm:pt modelId="{9CBE15E6-9AA1-44A7-BF32-356106290C2A}" type="pres">
      <dgm:prSet presAssocID="{6634974A-141A-4086-ADB9-11DB8D5979F0}" presName="descendantText" presStyleLbl="alignAccFollowNode1" presStyleIdx="1" presStyleCnt="5">
        <dgm:presLayoutVars>
          <dgm:bulletEnabled val="1"/>
        </dgm:presLayoutVars>
      </dgm:prSet>
      <dgm:spPr/>
    </dgm:pt>
    <dgm:pt modelId="{01C72893-88DD-4E94-B05F-8A0388F5710B}" type="pres">
      <dgm:prSet presAssocID="{BB7E1647-AAE7-4FC4-9A0E-107E02D83043}" presName="sp" presStyleCnt="0"/>
      <dgm:spPr/>
    </dgm:pt>
    <dgm:pt modelId="{4B9F1F8E-889F-4E3A-A8D3-D65A14CD3E91}" type="pres">
      <dgm:prSet presAssocID="{03D99D85-C866-4064-AE0E-CAD8D730B4F5}" presName="linNode" presStyleCnt="0"/>
      <dgm:spPr/>
    </dgm:pt>
    <dgm:pt modelId="{66BB3439-E7B2-472F-A7DB-4BCBA8FE5B95}" type="pres">
      <dgm:prSet presAssocID="{03D99D85-C866-4064-AE0E-CAD8D730B4F5}" presName="parentText" presStyleLbl="node1" presStyleIdx="2" presStyleCnt="5">
        <dgm:presLayoutVars>
          <dgm:chMax val="1"/>
          <dgm:bulletEnabled val="1"/>
        </dgm:presLayoutVars>
      </dgm:prSet>
      <dgm:spPr/>
    </dgm:pt>
    <dgm:pt modelId="{790C888B-73C3-4F0F-8692-EE76BBE6A4FB}" type="pres">
      <dgm:prSet presAssocID="{03D99D85-C866-4064-AE0E-CAD8D730B4F5}" presName="descendantText" presStyleLbl="alignAccFollowNode1" presStyleIdx="2" presStyleCnt="5">
        <dgm:presLayoutVars>
          <dgm:bulletEnabled val="1"/>
        </dgm:presLayoutVars>
      </dgm:prSet>
      <dgm:spPr/>
    </dgm:pt>
    <dgm:pt modelId="{E9D3E8FB-CD81-4EC4-B9CD-C92847B5AE98}" type="pres">
      <dgm:prSet presAssocID="{804CAC22-EEF7-4A6F-947F-7B9A366647DB}" presName="sp" presStyleCnt="0"/>
      <dgm:spPr/>
    </dgm:pt>
    <dgm:pt modelId="{FACB4CC4-75E0-41BC-BE80-B9802280084C}" type="pres">
      <dgm:prSet presAssocID="{FE15793A-50D9-4E41-9C03-ACC1A852DCE0}" presName="linNode" presStyleCnt="0"/>
      <dgm:spPr/>
    </dgm:pt>
    <dgm:pt modelId="{74AEC13C-451C-4DB5-BCCD-C91313EB0C59}" type="pres">
      <dgm:prSet presAssocID="{FE15793A-50D9-4E41-9C03-ACC1A852DCE0}" presName="parentText" presStyleLbl="node1" presStyleIdx="3" presStyleCnt="5">
        <dgm:presLayoutVars>
          <dgm:chMax val="1"/>
          <dgm:bulletEnabled val="1"/>
        </dgm:presLayoutVars>
      </dgm:prSet>
      <dgm:spPr/>
    </dgm:pt>
    <dgm:pt modelId="{04D41FF2-B6E9-4837-A518-8531FA018BFD}" type="pres">
      <dgm:prSet presAssocID="{FE15793A-50D9-4E41-9C03-ACC1A852DCE0}" presName="descendantText" presStyleLbl="alignAccFollowNode1" presStyleIdx="3" presStyleCnt="5">
        <dgm:presLayoutVars>
          <dgm:bulletEnabled val="1"/>
        </dgm:presLayoutVars>
      </dgm:prSet>
      <dgm:spPr/>
    </dgm:pt>
    <dgm:pt modelId="{F04DBDDD-4FA9-4E09-AB92-76B4AFCC181A}" type="pres">
      <dgm:prSet presAssocID="{5BE927E3-539B-42CF-B18D-651263E8B015}" presName="sp" presStyleCnt="0"/>
      <dgm:spPr/>
    </dgm:pt>
    <dgm:pt modelId="{CE19D2C8-A564-4FCB-8EA6-3E89C5399054}" type="pres">
      <dgm:prSet presAssocID="{EA44DE2A-0322-4D18-A52F-9CCCFF605878}" presName="linNode" presStyleCnt="0"/>
      <dgm:spPr/>
    </dgm:pt>
    <dgm:pt modelId="{CD65234F-F241-4936-B057-56D6A78C4DDF}" type="pres">
      <dgm:prSet presAssocID="{EA44DE2A-0322-4D18-A52F-9CCCFF605878}" presName="parentText" presStyleLbl="node1" presStyleIdx="4" presStyleCnt="5">
        <dgm:presLayoutVars>
          <dgm:chMax val="1"/>
          <dgm:bulletEnabled val="1"/>
        </dgm:presLayoutVars>
      </dgm:prSet>
      <dgm:spPr/>
    </dgm:pt>
    <dgm:pt modelId="{D2BAB82A-9A50-404A-8A76-770C5073DB1D}" type="pres">
      <dgm:prSet presAssocID="{EA44DE2A-0322-4D18-A52F-9CCCFF605878}" presName="descendantText" presStyleLbl="alignAccFollowNode1" presStyleIdx="4" presStyleCnt="5">
        <dgm:presLayoutVars>
          <dgm:bulletEnabled val="1"/>
        </dgm:presLayoutVars>
      </dgm:prSet>
      <dgm:spPr/>
    </dgm:pt>
  </dgm:ptLst>
  <dgm:cxnLst>
    <dgm:cxn modelId="{C637DD4F-A7C0-4878-8438-BF2DD5AF2467}" type="presOf" srcId="{D53D84BA-9EF2-4D43-AB98-C7EE78A91A56}" destId="{9CBE15E6-9AA1-44A7-BF32-356106290C2A}" srcOrd="0" destOrd="0" presId="urn:microsoft.com/office/officeart/2005/8/layout/vList5"/>
    <dgm:cxn modelId="{FCA74FA3-CB41-4D96-89A4-0224CDAFBA2C}" type="presOf" srcId="{A3DA6F6F-D61A-4CFC-ACF0-076088920711}" destId="{2EFCEB49-DF6F-4E8A-B9F8-45E09AFB96CB}" srcOrd="0" destOrd="0" presId="urn:microsoft.com/office/officeart/2005/8/layout/vList5"/>
    <dgm:cxn modelId="{DA3B9E39-64B3-49F1-B5B7-AE7A7FC363B7}" srcId="{AF424CAD-FBC5-46D3-AE73-220999553BC1}" destId="{FE15793A-50D9-4E41-9C03-ACC1A852DCE0}" srcOrd="3" destOrd="0" parTransId="{0E4079B6-7456-46F5-9360-B78F1D9D6856}" sibTransId="{5BE927E3-539B-42CF-B18D-651263E8B015}"/>
    <dgm:cxn modelId="{D72D5478-B9FA-4AC3-8C1E-B95E62BEF203}" srcId="{AF424CAD-FBC5-46D3-AE73-220999553BC1}" destId="{A3DA6F6F-D61A-4CFC-ACF0-076088920711}" srcOrd="0" destOrd="0" parTransId="{6943D801-E466-472B-9DC4-D645B13F8743}" sibTransId="{0E3F9B9B-0B4A-491A-8918-23805923A10B}"/>
    <dgm:cxn modelId="{A70B3B23-364A-41C2-8137-736E3A7DFB59}" srcId="{AF424CAD-FBC5-46D3-AE73-220999553BC1}" destId="{EA44DE2A-0322-4D18-A52F-9CCCFF605878}" srcOrd="4" destOrd="0" parTransId="{6759535B-7F28-4BF2-B072-040369B1DC1E}" sibTransId="{D5D8BC3F-9E1E-44C9-8FB3-70219DFAE5F6}"/>
    <dgm:cxn modelId="{8A2262B9-EA7F-4A9E-A317-DE5E8077AA52}" type="presOf" srcId="{3C3D735D-54EA-4197-9150-D2BE19D14A4D}" destId="{DDB3DF0E-4FDF-4CA0-B1A7-AEB86497B6DE}" srcOrd="0" destOrd="0" presId="urn:microsoft.com/office/officeart/2005/8/layout/vList5"/>
    <dgm:cxn modelId="{8BCAAB6F-4E5B-4048-BA7C-36D5EB2F5454}" srcId="{EA44DE2A-0322-4D18-A52F-9CCCFF605878}" destId="{E1820468-03B1-4F7B-8A9F-72CF14524454}" srcOrd="0" destOrd="0" parTransId="{9355CC97-D85B-4E11-B7ED-AE83715D977E}" sibTransId="{FC71B16E-7754-4290-9DDF-C83CF8A57933}"/>
    <dgm:cxn modelId="{4A61885E-3055-400C-8952-32EF14DBC168}" type="presOf" srcId="{FE15793A-50D9-4E41-9C03-ACC1A852DCE0}" destId="{74AEC13C-451C-4DB5-BCCD-C91313EB0C59}" srcOrd="0" destOrd="0" presId="urn:microsoft.com/office/officeart/2005/8/layout/vList5"/>
    <dgm:cxn modelId="{C31A972F-A1FE-45A5-8FD5-6F37376A1016}" type="presOf" srcId="{03D99D85-C866-4064-AE0E-CAD8D730B4F5}" destId="{66BB3439-E7B2-472F-A7DB-4BCBA8FE5B95}" srcOrd="0" destOrd="0" presId="urn:microsoft.com/office/officeart/2005/8/layout/vList5"/>
    <dgm:cxn modelId="{16AE5152-E78F-46FE-8016-254157FB0AD6}" type="presOf" srcId="{EA44DE2A-0322-4D18-A52F-9CCCFF605878}" destId="{CD65234F-F241-4936-B057-56D6A78C4DDF}" srcOrd="0" destOrd="0" presId="urn:microsoft.com/office/officeart/2005/8/layout/vList5"/>
    <dgm:cxn modelId="{3038AB65-89B7-46BA-B693-369E5CD1184D}" type="presOf" srcId="{6634974A-141A-4086-ADB9-11DB8D5979F0}" destId="{34FAF236-24B8-42C1-9C85-745179BBEDD4}" srcOrd="0" destOrd="0" presId="urn:microsoft.com/office/officeart/2005/8/layout/vList5"/>
    <dgm:cxn modelId="{B87128EA-BB52-46EF-B182-E26D07628326}" type="presOf" srcId="{AF424CAD-FBC5-46D3-AE73-220999553BC1}" destId="{D41DCC9F-71C4-4C8E-A9DD-D6463D312D2E}" srcOrd="0" destOrd="0" presId="urn:microsoft.com/office/officeart/2005/8/layout/vList5"/>
    <dgm:cxn modelId="{D3440635-F07D-467B-9426-B13D910C83D6}" srcId="{6634974A-141A-4086-ADB9-11DB8D5979F0}" destId="{D53D84BA-9EF2-4D43-AB98-C7EE78A91A56}" srcOrd="0" destOrd="0" parTransId="{F5685F32-0519-446F-BDD6-D4B7E8E3C3EF}" sibTransId="{5D04493E-65DC-4C23-86F7-0966A44A8F3F}"/>
    <dgm:cxn modelId="{7BDADD09-4051-4075-9E28-211CBF66CBCA}" srcId="{AF424CAD-FBC5-46D3-AE73-220999553BC1}" destId="{6634974A-141A-4086-ADB9-11DB8D5979F0}" srcOrd="1" destOrd="0" parTransId="{7F8F4D90-CBC1-4895-978D-AC1E27C2B639}" sibTransId="{BB7E1647-AAE7-4FC4-9A0E-107E02D83043}"/>
    <dgm:cxn modelId="{F0ABBD8D-8C26-4234-84D2-581298B698DA}" srcId="{FE15793A-50D9-4E41-9C03-ACC1A852DCE0}" destId="{B4C972E1-CBDC-4694-AAD0-7D4C9FA0029F}" srcOrd="0" destOrd="0" parTransId="{4722E7C0-EEB2-48AE-B905-77DA71B9702E}" sibTransId="{813F4DD9-86EC-4545-B360-1816FEA953EF}"/>
    <dgm:cxn modelId="{D63179FF-B7F5-46E8-86C4-5A20932871E0}" srcId="{A3DA6F6F-D61A-4CFC-ACF0-076088920711}" destId="{3C3D735D-54EA-4197-9150-D2BE19D14A4D}" srcOrd="0" destOrd="0" parTransId="{A20E96A2-3DD5-43D3-82E6-E6F0673E021C}" sibTransId="{83C034C5-F2D9-4D59-83AD-668CA13932F9}"/>
    <dgm:cxn modelId="{6B9FB780-0B51-4FEA-BEC2-5DA2ADBE78A7}" type="presOf" srcId="{E1820468-03B1-4F7B-8A9F-72CF14524454}" destId="{D2BAB82A-9A50-404A-8A76-770C5073DB1D}" srcOrd="0" destOrd="0" presId="urn:microsoft.com/office/officeart/2005/8/layout/vList5"/>
    <dgm:cxn modelId="{AEDA157D-83A5-40A4-A28F-439E2611075D}" srcId="{AF424CAD-FBC5-46D3-AE73-220999553BC1}" destId="{03D99D85-C866-4064-AE0E-CAD8D730B4F5}" srcOrd="2" destOrd="0" parTransId="{8E638771-DA99-4A29-8FE0-B2AB7A26F7EB}" sibTransId="{804CAC22-EEF7-4A6F-947F-7B9A366647DB}"/>
    <dgm:cxn modelId="{49042DC8-9B4E-4338-8ED0-44BEA3A40801}" type="presOf" srcId="{FC0A7C8D-78D0-4035-8F18-41E24F88E57D}" destId="{790C888B-73C3-4F0F-8692-EE76BBE6A4FB}" srcOrd="0" destOrd="0" presId="urn:microsoft.com/office/officeart/2005/8/layout/vList5"/>
    <dgm:cxn modelId="{67B9BA13-25D9-43C3-BF82-2ED826AA53CB}" srcId="{03D99D85-C866-4064-AE0E-CAD8D730B4F5}" destId="{FC0A7C8D-78D0-4035-8F18-41E24F88E57D}" srcOrd="0" destOrd="0" parTransId="{48F5528E-4321-42C4-BF6A-6CA1B1B82034}" sibTransId="{27E055B6-AC43-46A9-8369-E97275F94AE7}"/>
    <dgm:cxn modelId="{31851572-E6FC-4888-89A9-98D459494142}" type="presOf" srcId="{B4C972E1-CBDC-4694-AAD0-7D4C9FA0029F}" destId="{04D41FF2-B6E9-4837-A518-8531FA018BFD}" srcOrd="0" destOrd="0" presId="urn:microsoft.com/office/officeart/2005/8/layout/vList5"/>
    <dgm:cxn modelId="{C6D3E1CD-32EC-4DDD-8D6E-99B041B2C313}" type="presParOf" srcId="{D41DCC9F-71C4-4C8E-A9DD-D6463D312D2E}" destId="{C0C437AA-1115-4194-BB06-632841E9FA58}" srcOrd="0" destOrd="0" presId="urn:microsoft.com/office/officeart/2005/8/layout/vList5"/>
    <dgm:cxn modelId="{0A8E7CF3-6F05-465B-A81B-934D245A05D6}" type="presParOf" srcId="{C0C437AA-1115-4194-BB06-632841E9FA58}" destId="{2EFCEB49-DF6F-4E8A-B9F8-45E09AFB96CB}" srcOrd="0" destOrd="0" presId="urn:microsoft.com/office/officeart/2005/8/layout/vList5"/>
    <dgm:cxn modelId="{E82C9C3A-67DC-4CA9-B294-A10321CB9CF2}" type="presParOf" srcId="{C0C437AA-1115-4194-BB06-632841E9FA58}" destId="{DDB3DF0E-4FDF-4CA0-B1A7-AEB86497B6DE}" srcOrd="1" destOrd="0" presId="urn:microsoft.com/office/officeart/2005/8/layout/vList5"/>
    <dgm:cxn modelId="{44478577-35B8-4301-81A1-C32E2A5D7162}" type="presParOf" srcId="{D41DCC9F-71C4-4C8E-A9DD-D6463D312D2E}" destId="{05F80E74-39CD-4A93-A92F-9E5C423F5441}" srcOrd="1" destOrd="0" presId="urn:microsoft.com/office/officeart/2005/8/layout/vList5"/>
    <dgm:cxn modelId="{98D99924-89C0-4328-A04B-A575CCCEECC9}" type="presParOf" srcId="{D41DCC9F-71C4-4C8E-A9DD-D6463D312D2E}" destId="{FBD8C6BB-AF14-4C31-B9E1-DB3D17B257AD}" srcOrd="2" destOrd="0" presId="urn:microsoft.com/office/officeart/2005/8/layout/vList5"/>
    <dgm:cxn modelId="{596B2497-275B-4C1F-9EA1-1F3DBC37713F}" type="presParOf" srcId="{FBD8C6BB-AF14-4C31-B9E1-DB3D17B257AD}" destId="{34FAF236-24B8-42C1-9C85-745179BBEDD4}" srcOrd="0" destOrd="0" presId="urn:microsoft.com/office/officeart/2005/8/layout/vList5"/>
    <dgm:cxn modelId="{14BE581E-2303-4E65-8D27-06700652CC4E}" type="presParOf" srcId="{FBD8C6BB-AF14-4C31-B9E1-DB3D17B257AD}" destId="{9CBE15E6-9AA1-44A7-BF32-356106290C2A}" srcOrd="1" destOrd="0" presId="urn:microsoft.com/office/officeart/2005/8/layout/vList5"/>
    <dgm:cxn modelId="{9E9A9A2A-A4D4-4FBD-B7B7-5B650A47FF40}" type="presParOf" srcId="{D41DCC9F-71C4-4C8E-A9DD-D6463D312D2E}" destId="{01C72893-88DD-4E94-B05F-8A0388F5710B}" srcOrd="3" destOrd="0" presId="urn:microsoft.com/office/officeart/2005/8/layout/vList5"/>
    <dgm:cxn modelId="{18715B0C-534C-40DA-BD25-20B04298AF93}" type="presParOf" srcId="{D41DCC9F-71C4-4C8E-A9DD-D6463D312D2E}" destId="{4B9F1F8E-889F-4E3A-A8D3-D65A14CD3E91}" srcOrd="4" destOrd="0" presId="urn:microsoft.com/office/officeart/2005/8/layout/vList5"/>
    <dgm:cxn modelId="{41392855-0627-42A7-92EE-3440F265CAAB}" type="presParOf" srcId="{4B9F1F8E-889F-4E3A-A8D3-D65A14CD3E91}" destId="{66BB3439-E7B2-472F-A7DB-4BCBA8FE5B95}" srcOrd="0" destOrd="0" presId="urn:microsoft.com/office/officeart/2005/8/layout/vList5"/>
    <dgm:cxn modelId="{4968607D-00BD-4A52-B403-9479FA5716FC}" type="presParOf" srcId="{4B9F1F8E-889F-4E3A-A8D3-D65A14CD3E91}" destId="{790C888B-73C3-4F0F-8692-EE76BBE6A4FB}" srcOrd="1" destOrd="0" presId="urn:microsoft.com/office/officeart/2005/8/layout/vList5"/>
    <dgm:cxn modelId="{D8D7896B-3055-4BC3-BE58-797B0135C358}" type="presParOf" srcId="{D41DCC9F-71C4-4C8E-A9DD-D6463D312D2E}" destId="{E9D3E8FB-CD81-4EC4-B9CD-C92847B5AE98}" srcOrd="5" destOrd="0" presId="urn:microsoft.com/office/officeart/2005/8/layout/vList5"/>
    <dgm:cxn modelId="{E4543BFF-C6B7-478D-80B6-8F7D82163339}" type="presParOf" srcId="{D41DCC9F-71C4-4C8E-A9DD-D6463D312D2E}" destId="{FACB4CC4-75E0-41BC-BE80-B9802280084C}" srcOrd="6" destOrd="0" presId="urn:microsoft.com/office/officeart/2005/8/layout/vList5"/>
    <dgm:cxn modelId="{F228D6AE-1C76-4BCA-B88C-05F5C9B7E933}" type="presParOf" srcId="{FACB4CC4-75E0-41BC-BE80-B9802280084C}" destId="{74AEC13C-451C-4DB5-BCCD-C91313EB0C59}" srcOrd="0" destOrd="0" presId="urn:microsoft.com/office/officeart/2005/8/layout/vList5"/>
    <dgm:cxn modelId="{9D222C43-914D-425A-A3A9-CB89AE02158F}" type="presParOf" srcId="{FACB4CC4-75E0-41BC-BE80-B9802280084C}" destId="{04D41FF2-B6E9-4837-A518-8531FA018BFD}" srcOrd="1" destOrd="0" presId="urn:microsoft.com/office/officeart/2005/8/layout/vList5"/>
    <dgm:cxn modelId="{8699D9B5-F034-49CF-9B40-7CBA93ABBA4F}" type="presParOf" srcId="{D41DCC9F-71C4-4C8E-A9DD-D6463D312D2E}" destId="{F04DBDDD-4FA9-4E09-AB92-76B4AFCC181A}" srcOrd="7" destOrd="0" presId="urn:microsoft.com/office/officeart/2005/8/layout/vList5"/>
    <dgm:cxn modelId="{07CB83E5-67BF-457F-9A88-BD3A0171531D}" type="presParOf" srcId="{D41DCC9F-71C4-4C8E-A9DD-D6463D312D2E}" destId="{CE19D2C8-A564-4FCB-8EA6-3E89C5399054}" srcOrd="8" destOrd="0" presId="urn:microsoft.com/office/officeart/2005/8/layout/vList5"/>
    <dgm:cxn modelId="{5EBBADD5-0A20-49E3-93DE-F06740647F2B}" type="presParOf" srcId="{CE19D2C8-A564-4FCB-8EA6-3E89C5399054}" destId="{CD65234F-F241-4936-B057-56D6A78C4DDF}" srcOrd="0" destOrd="0" presId="urn:microsoft.com/office/officeart/2005/8/layout/vList5"/>
    <dgm:cxn modelId="{993261E6-6491-402B-92F6-6B5D959E74A0}" type="presParOf" srcId="{CE19D2C8-A564-4FCB-8EA6-3E89C5399054}" destId="{D2BAB82A-9A50-404A-8A76-770C5073DB1D}"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371232E-9B96-45BE-91C8-CBD32E2198F5}" type="doc">
      <dgm:prSet loTypeId="urn:microsoft.com/office/officeart/2005/8/layout/vList5" loCatId="list" qsTypeId="urn:microsoft.com/office/officeart/2005/8/quickstyle/simple3" qsCatId="simple" csTypeId="urn:microsoft.com/office/officeart/2005/8/colors/colorful5" csCatId="colorful"/>
      <dgm:spPr/>
      <dgm:t>
        <a:bodyPr/>
        <a:lstStyle/>
        <a:p>
          <a:endParaRPr lang="es-SV"/>
        </a:p>
      </dgm:t>
    </dgm:pt>
    <dgm:pt modelId="{71871098-D28B-4328-8386-AAD74822EAF8}">
      <dgm:prSet/>
      <dgm:spPr/>
      <dgm:t>
        <a:bodyPr/>
        <a:lstStyle/>
        <a:p>
          <a:pPr rtl="0"/>
          <a:r>
            <a:rPr lang="es-SV" smtClean="0"/>
            <a:t>En costumbres y pensamiento</a:t>
          </a:r>
          <a:endParaRPr lang="es-SV"/>
        </a:p>
      </dgm:t>
    </dgm:pt>
    <dgm:pt modelId="{19D6559B-2A56-40F0-900C-37BEE3D41FB4}" type="parTrans" cxnId="{73676990-985F-45C5-9A76-AFE42B905521}">
      <dgm:prSet/>
      <dgm:spPr/>
      <dgm:t>
        <a:bodyPr/>
        <a:lstStyle/>
        <a:p>
          <a:endParaRPr lang="es-SV"/>
        </a:p>
      </dgm:t>
    </dgm:pt>
    <dgm:pt modelId="{A28D9AA8-D056-4B70-8FB0-F4D6D29DB705}" type="sibTrans" cxnId="{73676990-985F-45C5-9A76-AFE42B905521}">
      <dgm:prSet/>
      <dgm:spPr/>
      <dgm:t>
        <a:bodyPr/>
        <a:lstStyle/>
        <a:p>
          <a:endParaRPr lang="es-SV"/>
        </a:p>
      </dgm:t>
    </dgm:pt>
    <dgm:pt modelId="{95375413-6E11-4C4B-924C-25E1802ADECB}">
      <dgm:prSet/>
      <dgm:spPr/>
      <dgm:t>
        <a:bodyPr/>
        <a:lstStyle/>
        <a:p>
          <a:pPr rtl="0"/>
          <a:r>
            <a:rPr lang="es-SV" smtClean="0"/>
            <a:t>Filipenses 2: 1-5</a:t>
          </a:r>
          <a:endParaRPr lang="es-SV"/>
        </a:p>
      </dgm:t>
    </dgm:pt>
    <dgm:pt modelId="{29416FB9-DBA2-427D-9DEF-E6CA9AFE5DD6}" type="parTrans" cxnId="{242E407F-0D64-407F-88FD-7996C1A0B7FC}">
      <dgm:prSet/>
      <dgm:spPr/>
      <dgm:t>
        <a:bodyPr/>
        <a:lstStyle/>
        <a:p>
          <a:endParaRPr lang="es-SV"/>
        </a:p>
      </dgm:t>
    </dgm:pt>
    <dgm:pt modelId="{7B2A411E-E6BC-4D0F-9FEF-09C258D027FF}" type="sibTrans" cxnId="{242E407F-0D64-407F-88FD-7996C1A0B7FC}">
      <dgm:prSet/>
      <dgm:spPr/>
      <dgm:t>
        <a:bodyPr/>
        <a:lstStyle/>
        <a:p>
          <a:endParaRPr lang="es-SV"/>
        </a:p>
      </dgm:t>
    </dgm:pt>
    <dgm:pt modelId="{B821E81D-5CA6-437D-AE9C-87E0B67E8198}">
      <dgm:prSet/>
      <dgm:spPr/>
      <dgm:t>
        <a:bodyPr/>
        <a:lstStyle/>
        <a:p>
          <a:pPr rtl="0"/>
          <a:r>
            <a:rPr lang="es-SV" smtClean="0"/>
            <a:t>En la fidelidad</a:t>
          </a:r>
          <a:endParaRPr lang="es-SV"/>
        </a:p>
      </dgm:t>
    </dgm:pt>
    <dgm:pt modelId="{25D66522-7E6C-4C9A-B942-3A6D864FCD9F}" type="parTrans" cxnId="{CD4D209A-499B-4852-893F-7B8132C82246}">
      <dgm:prSet/>
      <dgm:spPr/>
      <dgm:t>
        <a:bodyPr/>
        <a:lstStyle/>
        <a:p>
          <a:endParaRPr lang="es-SV"/>
        </a:p>
      </dgm:t>
    </dgm:pt>
    <dgm:pt modelId="{610A4811-632C-4D59-8ECE-5CEB007E729A}" type="sibTrans" cxnId="{CD4D209A-499B-4852-893F-7B8132C82246}">
      <dgm:prSet/>
      <dgm:spPr/>
      <dgm:t>
        <a:bodyPr/>
        <a:lstStyle/>
        <a:p>
          <a:endParaRPr lang="es-SV"/>
        </a:p>
      </dgm:t>
    </dgm:pt>
    <dgm:pt modelId="{CC2D0489-40D0-4E60-A7AE-A2F0BE62E0F5}">
      <dgm:prSet/>
      <dgm:spPr/>
      <dgm:t>
        <a:bodyPr/>
        <a:lstStyle/>
        <a:p>
          <a:pPr rtl="0"/>
          <a:r>
            <a:rPr lang="es-SV" smtClean="0"/>
            <a:t>Hebreos 2:17-18</a:t>
          </a:r>
          <a:endParaRPr lang="es-SV"/>
        </a:p>
      </dgm:t>
    </dgm:pt>
    <dgm:pt modelId="{6B917D17-83B7-48DF-8376-5BCB191FF7F5}" type="parTrans" cxnId="{7E36754A-91D0-40FC-AB3D-1F13F6862389}">
      <dgm:prSet/>
      <dgm:spPr/>
      <dgm:t>
        <a:bodyPr/>
        <a:lstStyle/>
        <a:p>
          <a:endParaRPr lang="es-SV"/>
        </a:p>
      </dgm:t>
    </dgm:pt>
    <dgm:pt modelId="{C57DC16D-7EB9-4E50-89C3-B91DCDDB7E7D}" type="sibTrans" cxnId="{7E36754A-91D0-40FC-AB3D-1F13F6862389}">
      <dgm:prSet/>
      <dgm:spPr/>
      <dgm:t>
        <a:bodyPr/>
        <a:lstStyle/>
        <a:p>
          <a:endParaRPr lang="es-SV"/>
        </a:p>
      </dgm:t>
    </dgm:pt>
    <dgm:pt modelId="{6E0057D8-71D1-4F00-8E23-81D2A4CCBAB2}">
      <dgm:prSet/>
      <dgm:spPr/>
      <dgm:t>
        <a:bodyPr/>
        <a:lstStyle/>
        <a:p>
          <a:pPr rtl="0"/>
          <a:r>
            <a:rPr lang="es-SV" smtClean="0"/>
            <a:t>En la humildad</a:t>
          </a:r>
          <a:endParaRPr lang="es-SV"/>
        </a:p>
      </dgm:t>
    </dgm:pt>
    <dgm:pt modelId="{4D23F5FF-D313-4A2E-A2F2-C967C5960B5D}" type="parTrans" cxnId="{BD0D113A-D2C9-45D9-90B0-43D9540D93F9}">
      <dgm:prSet/>
      <dgm:spPr/>
      <dgm:t>
        <a:bodyPr/>
        <a:lstStyle/>
        <a:p>
          <a:endParaRPr lang="es-SV"/>
        </a:p>
      </dgm:t>
    </dgm:pt>
    <dgm:pt modelId="{74F1D6EC-2127-483C-96E7-30B8AFFEAD07}" type="sibTrans" cxnId="{BD0D113A-D2C9-45D9-90B0-43D9540D93F9}">
      <dgm:prSet/>
      <dgm:spPr/>
      <dgm:t>
        <a:bodyPr/>
        <a:lstStyle/>
        <a:p>
          <a:endParaRPr lang="es-SV"/>
        </a:p>
      </dgm:t>
    </dgm:pt>
    <dgm:pt modelId="{A085FDA4-327F-4822-9594-4FBE16D2CEFA}">
      <dgm:prSet/>
      <dgm:spPr/>
      <dgm:t>
        <a:bodyPr/>
        <a:lstStyle/>
        <a:p>
          <a:pPr rtl="0"/>
          <a:r>
            <a:rPr lang="es-SV" smtClean="0"/>
            <a:t>Filipenses 2: 5-8</a:t>
          </a:r>
          <a:endParaRPr lang="es-SV"/>
        </a:p>
      </dgm:t>
    </dgm:pt>
    <dgm:pt modelId="{5A17C69C-023B-4369-B584-730A0D8D7BDA}" type="parTrans" cxnId="{F7877A6D-DA8E-4DC3-8439-7478ADBB0CF6}">
      <dgm:prSet/>
      <dgm:spPr/>
      <dgm:t>
        <a:bodyPr/>
        <a:lstStyle/>
        <a:p>
          <a:endParaRPr lang="es-SV"/>
        </a:p>
      </dgm:t>
    </dgm:pt>
    <dgm:pt modelId="{FCA4966D-F10B-45EA-A089-65BE1B6D317B}" type="sibTrans" cxnId="{F7877A6D-DA8E-4DC3-8439-7478ADBB0CF6}">
      <dgm:prSet/>
      <dgm:spPr/>
      <dgm:t>
        <a:bodyPr/>
        <a:lstStyle/>
        <a:p>
          <a:endParaRPr lang="es-SV"/>
        </a:p>
      </dgm:t>
    </dgm:pt>
    <dgm:pt modelId="{E5573235-2536-4B01-A67A-751E7523B8F0}">
      <dgm:prSet/>
      <dgm:spPr/>
      <dgm:t>
        <a:bodyPr/>
        <a:lstStyle/>
        <a:p>
          <a:pPr rtl="0"/>
          <a:r>
            <a:rPr lang="es-SV" smtClean="0"/>
            <a:t>En su autoevaluación</a:t>
          </a:r>
          <a:endParaRPr lang="es-SV"/>
        </a:p>
      </dgm:t>
    </dgm:pt>
    <dgm:pt modelId="{7748C8C4-B982-4302-AB95-1EDA89EDBAE6}" type="parTrans" cxnId="{5BA3C1B7-0CE2-46C2-975D-ACE2CEC710B9}">
      <dgm:prSet/>
      <dgm:spPr/>
      <dgm:t>
        <a:bodyPr/>
        <a:lstStyle/>
        <a:p>
          <a:endParaRPr lang="es-SV"/>
        </a:p>
      </dgm:t>
    </dgm:pt>
    <dgm:pt modelId="{F7608037-F8C0-4664-B035-F56525B9A611}" type="sibTrans" cxnId="{5BA3C1B7-0CE2-46C2-975D-ACE2CEC710B9}">
      <dgm:prSet/>
      <dgm:spPr/>
      <dgm:t>
        <a:bodyPr/>
        <a:lstStyle/>
        <a:p>
          <a:endParaRPr lang="es-SV"/>
        </a:p>
      </dgm:t>
    </dgm:pt>
    <dgm:pt modelId="{B879AE54-190E-463A-B595-4B733F5834F7}">
      <dgm:prSet/>
      <dgm:spPr/>
      <dgm:t>
        <a:bodyPr/>
        <a:lstStyle/>
        <a:p>
          <a:pPr rtl="0"/>
          <a:r>
            <a:rPr lang="es-SV" smtClean="0"/>
            <a:t>Juan 19: 28, 30</a:t>
          </a:r>
          <a:endParaRPr lang="es-SV"/>
        </a:p>
      </dgm:t>
    </dgm:pt>
    <dgm:pt modelId="{22536B21-E7D4-4F95-BE7D-57F6893DC3E8}" type="parTrans" cxnId="{2E7B326B-43FE-44AF-90D8-17A4FFBD5EE1}">
      <dgm:prSet/>
      <dgm:spPr/>
      <dgm:t>
        <a:bodyPr/>
        <a:lstStyle/>
        <a:p>
          <a:endParaRPr lang="es-SV"/>
        </a:p>
      </dgm:t>
    </dgm:pt>
    <dgm:pt modelId="{C268A6BB-0668-46C3-B46A-DF4A5D29B982}" type="sibTrans" cxnId="{2E7B326B-43FE-44AF-90D8-17A4FFBD5EE1}">
      <dgm:prSet/>
      <dgm:spPr/>
      <dgm:t>
        <a:bodyPr/>
        <a:lstStyle/>
        <a:p>
          <a:endParaRPr lang="es-SV"/>
        </a:p>
      </dgm:t>
    </dgm:pt>
    <dgm:pt modelId="{1181652A-CE51-4F68-90ED-7AEAC88F1C69}">
      <dgm:prSet/>
      <dgm:spPr/>
      <dgm:t>
        <a:bodyPr/>
        <a:lstStyle/>
        <a:p>
          <a:pPr rtl="0"/>
          <a:r>
            <a:rPr lang="es-SV" smtClean="0"/>
            <a:t>En la bondad</a:t>
          </a:r>
          <a:endParaRPr lang="es-SV"/>
        </a:p>
      </dgm:t>
    </dgm:pt>
    <dgm:pt modelId="{F66552C1-C879-4B97-9847-04CA2FF098DF}" type="parTrans" cxnId="{72C67A04-8F63-4332-8498-8E128C104B2F}">
      <dgm:prSet/>
      <dgm:spPr/>
      <dgm:t>
        <a:bodyPr/>
        <a:lstStyle/>
        <a:p>
          <a:endParaRPr lang="es-SV"/>
        </a:p>
      </dgm:t>
    </dgm:pt>
    <dgm:pt modelId="{823936A5-94D9-4FE4-81CE-ADAA5FBB65FD}" type="sibTrans" cxnId="{72C67A04-8F63-4332-8498-8E128C104B2F}">
      <dgm:prSet/>
      <dgm:spPr/>
      <dgm:t>
        <a:bodyPr/>
        <a:lstStyle/>
        <a:p>
          <a:endParaRPr lang="es-SV"/>
        </a:p>
      </dgm:t>
    </dgm:pt>
    <dgm:pt modelId="{5497860C-5784-4293-B079-089287E9603D}">
      <dgm:prSet/>
      <dgm:spPr/>
      <dgm:t>
        <a:bodyPr/>
        <a:lstStyle/>
        <a:p>
          <a:pPr rtl="0"/>
          <a:r>
            <a:rPr lang="es-SV" smtClean="0"/>
            <a:t>Hechos 10: 38</a:t>
          </a:r>
          <a:endParaRPr lang="es-SV"/>
        </a:p>
      </dgm:t>
    </dgm:pt>
    <dgm:pt modelId="{230826B3-69C8-4DAA-9798-570DB098A283}" type="parTrans" cxnId="{4E7135D2-C69C-4891-B86D-9AA88F3D83B4}">
      <dgm:prSet/>
      <dgm:spPr/>
      <dgm:t>
        <a:bodyPr/>
        <a:lstStyle/>
        <a:p>
          <a:endParaRPr lang="es-SV"/>
        </a:p>
      </dgm:t>
    </dgm:pt>
    <dgm:pt modelId="{95436A40-F67B-4D7A-9612-013BAC81178C}" type="sibTrans" cxnId="{4E7135D2-C69C-4891-B86D-9AA88F3D83B4}">
      <dgm:prSet/>
      <dgm:spPr/>
      <dgm:t>
        <a:bodyPr/>
        <a:lstStyle/>
        <a:p>
          <a:endParaRPr lang="es-SV"/>
        </a:p>
      </dgm:t>
    </dgm:pt>
    <dgm:pt modelId="{967D798D-8359-43DE-BE1C-8951B8E0CB6E}">
      <dgm:prSet/>
      <dgm:spPr/>
      <dgm:t>
        <a:bodyPr/>
        <a:lstStyle/>
        <a:p>
          <a:pPr rtl="0"/>
          <a:r>
            <a:rPr lang="es-SV" smtClean="0"/>
            <a:t>En su ejemplo</a:t>
          </a:r>
          <a:endParaRPr lang="es-SV"/>
        </a:p>
      </dgm:t>
    </dgm:pt>
    <dgm:pt modelId="{D7692E08-D5B7-405E-A4E7-8401C1B1E0D7}" type="parTrans" cxnId="{EAB1C12D-4B21-4BAE-9369-F216A08F4FD1}">
      <dgm:prSet/>
      <dgm:spPr/>
      <dgm:t>
        <a:bodyPr/>
        <a:lstStyle/>
        <a:p>
          <a:endParaRPr lang="es-SV"/>
        </a:p>
      </dgm:t>
    </dgm:pt>
    <dgm:pt modelId="{A2EF794F-B0DD-481E-BC09-8664549C2BF9}" type="sibTrans" cxnId="{EAB1C12D-4B21-4BAE-9369-F216A08F4FD1}">
      <dgm:prSet/>
      <dgm:spPr/>
      <dgm:t>
        <a:bodyPr/>
        <a:lstStyle/>
        <a:p>
          <a:endParaRPr lang="es-SV"/>
        </a:p>
      </dgm:t>
    </dgm:pt>
    <dgm:pt modelId="{B61A3ECD-8935-4929-AD57-77DC27CED65B}">
      <dgm:prSet/>
      <dgm:spPr/>
      <dgm:t>
        <a:bodyPr/>
        <a:lstStyle/>
        <a:p>
          <a:pPr rtl="0"/>
          <a:r>
            <a:rPr lang="es-SV" smtClean="0"/>
            <a:t>Hebreos 4: 15</a:t>
          </a:r>
          <a:endParaRPr lang="es-SV"/>
        </a:p>
      </dgm:t>
    </dgm:pt>
    <dgm:pt modelId="{5C3BF686-6153-4561-A3AE-5B2F3204FE7E}" type="parTrans" cxnId="{F6B59F4A-9E12-46FE-A191-BA4ECD4E8924}">
      <dgm:prSet/>
      <dgm:spPr/>
      <dgm:t>
        <a:bodyPr/>
        <a:lstStyle/>
        <a:p>
          <a:endParaRPr lang="es-SV"/>
        </a:p>
      </dgm:t>
    </dgm:pt>
    <dgm:pt modelId="{350848CA-655F-4C14-8325-1D38E45AA5F0}" type="sibTrans" cxnId="{F6B59F4A-9E12-46FE-A191-BA4ECD4E8924}">
      <dgm:prSet/>
      <dgm:spPr/>
      <dgm:t>
        <a:bodyPr/>
        <a:lstStyle/>
        <a:p>
          <a:endParaRPr lang="es-SV"/>
        </a:p>
      </dgm:t>
    </dgm:pt>
    <dgm:pt modelId="{627303C1-8957-4997-8FF8-1D5AE34D2341}" type="pres">
      <dgm:prSet presAssocID="{D371232E-9B96-45BE-91C8-CBD32E2198F5}" presName="Name0" presStyleCnt="0">
        <dgm:presLayoutVars>
          <dgm:dir/>
          <dgm:animLvl val="lvl"/>
          <dgm:resizeHandles val="exact"/>
        </dgm:presLayoutVars>
      </dgm:prSet>
      <dgm:spPr/>
    </dgm:pt>
    <dgm:pt modelId="{F2F507C4-87DF-4935-B7B9-013443674EE4}" type="pres">
      <dgm:prSet presAssocID="{71871098-D28B-4328-8386-AAD74822EAF8}" presName="linNode" presStyleCnt="0"/>
      <dgm:spPr/>
    </dgm:pt>
    <dgm:pt modelId="{FBFC99FC-5BAC-4536-96FF-AA9ED69B91CE}" type="pres">
      <dgm:prSet presAssocID="{71871098-D28B-4328-8386-AAD74822EAF8}" presName="parentText" presStyleLbl="node1" presStyleIdx="0" presStyleCnt="6">
        <dgm:presLayoutVars>
          <dgm:chMax val="1"/>
          <dgm:bulletEnabled val="1"/>
        </dgm:presLayoutVars>
      </dgm:prSet>
      <dgm:spPr/>
    </dgm:pt>
    <dgm:pt modelId="{D01A68FE-C69F-412B-96B7-9D9DF27F3C97}" type="pres">
      <dgm:prSet presAssocID="{71871098-D28B-4328-8386-AAD74822EAF8}" presName="descendantText" presStyleLbl="alignAccFollowNode1" presStyleIdx="0" presStyleCnt="6">
        <dgm:presLayoutVars>
          <dgm:bulletEnabled val="1"/>
        </dgm:presLayoutVars>
      </dgm:prSet>
      <dgm:spPr/>
    </dgm:pt>
    <dgm:pt modelId="{7D35E666-D0BF-44EB-B07B-4E187C8138D3}" type="pres">
      <dgm:prSet presAssocID="{A28D9AA8-D056-4B70-8FB0-F4D6D29DB705}" presName="sp" presStyleCnt="0"/>
      <dgm:spPr/>
    </dgm:pt>
    <dgm:pt modelId="{BA525C7A-B7EB-4ABA-B323-06A3F4794329}" type="pres">
      <dgm:prSet presAssocID="{B821E81D-5CA6-437D-AE9C-87E0B67E8198}" presName="linNode" presStyleCnt="0"/>
      <dgm:spPr/>
    </dgm:pt>
    <dgm:pt modelId="{71A2C7E4-C687-4527-BCF1-C04DC333BEED}" type="pres">
      <dgm:prSet presAssocID="{B821E81D-5CA6-437D-AE9C-87E0B67E8198}" presName="parentText" presStyleLbl="node1" presStyleIdx="1" presStyleCnt="6">
        <dgm:presLayoutVars>
          <dgm:chMax val="1"/>
          <dgm:bulletEnabled val="1"/>
        </dgm:presLayoutVars>
      </dgm:prSet>
      <dgm:spPr/>
    </dgm:pt>
    <dgm:pt modelId="{0D8FA1AE-5411-4E82-8A36-F5A045153E22}" type="pres">
      <dgm:prSet presAssocID="{B821E81D-5CA6-437D-AE9C-87E0B67E8198}" presName="descendantText" presStyleLbl="alignAccFollowNode1" presStyleIdx="1" presStyleCnt="6">
        <dgm:presLayoutVars>
          <dgm:bulletEnabled val="1"/>
        </dgm:presLayoutVars>
      </dgm:prSet>
      <dgm:spPr/>
    </dgm:pt>
    <dgm:pt modelId="{D600AC9A-E667-4082-8207-5EB47B715393}" type="pres">
      <dgm:prSet presAssocID="{610A4811-632C-4D59-8ECE-5CEB007E729A}" presName="sp" presStyleCnt="0"/>
      <dgm:spPr/>
    </dgm:pt>
    <dgm:pt modelId="{A98E9CCE-411B-4C23-B05A-ECFD38A5B48E}" type="pres">
      <dgm:prSet presAssocID="{6E0057D8-71D1-4F00-8E23-81D2A4CCBAB2}" presName="linNode" presStyleCnt="0"/>
      <dgm:spPr/>
    </dgm:pt>
    <dgm:pt modelId="{F0412A68-20F0-40AD-8AAD-608F47D97A98}" type="pres">
      <dgm:prSet presAssocID="{6E0057D8-71D1-4F00-8E23-81D2A4CCBAB2}" presName="parentText" presStyleLbl="node1" presStyleIdx="2" presStyleCnt="6">
        <dgm:presLayoutVars>
          <dgm:chMax val="1"/>
          <dgm:bulletEnabled val="1"/>
        </dgm:presLayoutVars>
      </dgm:prSet>
      <dgm:spPr/>
    </dgm:pt>
    <dgm:pt modelId="{5CEABF90-5201-4B30-8B4F-6163FF783BC0}" type="pres">
      <dgm:prSet presAssocID="{6E0057D8-71D1-4F00-8E23-81D2A4CCBAB2}" presName="descendantText" presStyleLbl="alignAccFollowNode1" presStyleIdx="2" presStyleCnt="6">
        <dgm:presLayoutVars>
          <dgm:bulletEnabled val="1"/>
        </dgm:presLayoutVars>
      </dgm:prSet>
      <dgm:spPr/>
    </dgm:pt>
    <dgm:pt modelId="{A549D702-9FDB-4472-BDBA-7A41EC40293D}" type="pres">
      <dgm:prSet presAssocID="{74F1D6EC-2127-483C-96E7-30B8AFFEAD07}" presName="sp" presStyleCnt="0"/>
      <dgm:spPr/>
    </dgm:pt>
    <dgm:pt modelId="{75D2A816-EBF7-4C46-9DF5-504138D2842E}" type="pres">
      <dgm:prSet presAssocID="{E5573235-2536-4B01-A67A-751E7523B8F0}" presName="linNode" presStyleCnt="0"/>
      <dgm:spPr/>
    </dgm:pt>
    <dgm:pt modelId="{CFFD0999-5660-4960-BA91-1A296CFB7183}" type="pres">
      <dgm:prSet presAssocID="{E5573235-2536-4B01-A67A-751E7523B8F0}" presName="parentText" presStyleLbl="node1" presStyleIdx="3" presStyleCnt="6">
        <dgm:presLayoutVars>
          <dgm:chMax val="1"/>
          <dgm:bulletEnabled val="1"/>
        </dgm:presLayoutVars>
      </dgm:prSet>
      <dgm:spPr/>
    </dgm:pt>
    <dgm:pt modelId="{C0471C47-8CDA-4A21-A0FA-BE8797FC015A}" type="pres">
      <dgm:prSet presAssocID="{E5573235-2536-4B01-A67A-751E7523B8F0}" presName="descendantText" presStyleLbl="alignAccFollowNode1" presStyleIdx="3" presStyleCnt="6">
        <dgm:presLayoutVars>
          <dgm:bulletEnabled val="1"/>
        </dgm:presLayoutVars>
      </dgm:prSet>
      <dgm:spPr/>
    </dgm:pt>
    <dgm:pt modelId="{FBD32E7D-8225-4828-9E04-0817730ACB72}" type="pres">
      <dgm:prSet presAssocID="{F7608037-F8C0-4664-B035-F56525B9A611}" presName="sp" presStyleCnt="0"/>
      <dgm:spPr/>
    </dgm:pt>
    <dgm:pt modelId="{ECCD370E-2150-4136-ADB5-1DB9ED42F8B2}" type="pres">
      <dgm:prSet presAssocID="{1181652A-CE51-4F68-90ED-7AEAC88F1C69}" presName="linNode" presStyleCnt="0"/>
      <dgm:spPr/>
    </dgm:pt>
    <dgm:pt modelId="{7FDD613E-0934-4C3D-9197-1B53D29D561B}" type="pres">
      <dgm:prSet presAssocID="{1181652A-CE51-4F68-90ED-7AEAC88F1C69}" presName="parentText" presStyleLbl="node1" presStyleIdx="4" presStyleCnt="6">
        <dgm:presLayoutVars>
          <dgm:chMax val="1"/>
          <dgm:bulletEnabled val="1"/>
        </dgm:presLayoutVars>
      </dgm:prSet>
      <dgm:spPr/>
    </dgm:pt>
    <dgm:pt modelId="{57F132AF-D37F-4139-92EA-AA20F74C8CAA}" type="pres">
      <dgm:prSet presAssocID="{1181652A-CE51-4F68-90ED-7AEAC88F1C69}" presName="descendantText" presStyleLbl="alignAccFollowNode1" presStyleIdx="4" presStyleCnt="6">
        <dgm:presLayoutVars>
          <dgm:bulletEnabled val="1"/>
        </dgm:presLayoutVars>
      </dgm:prSet>
      <dgm:spPr/>
    </dgm:pt>
    <dgm:pt modelId="{256D0A15-2AE5-4AF6-BE9F-DC13028C54FB}" type="pres">
      <dgm:prSet presAssocID="{823936A5-94D9-4FE4-81CE-ADAA5FBB65FD}" presName="sp" presStyleCnt="0"/>
      <dgm:spPr/>
    </dgm:pt>
    <dgm:pt modelId="{0661AA19-D976-46EE-A705-188A7B20AF72}" type="pres">
      <dgm:prSet presAssocID="{967D798D-8359-43DE-BE1C-8951B8E0CB6E}" presName="linNode" presStyleCnt="0"/>
      <dgm:spPr/>
    </dgm:pt>
    <dgm:pt modelId="{5E90D7EE-E0AC-4763-9D67-E39503D82B88}" type="pres">
      <dgm:prSet presAssocID="{967D798D-8359-43DE-BE1C-8951B8E0CB6E}" presName="parentText" presStyleLbl="node1" presStyleIdx="5" presStyleCnt="6">
        <dgm:presLayoutVars>
          <dgm:chMax val="1"/>
          <dgm:bulletEnabled val="1"/>
        </dgm:presLayoutVars>
      </dgm:prSet>
      <dgm:spPr/>
    </dgm:pt>
    <dgm:pt modelId="{B66BE86B-F611-4ABB-91DD-D1912C442ACC}" type="pres">
      <dgm:prSet presAssocID="{967D798D-8359-43DE-BE1C-8951B8E0CB6E}" presName="descendantText" presStyleLbl="alignAccFollowNode1" presStyleIdx="5" presStyleCnt="6">
        <dgm:presLayoutVars>
          <dgm:bulletEnabled val="1"/>
        </dgm:presLayoutVars>
      </dgm:prSet>
      <dgm:spPr/>
    </dgm:pt>
  </dgm:ptLst>
  <dgm:cxnLst>
    <dgm:cxn modelId="{BD46C0C1-15CE-40B1-8C92-FCB7C7C04344}" type="presOf" srcId="{A085FDA4-327F-4822-9594-4FBE16D2CEFA}" destId="{5CEABF90-5201-4B30-8B4F-6163FF783BC0}" srcOrd="0" destOrd="0" presId="urn:microsoft.com/office/officeart/2005/8/layout/vList5"/>
    <dgm:cxn modelId="{4D880A90-7606-4BFA-8A1D-D6DBC7E81F69}" type="presOf" srcId="{95375413-6E11-4C4B-924C-25E1802ADECB}" destId="{D01A68FE-C69F-412B-96B7-9D9DF27F3C97}" srcOrd="0" destOrd="0" presId="urn:microsoft.com/office/officeart/2005/8/layout/vList5"/>
    <dgm:cxn modelId="{87006A28-F873-43A8-9D6C-721E9440447F}" type="presOf" srcId="{B879AE54-190E-463A-B595-4B733F5834F7}" destId="{C0471C47-8CDA-4A21-A0FA-BE8797FC015A}" srcOrd="0" destOrd="0" presId="urn:microsoft.com/office/officeart/2005/8/layout/vList5"/>
    <dgm:cxn modelId="{40653EEF-816F-4460-9C9B-BFE7C112B7C4}" type="presOf" srcId="{1181652A-CE51-4F68-90ED-7AEAC88F1C69}" destId="{7FDD613E-0934-4C3D-9197-1B53D29D561B}" srcOrd="0" destOrd="0" presId="urn:microsoft.com/office/officeart/2005/8/layout/vList5"/>
    <dgm:cxn modelId="{CD4D209A-499B-4852-893F-7B8132C82246}" srcId="{D371232E-9B96-45BE-91C8-CBD32E2198F5}" destId="{B821E81D-5CA6-437D-AE9C-87E0B67E8198}" srcOrd="1" destOrd="0" parTransId="{25D66522-7E6C-4C9A-B942-3A6D864FCD9F}" sibTransId="{610A4811-632C-4D59-8ECE-5CEB007E729A}"/>
    <dgm:cxn modelId="{9946FE1E-62CA-46FE-AD5B-268F8F6DB2BC}" type="presOf" srcId="{E5573235-2536-4B01-A67A-751E7523B8F0}" destId="{CFFD0999-5660-4960-BA91-1A296CFB7183}" srcOrd="0" destOrd="0" presId="urn:microsoft.com/office/officeart/2005/8/layout/vList5"/>
    <dgm:cxn modelId="{E3178AFD-0222-4F82-AB8A-FB4EB2B95577}" type="presOf" srcId="{CC2D0489-40D0-4E60-A7AE-A2F0BE62E0F5}" destId="{0D8FA1AE-5411-4E82-8A36-F5A045153E22}" srcOrd="0" destOrd="0" presId="urn:microsoft.com/office/officeart/2005/8/layout/vList5"/>
    <dgm:cxn modelId="{2E7B326B-43FE-44AF-90D8-17A4FFBD5EE1}" srcId="{E5573235-2536-4B01-A67A-751E7523B8F0}" destId="{B879AE54-190E-463A-B595-4B733F5834F7}" srcOrd="0" destOrd="0" parTransId="{22536B21-E7D4-4F95-BE7D-57F6893DC3E8}" sibTransId="{C268A6BB-0668-46C3-B46A-DF4A5D29B982}"/>
    <dgm:cxn modelId="{FF70F53D-3E34-44B5-BCDF-21488C8EBFA6}" type="presOf" srcId="{B61A3ECD-8935-4929-AD57-77DC27CED65B}" destId="{B66BE86B-F611-4ABB-91DD-D1912C442ACC}" srcOrd="0" destOrd="0" presId="urn:microsoft.com/office/officeart/2005/8/layout/vList5"/>
    <dgm:cxn modelId="{EAB1C12D-4B21-4BAE-9369-F216A08F4FD1}" srcId="{D371232E-9B96-45BE-91C8-CBD32E2198F5}" destId="{967D798D-8359-43DE-BE1C-8951B8E0CB6E}" srcOrd="5" destOrd="0" parTransId="{D7692E08-D5B7-405E-A4E7-8401C1B1E0D7}" sibTransId="{A2EF794F-B0DD-481E-BC09-8664549C2BF9}"/>
    <dgm:cxn modelId="{73676990-985F-45C5-9A76-AFE42B905521}" srcId="{D371232E-9B96-45BE-91C8-CBD32E2198F5}" destId="{71871098-D28B-4328-8386-AAD74822EAF8}" srcOrd="0" destOrd="0" parTransId="{19D6559B-2A56-40F0-900C-37BEE3D41FB4}" sibTransId="{A28D9AA8-D056-4B70-8FB0-F4D6D29DB705}"/>
    <dgm:cxn modelId="{6D6B3103-645D-401A-9132-408F584227A0}" type="presOf" srcId="{6E0057D8-71D1-4F00-8E23-81D2A4CCBAB2}" destId="{F0412A68-20F0-40AD-8AAD-608F47D97A98}" srcOrd="0" destOrd="0" presId="urn:microsoft.com/office/officeart/2005/8/layout/vList5"/>
    <dgm:cxn modelId="{5BA3C1B7-0CE2-46C2-975D-ACE2CEC710B9}" srcId="{D371232E-9B96-45BE-91C8-CBD32E2198F5}" destId="{E5573235-2536-4B01-A67A-751E7523B8F0}" srcOrd="3" destOrd="0" parTransId="{7748C8C4-B982-4302-AB95-1EDA89EDBAE6}" sibTransId="{F7608037-F8C0-4664-B035-F56525B9A611}"/>
    <dgm:cxn modelId="{93A27D0F-3425-4431-BA32-954FC562EBBA}" type="presOf" srcId="{5497860C-5784-4293-B079-089287E9603D}" destId="{57F132AF-D37F-4139-92EA-AA20F74C8CAA}" srcOrd="0" destOrd="0" presId="urn:microsoft.com/office/officeart/2005/8/layout/vList5"/>
    <dgm:cxn modelId="{7E36754A-91D0-40FC-AB3D-1F13F6862389}" srcId="{B821E81D-5CA6-437D-AE9C-87E0B67E8198}" destId="{CC2D0489-40D0-4E60-A7AE-A2F0BE62E0F5}" srcOrd="0" destOrd="0" parTransId="{6B917D17-83B7-48DF-8376-5BCB191FF7F5}" sibTransId="{C57DC16D-7EB9-4E50-89C3-B91DCDDB7E7D}"/>
    <dgm:cxn modelId="{6590733E-5D39-435E-B809-AF6E5C0D501B}" type="presOf" srcId="{D371232E-9B96-45BE-91C8-CBD32E2198F5}" destId="{627303C1-8957-4997-8FF8-1D5AE34D2341}" srcOrd="0" destOrd="0" presId="urn:microsoft.com/office/officeart/2005/8/layout/vList5"/>
    <dgm:cxn modelId="{EFA88DBB-BC0A-4912-8C0A-0DF67F65BC57}" type="presOf" srcId="{71871098-D28B-4328-8386-AAD74822EAF8}" destId="{FBFC99FC-5BAC-4536-96FF-AA9ED69B91CE}" srcOrd="0" destOrd="0" presId="urn:microsoft.com/office/officeart/2005/8/layout/vList5"/>
    <dgm:cxn modelId="{F6B59F4A-9E12-46FE-A191-BA4ECD4E8924}" srcId="{967D798D-8359-43DE-BE1C-8951B8E0CB6E}" destId="{B61A3ECD-8935-4929-AD57-77DC27CED65B}" srcOrd="0" destOrd="0" parTransId="{5C3BF686-6153-4561-A3AE-5B2F3204FE7E}" sibTransId="{350848CA-655F-4C14-8325-1D38E45AA5F0}"/>
    <dgm:cxn modelId="{FD98A38B-C00D-458C-BD79-B9083A8AB7CE}" type="presOf" srcId="{B821E81D-5CA6-437D-AE9C-87E0B67E8198}" destId="{71A2C7E4-C687-4527-BCF1-C04DC333BEED}" srcOrd="0" destOrd="0" presId="urn:microsoft.com/office/officeart/2005/8/layout/vList5"/>
    <dgm:cxn modelId="{BD0D113A-D2C9-45D9-90B0-43D9540D93F9}" srcId="{D371232E-9B96-45BE-91C8-CBD32E2198F5}" destId="{6E0057D8-71D1-4F00-8E23-81D2A4CCBAB2}" srcOrd="2" destOrd="0" parTransId="{4D23F5FF-D313-4A2E-A2F2-C967C5960B5D}" sibTransId="{74F1D6EC-2127-483C-96E7-30B8AFFEAD07}"/>
    <dgm:cxn modelId="{242E407F-0D64-407F-88FD-7996C1A0B7FC}" srcId="{71871098-D28B-4328-8386-AAD74822EAF8}" destId="{95375413-6E11-4C4B-924C-25E1802ADECB}" srcOrd="0" destOrd="0" parTransId="{29416FB9-DBA2-427D-9DEF-E6CA9AFE5DD6}" sibTransId="{7B2A411E-E6BC-4D0F-9FEF-09C258D027FF}"/>
    <dgm:cxn modelId="{F7877A6D-DA8E-4DC3-8439-7478ADBB0CF6}" srcId="{6E0057D8-71D1-4F00-8E23-81D2A4CCBAB2}" destId="{A085FDA4-327F-4822-9594-4FBE16D2CEFA}" srcOrd="0" destOrd="0" parTransId="{5A17C69C-023B-4369-B584-730A0D8D7BDA}" sibTransId="{FCA4966D-F10B-45EA-A089-65BE1B6D317B}"/>
    <dgm:cxn modelId="{4E7135D2-C69C-4891-B86D-9AA88F3D83B4}" srcId="{1181652A-CE51-4F68-90ED-7AEAC88F1C69}" destId="{5497860C-5784-4293-B079-089287E9603D}" srcOrd="0" destOrd="0" parTransId="{230826B3-69C8-4DAA-9798-570DB098A283}" sibTransId="{95436A40-F67B-4D7A-9612-013BAC81178C}"/>
    <dgm:cxn modelId="{72C67A04-8F63-4332-8498-8E128C104B2F}" srcId="{D371232E-9B96-45BE-91C8-CBD32E2198F5}" destId="{1181652A-CE51-4F68-90ED-7AEAC88F1C69}" srcOrd="4" destOrd="0" parTransId="{F66552C1-C879-4B97-9847-04CA2FF098DF}" sibTransId="{823936A5-94D9-4FE4-81CE-ADAA5FBB65FD}"/>
    <dgm:cxn modelId="{C10FB694-C9B5-4A00-BE6D-7622670591CF}" type="presOf" srcId="{967D798D-8359-43DE-BE1C-8951B8E0CB6E}" destId="{5E90D7EE-E0AC-4763-9D67-E39503D82B88}" srcOrd="0" destOrd="0" presId="urn:microsoft.com/office/officeart/2005/8/layout/vList5"/>
    <dgm:cxn modelId="{A8F84A4E-A9A9-43E3-BDDC-879D09CBF87B}" type="presParOf" srcId="{627303C1-8957-4997-8FF8-1D5AE34D2341}" destId="{F2F507C4-87DF-4935-B7B9-013443674EE4}" srcOrd="0" destOrd="0" presId="urn:microsoft.com/office/officeart/2005/8/layout/vList5"/>
    <dgm:cxn modelId="{A9AEF681-0374-4C61-980A-7286BC7FA420}" type="presParOf" srcId="{F2F507C4-87DF-4935-B7B9-013443674EE4}" destId="{FBFC99FC-5BAC-4536-96FF-AA9ED69B91CE}" srcOrd="0" destOrd="0" presId="urn:microsoft.com/office/officeart/2005/8/layout/vList5"/>
    <dgm:cxn modelId="{3662D528-A716-4C5A-A5B7-281E9F60F781}" type="presParOf" srcId="{F2F507C4-87DF-4935-B7B9-013443674EE4}" destId="{D01A68FE-C69F-412B-96B7-9D9DF27F3C97}" srcOrd="1" destOrd="0" presId="urn:microsoft.com/office/officeart/2005/8/layout/vList5"/>
    <dgm:cxn modelId="{15E5DC4F-DFDF-4EF1-AEE0-256A3F873F1F}" type="presParOf" srcId="{627303C1-8957-4997-8FF8-1D5AE34D2341}" destId="{7D35E666-D0BF-44EB-B07B-4E187C8138D3}" srcOrd="1" destOrd="0" presId="urn:microsoft.com/office/officeart/2005/8/layout/vList5"/>
    <dgm:cxn modelId="{A8FA0C37-5613-4CD2-997D-A4B0EAF92565}" type="presParOf" srcId="{627303C1-8957-4997-8FF8-1D5AE34D2341}" destId="{BA525C7A-B7EB-4ABA-B323-06A3F4794329}" srcOrd="2" destOrd="0" presId="urn:microsoft.com/office/officeart/2005/8/layout/vList5"/>
    <dgm:cxn modelId="{8F80C9BF-35EE-465D-B33E-8D5B23ECB13E}" type="presParOf" srcId="{BA525C7A-B7EB-4ABA-B323-06A3F4794329}" destId="{71A2C7E4-C687-4527-BCF1-C04DC333BEED}" srcOrd="0" destOrd="0" presId="urn:microsoft.com/office/officeart/2005/8/layout/vList5"/>
    <dgm:cxn modelId="{58B40933-5C5A-4577-8485-15A102B121A7}" type="presParOf" srcId="{BA525C7A-B7EB-4ABA-B323-06A3F4794329}" destId="{0D8FA1AE-5411-4E82-8A36-F5A045153E22}" srcOrd="1" destOrd="0" presId="urn:microsoft.com/office/officeart/2005/8/layout/vList5"/>
    <dgm:cxn modelId="{93C71F4F-2134-46BD-B7E7-123EFCFC77CF}" type="presParOf" srcId="{627303C1-8957-4997-8FF8-1D5AE34D2341}" destId="{D600AC9A-E667-4082-8207-5EB47B715393}" srcOrd="3" destOrd="0" presId="urn:microsoft.com/office/officeart/2005/8/layout/vList5"/>
    <dgm:cxn modelId="{C2682E2D-3270-424C-81A7-5FB5D07B9DBB}" type="presParOf" srcId="{627303C1-8957-4997-8FF8-1D5AE34D2341}" destId="{A98E9CCE-411B-4C23-B05A-ECFD38A5B48E}" srcOrd="4" destOrd="0" presId="urn:microsoft.com/office/officeart/2005/8/layout/vList5"/>
    <dgm:cxn modelId="{80369A39-8226-4D28-8015-437B0EEF6CA5}" type="presParOf" srcId="{A98E9CCE-411B-4C23-B05A-ECFD38A5B48E}" destId="{F0412A68-20F0-40AD-8AAD-608F47D97A98}" srcOrd="0" destOrd="0" presId="urn:microsoft.com/office/officeart/2005/8/layout/vList5"/>
    <dgm:cxn modelId="{0D55BE60-D4CE-4004-88B9-8EA3ED7BA470}" type="presParOf" srcId="{A98E9CCE-411B-4C23-B05A-ECFD38A5B48E}" destId="{5CEABF90-5201-4B30-8B4F-6163FF783BC0}" srcOrd="1" destOrd="0" presId="urn:microsoft.com/office/officeart/2005/8/layout/vList5"/>
    <dgm:cxn modelId="{D1CCA061-A8C7-48D3-8B0A-C1C40BB6630F}" type="presParOf" srcId="{627303C1-8957-4997-8FF8-1D5AE34D2341}" destId="{A549D702-9FDB-4472-BDBA-7A41EC40293D}" srcOrd="5" destOrd="0" presId="urn:microsoft.com/office/officeart/2005/8/layout/vList5"/>
    <dgm:cxn modelId="{62322D41-850E-4474-80DC-E583CA334375}" type="presParOf" srcId="{627303C1-8957-4997-8FF8-1D5AE34D2341}" destId="{75D2A816-EBF7-4C46-9DF5-504138D2842E}" srcOrd="6" destOrd="0" presId="urn:microsoft.com/office/officeart/2005/8/layout/vList5"/>
    <dgm:cxn modelId="{A98D9C50-3981-4082-ACCF-9E231BCE423E}" type="presParOf" srcId="{75D2A816-EBF7-4C46-9DF5-504138D2842E}" destId="{CFFD0999-5660-4960-BA91-1A296CFB7183}" srcOrd="0" destOrd="0" presId="urn:microsoft.com/office/officeart/2005/8/layout/vList5"/>
    <dgm:cxn modelId="{D34595B1-1059-427D-B373-62F975E6EBAF}" type="presParOf" srcId="{75D2A816-EBF7-4C46-9DF5-504138D2842E}" destId="{C0471C47-8CDA-4A21-A0FA-BE8797FC015A}" srcOrd="1" destOrd="0" presId="urn:microsoft.com/office/officeart/2005/8/layout/vList5"/>
    <dgm:cxn modelId="{94DC48EB-EFFD-4421-8040-8E69AF6DE96D}" type="presParOf" srcId="{627303C1-8957-4997-8FF8-1D5AE34D2341}" destId="{FBD32E7D-8225-4828-9E04-0817730ACB72}" srcOrd="7" destOrd="0" presId="urn:microsoft.com/office/officeart/2005/8/layout/vList5"/>
    <dgm:cxn modelId="{584869CE-5DB8-451C-904C-710CEE4242E2}" type="presParOf" srcId="{627303C1-8957-4997-8FF8-1D5AE34D2341}" destId="{ECCD370E-2150-4136-ADB5-1DB9ED42F8B2}" srcOrd="8" destOrd="0" presId="urn:microsoft.com/office/officeart/2005/8/layout/vList5"/>
    <dgm:cxn modelId="{9F997867-915D-4CC4-B5FF-DAD0C94B5DB1}" type="presParOf" srcId="{ECCD370E-2150-4136-ADB5-1DB9ED42F8B2}" destId="{7FDD613E-0934-4C3D-9197-1B53D29D561B}" srcOrd="0" destOrd="0" presId="urn:microsoft.com/office/officeart/2005/8/layout/vList5"/>
    <dgm:cxn modelId="{83D11113-A308-428F-927E-4C055C2A971D}" type="presParOf" srcId="{ECCD370E-2150-4136-ADB5-1DB9ED42F8B2}" destId="{57F132AF-D37F-4139-92EA-AA20F74C8CAA}" srcOrd="1" destOrd="0" presId="urn:microsoft.com/office/officeart/2005/8/layout/vList5"/>
    <dgm:cxn modelId="{E8D266D9-9B3F-42DF-8563-96AC1A3EA260}" type="presParOf" srcId="{627303C1-8957-4997-8FF8-1D5AE34D2341}" destId="{256D0A15-2AE5-4AF6-BE9F-DC13028C54FB}" srcOrd="9" destOrd="0" presId="urn:microsoft.com/office/officeart/2005/8/layout/vList5"/>
    <dgm:cxn modelId="{E21A500D-2DAC-4EF9-A4AC-B95647C91C4F}" type="presParOf" srcId="{627303C1-8957-4997-8FF8-1D5AE34D2341}" destId="{0661AA19-D976-46EE-A705-188A7B20AF72}" srcOrd="10" destOrd="0" presId="urn:microsoft.com/office/officeart/2005/8/layout/vList5"/>
    <dgm:cxn modelId="{33AF7227-B00A-49E8-8601-BDB4402D3D55}" type="presParOf" srcId="{0661AA19-D976-46EE-A705-188A7B20AF72}" destId="{5E90D7EE-E0AC-4763-9D67-E39503D82B88}" srcOrd="0" destOrd="0" presId="urn:microsoft.com/office/officeart/2005/8/layout/vList5"/>
    <dgm:cxn modelId="{5CFE3F5F-436C-4A1C-8749-AC82707200D0}" type="presParOf" srcId="{0661AA19-D976-46EE-A705-188A7B20AF72}" destId="{B66BE86B-F611-4ABB-91DD-D1912C442ACC}"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E69935-1378-4845-A653-B99E8B80CBC1}">
      <dsp:nvSpPr>
        <dsp:cNvPr id="0" name=""/>
        <dsp:cNvSpPr/>
      </dsp:nvSpPr>
      <dsp:spPr>
        <a:xfrm rot="5400000">
          <a:off x="2750446" y="-1000883"/>
          <a:ext cx="747506" cy="2940423"/>
        </a:xfrm>
        <a:prstGeom prst="round2SameRect">
          <a:avLst/>
        </a:prstGeom>
        <a:solidFill>
          <a:schemeClr val="accent2">
            <a:tint val="40000"/>
            <a:alpha val="90000"/>
            <a:hueOff val="0"/>
            <a:satOff val="0"/>
            <a:lumOff val="0"/>
            <a:alphaOff val="0"/>
          </a:schemeClr>
        </a:solidFill>
        <a:ln w="6350" cap="flat" cmpd="sng" algn="ctr">
          <a:solidFill>
            <a:schemeClr val="accent2">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02870" tIns="51435" rIns="102870" bIns="51435" numCol="1" spcCol="1270" anchor="ctr" anchorCtr="0">
          <a:noAutofit/>
        </a:bodyPr>
        <a:lstStyle/>
        <a:p>
          <a:pPr marL="228600" lvl="1" indent="-228600" algn="l" defTabSz="1200150" rtl="0">
            <a:lnSpc>
              <a:spcPct val="90000"/>
            </a:lnSpc>
            <a:spcBef>
              <a:spcPct val="0"/>
            </a:spcBef>
            <a:spcAft>
              <a:spcPct val="15000"/>
            </a:spcAft>
            <a:buChar char="••"/>
          </a:pPr>
          <a:r>
            <a:rPr lang="es-SV" sz="2700" kern="1200" smtClean="0"/>
            <a:t>Juan 15: 9,12, 13</a:t>
          </a:r>
          <a:endParaRPr lang="es-SV" sz="2700" kern="1200"/>
        </a:p>
      </dsp:txBody>
      <dsp:txXfrm rot="-5400000">
        <a:off x="1653988" y="132065"/>
        <a:ext cx="2903933" cy="674526"/>
      </dsp:txXfrm>
    </dsp:sp>
    <dsp:sp modelId="{A1FDEC38-A0DE-41FC-9E90-01B7D5CCF052}">
      <dsp:nvSpPr>
        <dsp:cNvPr id="0" name=""/>
        <dsp:cNvSpPr/>
      </dsp:nvSpPr>
      <dsp:spPr>
        <a:xfrm>
          <a:off x="0" y="2137"/>
          <a:ext cx="1653988" cy="934383"/>
        </a:xfrm>
        <a:prstGeom prst="roundRect">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34290" rIns="68580" bIns="34290" numCol="1" spcCol="1270" anchor="ctr" anchorCtr="0">
          <a:noAutofit/>
        </a:bodyPr>
        <a:lstStyle/>
        <a:p>
          <a:pPr lvl="0" algn="ctr" defTabSz="800100" rtl="0">
            <a:lnSpc>
              <a:spcPct val="90000"/>
            </a:lnSpc>
            <a:spcBef>
              <a:spcPct val="0"/>
            </a:spcBef>
            <a:spcAft>
              <a:spcPct val="35000"/>
            </a:spcAft>
          </a:pPr>
          <a:r>
            <a:rPr lang="es-SV" sz="1800" kern="1200" smtClean="0"/>
            <a:t>En el amor</a:t>
          </a:r>
          <a:endParaRPr lang="es-SV" sz="1800" kern="1200"/>
        </a:p>
      </dsp:txBody>
      <dsp:txXfrm>
        <a:off x="45613" y="47750"/>
        <a:ext cx="1562762" cy="843157"/>
      </dsp:txXfrm>
    </dsp:sp>
    <dsp:sp modelId="{27413570-218D-41D5-87A7-F7DD258E7A5C}">
      <dsp:nvSpPr>
        <dsp:cNvPr id="0" name=""/>
        <dsp:cNvSpPr/>
      </dsp:nvSpPr>
      <dsp:spPr>
        <a:xfrm rot="5400000">
          <a:off x="2750446" y="-19780"/>
          <a:ext cx="747506" cy="2940423"/>
        </a:xfrm>
        <a:prstGeom prst="round2SameRect">
          <a:avLst/>
        </a:prstGeom>
        <a:solidFill>
          <a:schemeClr val="accent3">
            <a:tint val="40000"/>
            <a:alpha val="90000"/>
            <a:hueOff val="0"/>
            <a:satOff val="0"/>
            <a:lumOff val="0"/>
            <a:alphaOff val="0"/>
          </a:schemeClr>
        </a:solidFill>
        <a:ln w="6350" cap="flat" cmpd="sng" algn="ctr">
          <a:solidFill>
            <a:schemeClr val="accent3">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02870" tIns="51435" rIns="102870" bIns="51435" numCol="1" spcCol="1270" anchor="ctr" anchorCtr="0">
          <a:noAutofit/>
        </a:bodyPr>
        <a:lstStyle/>
        <a:p>
          <a:pPr marL="228600" lvl="1" indent="-228600" algn="l" defTabSz="1200150" rtl="0">
            <a:lnSpc>
              <a:spcPct val="90000"/>
            </a:lnSpc>
            <a:spcBef>
              <a:spcPct val="0"/>
            </a:spcBef>
            <a:spcAft>
              <a:spcPct val="15000"/>
            </a:spcAft>
            <a:buChar char="••"/>
          </a:pPr>
          <a:r>
            <a:rPr lang="es-SV" sz="2700" kern="1200" smtClean="0"/>
            <a:t>Filipenses 2: 5-8</a:t>
          </a:r>
          <a:endParaRPr lang="es-SV" sz="2700" kern="1200"/>
        </a:p>
      </dsp:txBody>
      <dsp:txXfrm rot="-5400000">
        <a:off x="1653988" y="1113168"/>
        <a:ext cx="2903933" cy="674526"/>
      </dsp:txXfrm>
    </dsp:sp>
    <dsp:sp modelId="{B88E1750-FB97-4798-A0F0-5D880BF768E2}">
      <dsp:nvSpPr>
        <dsp:cNvPr id="0" name=""/>
        <dsp:cNvSpPr/>
      </dsp:nvSpPr>
      <dsp:spPr>
        <a:xfrm>
          <a:off x="0" y="983239"/>
          <a:ext cx="1653988" cy="934383"/>
        </a:xfrm>
        <a:prstGeom prst="roundRect">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34290" rIns="68580" bIns="34290" numCol="1" spcCol="1270" anchor="ctr" anchorCtr="0">
          <a:noAutofit/>
        </a:bodyPr>
        <a:lstStyle/>
        <a:p>
          <a:pPr lvl="0" algn="ctr" defTabSz="800100" rtl="0">
            <a:lnSpc>
              <a:spcPct val="90000"/>
            </a:lnSpc>
            <a:spcBef>
              <a:spcPct val="0"/>
            </a:spcBef>
            <a:spcAft>
              <a:spcPct val="35000"/>
            </a:spcAft>
          </a:pPr>
          <a:r>
            <a:rPr lang="es-SV" sz="1800" kern="1200" smtClean="0"/>
            <a:t>En la actitud</a:t>
          </a:r>
          <a:endParaRPr lang="es-SV" sz="1800" kern="1200"/>
        </a:p>
      </dsp:txBody>
      <dsp:txXfrm>
        <a:off x="45613" y="1028852"/>
        <a:ext cx="1562762" cy="843157"/>
      </dsp:txXfrm>
    </dsp:sp>
    <dsp:sp modelId="{91964F01-DCA7-47F7-B257-200546D5A158}">
      <dsp:nvSpPr>
        <dsp:cNvPr id="0" name=""/>
        <dsp:cNvSpPr/>
      </dsp:nvSpPr>
      <dsp:spPr>
        <a:xfrm rot="5400000">
          <a:off x="2750446" y="961322"/>
          <a:ext cx="747506" cy="2940423"/>
        </a:xfrm>
        <a:prstGeom prst="round2SameRect">
          <a:avLst/>
        </a:prstGeom>
        <a:solidFill>
          <a:schemeClr val="accent4">
            <a:tint val="40000"/>
            <a:alpha val="90000"/>
            <a:hueOff val="0"/>
            <a:satOff val="0"/>
            <a:lumOff val="0"/>
            <a:alphaOff val="0"/>
          </a:schemeClr>
        </a:solidFill>
        <a:ln w="6350" cap="flat" cmpd="sng" algn="ctr">
          <a:solidFill>
            <a:schemeClr val="accent4">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02870" tIns="51435" rIns="102870" bIns="51435" numCol="1" spcCol="1270" anchor="ctr" anchorCtr="0">
          <a:noAutofit/>
        </a:bodyPr>
        <a:lstStyle/>
        <a:p>
          <a:pPr marL="228600" lvl="1" indent="-228600" algn="l" defTabSz="1200150" rtl="0">
            <a:lnSpc>
              <a:spcPct val="90000"/>
            </a:lnSpc>
            <a:spcBef>
              <a:spcPct val="0"/>
            </a:spcBef>
            <a:spcAft>
              <a:spcPct val="15000"/>
            </a:spcAft>
            <a:buChar char="••"/>
          </a:pPr>
          <a:r>
            <a:rPr lang="es-SV" sz="2700" kern="1200" smtClean="0"/>
            <a:t>Filipenses 2: 5-8</a:t>
          </a:r>
          <a:endParaRPr lang="es-SV" sz="2700" kern="1200"/>
        </a:p>
      </dsp:txBody>
      <dsp:txXfrm rot="-5400000">
        <a:off x="1653988" y="2094270"/>
        <a:ext cx="2903933" cy="674526"/>
      </dsp:txXfrm>
    </dsp:sp>
    <dsp:sp modelId="{01AC2E3D-7FC0-4C82-9A84-8EFD738DD040}">
      <dsp:nvSpPr>
        <dsp:cNvPr id="0" name=""/>
        <dsp:cNvSpPr/>
      </dsp:nvSpPr>
      <dsp:spPr>
        <a:xfrm>
          <a:off x="0" y="1964342"/>
          <a:ext cx="1653988" cy="934383"/>
        </a:xfrm>
        <a:prstGeom prst="roundRect">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34290" rIns="68580" bIns="34290" numCol="1" spcCol="1270" anchor="ctr" anchorCtr="0">
          <a:noAutofit/>
        </a:bodyPr>
        <a:lstStyle/>
        <a:p>
          <a:pPr lvl="0" algn="ctr" defTabSz="800100" rtl="0">
            <a:lnSpc>
              <a:spcPct val="90000"/>
            </a:lnSpc>
            <a:spcBef>
              <a:spcPct val="0"/>
            </a:spcBef>
            <a:spcAft>
              <a:spcPct val="35000"/>
            </a:spcAft>
          </a:pPr>
          <a:r>
            <a:rPr lang="es-SV" sz="1800" kern="1200" smtClean="0"/>
            <a:t>En la motivación</a:t>
          </a:r>
          <a:endParaRPr lang="es-SV" sz="1800" kern="1200"/>
        </a:p>
      </dsp:txBody>
      <dsp:txXfrm>
        <a:off x="45613" y="2009955"/>
        <a:ext cx="1562762" cy="843157"/>
      </dsp:txXfrm>
    </dsp:sp>
    <dsp:sp modelId="{A2EF3630-A575-4E2D-82C9-DF2BB94E7053}">
      <dsp:nvSpPr>
        <dsp:cNvPr id="0" name=""/>
        <dsp:cNvSpPr/>
      </dsp:nvSpPr>
      <dsp:spPr>
        <a:xfrm rot="5400000">
          <a:off x="2750446" y="1942424"/>
          <a:ext cx="747506" cy="2940423"/>
        </a:xfrm>
        <a:prstGeom prst="round2SameRect">
          <a:avLst/>
        </a:prstGeom>
        <a:solidFill>
          <a:schemeClr val="accent5">
            <a:tint val="40000"/>
            <a:alpha val="90000"/>
            <a:hueOff val="0"/>
            <a:satOff val="0"/>
            <a:lumOff val="0"/>
            <a:alphaOff val="0"/>
          </a:schemeClr>
        </a:solidFill>
        <a:ln w="6350" cap="flat" cmpd="sng" algn="ctr">
          <a:solidFill>
            <a:schemeClr val="accent5">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02870" tIns="51435" rIns="102870" bIns="51435" numCol="1" spcCol="1270" anchor="ctr" anchorCtr="0">
          <a:noAutofit/>
        </a:bodyPr>
        <a:lstStyle/>
        <a:p>
          <a:pPr marL="228600" lvl="1" indent="-228600" algn="l" defTabSz="1200150" rtl="0">
            <a:lnSpc>
              <a:spcPct val="90000"/>
            </a:lnSpc>
            <a:spcBef>
              <a:spcPct val="0"/>
            </a:spcBef>
            <a:spcAft>
              <a:spcPct val="15000"/>
            </a:spcAft>
            <a:buChar char="••"/>
          </a:pPr>
          <a:r>
            <a:rPr lang="es-SV" sz="2700" kern="1200" smtClean="0"/>
            <a:t>Filipenses 2: 5-8</a:t>
          </a:r>
          <a:endParaRPr lang="es-SV" sz="2700" kern="1200"/>
        </a:p>
      </dsp:txBody>
      <dsp:txXfrm rot="-5400000">
        <a:off x="1653988" y="3075372"/>
        <a:ext cx="2903933" cy="674526"/>
      </dsp:txXfrm>
    </dsp:sp>
    <dsp:sp modelId="{EC2F69D4-0519-4063-9A4F-ED1C129EBA07}">
      <dsp:nvSpPr>
        <dsp:cNvPr id="0" name=""/>
        <dsp:cNvSpPr/>
      </dsp:nvSpPr>
      <dsp:spPr>
        <a:xfrm>
          <a:off x="0" y="2945444"/>
          <a:ext cx="1653988" cy="934383"/>
        </a:xfrm>
        <a:prstGeom prst="roundRect">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34290" rIns="68580" bIns="34290" numCol="1" spcCol="1270" anchor="ctr" anchorCtr="0">
          <a:noAutofit/>
        </a:bodyPr>
        <a:lstStyle/>
        <a:p>
          <a:pPr lvl="0" algn="ctr" defTabSz="800100" rtl="0">
            <a:lnSpc>
              <a:spcPct val="90000"/>
            </a:lnSpc>
            <a:spcBef>
              <a:spcPct val="0"/>
            </a:spcBef>
            <a:spcAft>
              <a:spcPct val="35000"/>
            </a:spcAft>
          </a:pPr>
          <a:r>
            <a:rPr lang="es-SV" sz="1800" kern="1200" smtClean="0"/>
            <a:t>En la mansedumbre</a:t>
          </a:r>
          <a:endParaRPr lang="es-SV" sz="1800" kern="1200"/>
        </a:p>
      </dsp:txBody>
      <dsp:txXfrm>
        <a:off x="45613" y="2991057"/>
        <a:ext cx="1562762" cy="843157"/>
      </dsp:txXfrm>
    </dsp:sp>
    <dsp:sp modelId="{34A45671-618A-4BEB-9FCE-6FF20202B4F8}">
      <dsp:nvSpPr>
        <dsp:cNvPr id="0" name=""/>
        <dsp:cNvSpPr/>
      </dsp:nvSpPr>
      <dsp:spPr>
        <a:xfrm rot="5400000">
          <a:off x="2750446" y="2923527"/>
          <a:ext cx="747506" cy="2940423"/>
        </a:xfrm>
        <a:prstGeom prst="round2SameRect">
          <a:avLst/>
        </a:prstGeom>
        <a:solidFill>
          <a:schemeClr val="accent6">
            <a:tint val="40000"/>
            <a:alpha val="90000"/>
            <a:hueOff val="0"/>
            <a:satOff val="0"/>
            <a:lumOff val="0"/>
            <a:alphaOff val="0"/>
          </a:schemeClr>
        </a:solidFill>
        <a:ln w="6350" cap="flat" cmpd="sng" algn="ctr">
          <a:solidFill>
            <a:schemeClr val="accent6">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02870" tIns="51435" rIns="102870" bIns="51435" numCol="1" spcCol="1270" anchor="ctr" anchorCtr="0">
          <a:noAutofit/>
        </a:bodyPr>
        <a:lstStyle/>
        <a:p>
          <a:pPr marL="228600" lvl="1" indent="-228600" algn="l" defTabSz="1200150" rtl="0">
            <a:lnSpc>
              <a:spcPct val="90000"/>
            </a:lnSpc>
            <a:spcBef>
              <a:spcPct val="0"/>
            </a:spcBef>
            <a:spcAft>
              <a:spcPct val="15000"/>
            </a:spcAft>
            <a:buChar char="••"/>
          </a:pPr>
          <a:r>
            <a:rPr lang="es-SV" sz="2700" kern="1200" smtClean="0"/>
            <a:t>Marcos 1: 35</a:t>
          </a:r>
          <a:endParaRPr lang="es-SV" sz="2700" kern="1200"/>
        </a:p>
      </dsp:txBody>
      <dsp:txXfrm rot="-5400000">
        <a:off x="1653988" y="4056475"/>
        <a:ext cx="2903933" cy="674526"/>
      </dsp:txXfrm>
    </dsp:sp>
    <dsp:sp modelId="{97D3B095-B790-4B28-824C-A011DAE66A5F}">
      <dsp:nvSpPr>
        <dsp:cNvPr id="0" name=""/>
        <dsp:cNvSpPr/>
      </dsp:nvSpPr>
      <dsp:spPr>
        <a:xfrm>
          <a:off x="0" y="3926547"/>
          <a:ext cx="1653988" cy="934383"/>
        </a:xfrm>
        <a:prstGeom prst="roundRect">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34290" rIns="68580" bIns="34290" numCol="1" spcCol="1270" anchor="ctr" anchorCtr="0">
          <a:noAutofit/>
        </a:bodyPr>
        <a:lstStyle/>
        <a:p>
          <a:pPr lvl="0" algn="ctr" defTabSz="800100" rtl="0">
            <a:lnSpc>
              <a:spcPct val="90000"/>
            </a:lnSpc>
            <a:spcBef>
              <a:spcPct val="0"/>
            </a:spcBef>
            <a:spcAft>
              <a:spcPct val="35000"/>
            </a:spcAft>
          </a:pPr>
          <a:r>
            <a:rPr lang="es-SV" sz="1800" kern="1200" smtClean="0"/>
            <a:t>En la oración</a:t>
          </a:r>
          <a:endParaRPr lang="es-SV" sz="1800" kern="1200"/>
        </a:p>
      </dsp:txBody>
      <dsp:txXfrm>
        <a:off x="45613" y="3972160"/>
        <a:ext cx="1562762" cy="84315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74C86A-ADC2-4579-B1DA-28CA6716A60A}">
      <dsp:nvSpPr>
        <dsp:cNvPr id="0" name=""/>
        <dsp:cNvSpPr/>
      </dsp:nvSpPr>
      <dsp:spPr>
        <a:xfrm rot="5400000">
          <a:off x="2750446" y="-1000883"/>
          <a:ext cx="747506" cy="2940423"/>
        </a:xfrm>
        <a:prstGeom prst="round2SameRect">
          <a:avLst/>
        </a:prstGeom>
        <a:solidFill>
          <a:schemeClr val="accent2">
            <a:tint val="40000"/>
            <a:alpha val="90000"/>
            <a:hueOff val="0"/>
            <a:satOff val="0"/>
            <a:lumOff val="0"/>
            <a:alphaOff val="0"/>
          </a:schemeClr>
        </a:solidFill>
        <a:ln w="6350" cap="flat" cmpd="sng" algn="ctr">
          <a:solidFill>
            <a:schemeClr val="accent2">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21920" tIns="60960" rIns="121920" bIns="60960" numCol="1" spcCol="1270" anchor="ctr" anchorCtr="0">
          <a:noAutofit/>
        </a:bodyPr>
        <a:lstStyle/>
        <a:p>
          <a:pPr marL="285750" lvl="1" indent="-285750" algn="l" defTabSz="1422400" rtl="0">
            <a:lnSpc>
              <a:spcPct val="90000"/>
            </a:lnSpc>
            <a:spcBef>
              <a:spcPct val="0"/>
            </a:spcBef>
            <a:spcAft>
              <a:spcPct val="15000"/>
            </a:spcAft>
            <a:buChar char="••"/>
          </a:pPr>
          <a:r>
            <a:rPr lang="es-SV" sz="3200" kern="1200" smtClean="0"/>
            <a:t>Lucas 23: 34</a:t>
          </a:r>
          <a:endParaRPr lang="es-SV" sz="3200" kern="1200"/>
        </a:p>
      </dsp:txBody>
      <dsp:txXfrm rot="-5400000">
        <a:off x="1653988" y="132065"/>
        <a:ext cx="2903933" cy="674526"/>
      </dsp:txXfrm>
    </dsp:sp>
    <dsp:sp modelId="{E804D9AE-BD7F-45C7-B502-D86F74D8EAE6}">
      <dsp:nvSpPr>
        <dsp:cNvPr id="0" name=""/>
        <dsp:cNvSpPr/>
      </dsp:nvSpPr>
      <dsp:spPr>
        <a:xfrm>
          <a:off x="0" y="2137"/>
          <a:ext cx="1653988" cy="934383"/>
        </a:xfrm>
        <a:prstGeom prst="roundRect">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010" tIns="40005" rIns="80010" bIns="40005" numCol="1" spcCol="1270" anchor="ctr" anchorCtr="0">
          <a:noAutofit/>
        </a:bodyPr>
        <a:lstStyle/>
        <a:p>
          <a:pPr lvl="0" algn="ctr" defTabSz="933450" rtl="0">
            <a:lnSpc>
              <a:spcPct val="90000"/>
            </a:lnSpc>
            <a:spcBef>
              <a:spcPct val="0"/>
            </a:spcBef>
            <a:spcAft>
              <a:spcPct val="35000"/>
            </a:spcAft>
          </a:pPr>
          <a:r>
            <a:rPr lang="es-SV" sz="2100" kern="1200" smtClean="0"/>
            <a:t>En el perdón</a:t>
          </a:r>
          <a:endParaRPr lang="es-SV" sz="2100" kern="1200"/>
        </a:p>
      </dsp:txBody>
      <dsp:txXfrm>
        <a:off x="45613" y="47750"/>
        <a:ext cx="1562762" cy="843157"/>
      </dsp:txXfrm>
    </dsp:sp>
    <dsp:sp modelId="{83E3261E-183D-4C37-9596-ED04FBB4A227}">
      <dsp:nvSpPr>
        <dsp:cNvPr id="0" name=""/>
        <dsp:cNvSpPr/>
      </dsp:nvSpPr>
      <dsp:spPr>
        <a:xfrm rot="5400000">
          <a:off x="2750446" y="-19780"/>
          <a:ext cx="747506" cy="2940423"/>
        </a:xfrm>
        <a:prstGeom prst="round2SameRect">
          <a:avLst/>
        </a:prstGeom>
        <a:solidFill>
          <a:schemeClr val="accent2">
            <a:tint val="40000"/>
            <a:alpha val="90000"/>
            <a:hueOff val="1256455"/>
            <a:satOff val="-1094"/>
            <a:lumOff val="-1"/>
            <a:alphaOff val="0"/>
          </a:schemeClr>
        </a:solidFill>
        <a:ln w="6350" cap="flat" cmpd="sng" algn="ctr">
          <a:solidFill>
            <a:schemeClr val="accent2">
              <a:tint val="40000"/>
              <a:alpha val="90000"/>
              <a:hueOff val="1256455"/>
              <a:satOff val="-1094"/>
              <a:lumOff val="-1"/>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21920" tIns="60960" rIns="121920" bIns="60960" numCol="1" spcCol="1270" anchor="ctr" anchorCtr="0">
          <a:noAutofit/>
        </a:bodyPr>
        <a:lstStyle/>
        <a:p>
          <a:pPr marL="285750" lvl="1" indent="-285750" algn="l" defTabSz="1422400" rtl="0">
            <a:lnSpc>
              <a:spcPct val="90000"/>
            </a:lnSpc>
            <a:spcBef>
              <a:spcPct val="0"/>
            </a:spcBef>
            <a:spcAft>
              <a:spcPct val="15000"/>
            </a:spcAft>
            <a:buChar char="••"/>
          </a:pPr>
          <a:r>
            <a:rPr lang="es-SV" sz="3200" kern="1200" smtClean="0"/>
            <a:t>Éxodo 34: 6, 7</a:t>
          </a:r>
          <a:endParaRPr lang="es-SV" sz="3200" kern="1200"/>
        </a:p>
      </dsp:txBody>
      <dsp:txXfrm rot="-5400000">
        <a:off x="1653988" y="1113168"/>
        <a:ext cx="2903933" cy="674526"/>
      </dsp:txXfrm>
    </dsp:sp>
    <dsp:sp modelId="{0DA99B76-8B43-4550-8242-430F6141BE58}">
      <dsp:nvSpPr>
        <dsp:cNvPr id="0" name=""/>
        <dsp:cNvSpPr/>
      </dsp:nvSpPr>
      <dsp:spPr>
        <a:xfrm>
          <a:off x="0" y="983239"/>
          <a:ext cx="1653988" cy="934383"/>
        </a:xfrm>
        <a:prstGeom prst="roundRect">
          <a:avLst/>
        </a:prstGeom>
        <a:gradFill rotWithShape="0">
          <a:gsLst>
            <a:gs pos="0">
              <a:schemeClr val="accent2">
                <a:hueOff val="1170380"/>
                <a:satOff val="-1460"/>
                <a:lumOff val="343"/>
                <a:alphaOff val="0"/>
                <a:lumMod val="110000"/>
                <a:satMod val="105000"/>
                <a:tint val="67000"/>
              </a:schemeClr>
            </a:gs>
            <a:gs pos="50000">
              <a:schemeClr val="accent2">
                <a:hueOff val="1170380"/>
                <a:satOff val="-1460"/>
                <a:lumOff val="343"/>
                <a:alphaOff val="0"/>
                <a:lumMod val="105000"/>
                <a:satMod val="103000"/>
                <a:tint val="73000"/>
              </a:schemeClr>
            </a:gs>
            <a:gs pos="100000">
              <a:schemeClr val="accent2">
                <a:hueOff val="1170380"/>
                <a:satOff val="-1460"/>
                <a:lumOff val="343"/>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010" tIns="40005" rIns="80010" bIns="40005" numCol="1" spcCol="1270" anchor="ctr" anchorCtr="0">
          <a:noAutofit/>
        </a:bodyPr>
        <a:lstStyle/>
        <a:p>
          <a:pPr lvl="0" algn="ctr" defTabSz="933450" rtl="0">
            <a:lnSpc>
              <a:spcPct val="90000"/>
            </a:lnSpc>
            <a:spcBef>
              <a:spcPct val="0"/>
            </a:spcBef>
            <a:spcAft>
              <a:spcPct val="35000"/>
            </a:spcAft>
          </a:pPr>
          <a:r>
            <a:rPr lang="es-SV" sz="2100" kern="1200" smtClean="0"/>
            <a:t>En la paciencia</a:t>
          </a:r>
          <a:endParaRPr lang="es-SV" sz="2100" kern="1200"/>
        </a:p>
      </dsp:txBody>
      <dsp:txXfrm>
        <a:off x="45613" y="1028852"/>
        <a:ext cx="1562762" cy="843157"/>
      </dsp:txXfrm>
    </dsp:sp>
    <dsp:sp modelId="{DC42E695-3C7C-45E2-8735-B1DFA144D0B6}">
      <dsp:nvSpPr>
        <dsp:cNvPr id="0" name=""/>
        <dsp:cNvSpPr/>
      </dsp:nvSpPr>
      <dsp:spPr>
        <a:xfrm rot="5400000">
          <a:off x="2750446" y="961322"/>
          <a:ext cx="747506" cy="2940423"/>
        </a:xfrm>
        <a:prstGeom prst="round2SameRect">
          <a:avLst/>
        </a:prstGeom>
        <a:solidFill>
          <a:schemeClr val="accent2">
            <a:tint val="40000"/>
            <a:alpha val="90000"/>
            <a:hueOff val="2512910"/>
            <a:satOff val="-2189"/>
            <a:lumOff val="-3"/>
            <a:alphaOff val="0"/>
          </a:schemeClr>
        </a:solidFill>
        <a:ln w="6350" cap="flat" cmpd="sng" algn="ctr">
          <a:solidFill>
            <a:schemeClr val="accent2">
              <a:tint val="40000"/>
              <a:alpha val="90000"/>
              <a:hueOff val="2512910"/>
              <a:satOff val="-2189"/>
              <a:lumOff val="-3"/>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21920" tIns="60960" rIns="121920" bIns="60960" numCol="1" spcCol="1270" anchor="ctr" anchorCtr="0">
          <a:noAutofit/>
        </a:bodyPr>
        <a:lstStyle/>
        <a:p>
          <a:pPr marL="285750" lvl="1" indent="-285750" algn="l" defTabSz="1422400" rtl="0">
            <a:lnSpc>
              <a:spcPct val="90000"/>
            </a:lnSpc>
            <a:spcBef>
              <a:spcPct val="0"/>
            </a:spcBef>
            <a:spcAft>
              <a:spcPct val="15000"/>
            </a:spcAft>
            <a:buChar char="••"/>
          </a:pPr>
          <a:r>
            <a:rPr lang="es-SV" sz="3200" kern="1200" smtClean="0"/>
            <a:t>Lucas 24: 32</a:t>
          </a:r>
          <a:endParaRPr lang="es-SV" sz="3200" kern="1200"/>
        </a:p>
      </dsp:txBody>
      <dsp:txXfrm rot="-5400000">
        <a:off x="1653988" y="2094270"/>
        <a:ext cx="2903933" cy="674526"/>
      </dsp:txXfrm>
    </dsp:sp>
    <dsp:sp modelId="{E246817E-B901-436D-BC07-13AE85BB81D3}">
      <dsp:nvSpPr>
        <dsp:cNvPr id="0" name=""/>
        <dsp:cNvSpPr/>
      </dsp:nvSpPr>
      <dsp:spPr>
        <a:xfrm>
          <a:off x="0" y="1964342"/>
          <a:ext cx="1653988" cy="934383"/>
        </a:xfrm>
        <a:prstGeom prst="roundRect">
          <a:avLst/>
        </a:prstGeom>
        <a:gradFill rotWithShape="0">
          <a:gsLst>
            <a:gs pos="0">
              <a:schemeClr val="accent2">
                <a:hueOff val="2340759"/>
                <a:satOff val="-2919"/>
                <a:lumOff val="686"/>
                <a:alphaOff val="0"/>
                <a:lumMod val="110000"/>
                <a:satMod val="105000"/>
                <a:tint val="67000"/>
              </a:schemeClr>
            </a:gs>
            <a:gs pos="50000">
              <a:schemeClr val="accent2">
                <a:hueOff val="2340759"/>
                <a:satOff val="-2919"/>
                <a:lumOff val="686"/>
                <a:alphaOff val="0"/>
                <a:lumMod val="105000"/>
                <a:satMod val="103000"/>
                <a:tint val="73000"/>
              </a:schemeClr>
            </a:gs>
            <a:gs pos="100000">
              <a:schemeClr val="accent2">
                <a:hueOff val="2340759"/>
                <a:satOff val="-2919"/>
                <a:lumOff val="686"/>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010" tIns="40005" rIns="80010" bIns="40005" numCol="1" spcCol="1270" anchor="ctr" anchorCtr="0">
          <a:noAutofit/>
        </a:bodyPr>
        <a:lstStyle/>
        <a:p>
          <a:pPr lvl="0" algn="ctr" defTabSz="933450" rtl="0">
            <a:lnSpc>
              <a:spcPct val="90000"/>
            </a:lnSpc>
            <a:spcBef>
              <a:spcPct val="0"/>
            </a:spcBef>
            <a:spcAft>
              <a:spcPct val="35000"/>
            </a:spcAft>
          </a:pPr>
          <a:r>
            <a:rPr lang="es-SV" sz="2100" kern="1200" smtClean="0"/>
            <a:t>En la preparación</a:t>
          </a:r>
          <a:endParaRPr lang="es-SV" sz="2100" kern="1200"/>
        </a:p>
      </dsp:txBody>
      <dsp:txXfrm>
        <a:off x="45613" y="2009955"/>
        <a:ext cx="1562762" cy="843157"/>
      </dsp:txXfrm>
    </dsp:sp>
    <dsp:sp modelId="{F4D56FB7-3FFA-4E84-A4C0-26CEA6345117}">
      <dsp:nvSpPr>
        <dsp:cNvPr id="0" name=""/>
        <dsp:cNvSpPr/>
      </dsp:nvSpPr>
      <dsp:spPr>
        <a:xfrm rot="5400000">
          <a:off x="2750446" y="1942424"/>
          <a:ext cx="747506" cy="2940423"/>
        </a:xfrm>
        <a:prstGeom prst="round2SameRect">
          <a:avLst/>
        </a:prstGeom>
        <a:solidFill>
          <a:schemeClr val="accent2">
            <a:tint val="40000"/>
            <a:alpha val="90000"/>
            <a:hueOff val="3769366"/>
            <a:satOff val="-3283"/>
            <a:lumOff val="-4"/>
            <a:alphaOff val="0"/>
          </a:schemeClr>
        </a:solidFill>
        <a:ln w="6350" cap="flat" cmpd="sng" algn="ctr">
          <a:solidFill>
            <a:schemeClr val="accent2">
              <a:tint val="40000"/>
              <a:alpha val="90000"/>
              <a:hueOff val="3769366"/>
              <a:satOff val="-3283"/>
              <a:lumOff val="-4"/>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21920" tIns="60960" rIns="121920" bIns="60960" numCol="1" spcCol="1270" anchor="ctr" anchorCtr="0">
          <a:noAutofit/>
        </a:bodyPr>
        <a:lstStyle/>
        <a:p>
          <a:pPr marL="285750" lvl="1" indent="-285750" algn="l" defTabSz="1422400" rtl="0">
            <a:lnSpc>
              <a:spcPct val="90000"/>
            </a:lnSpc>
            <a:spcBef>
              <a:spcPct val="0"/>
            </a:spcBef>
            <a:spcAft>
              <a:spcPct val="15000"/>
            </a:spcAft>
            <a:buChar char="••"/>
          </a:pPr>
          <a:r>
            <a:rPr lang="es-SV" sz="3200" kern="1200" smtClean="0"/>
            <a:t>Juan 15: 10</a:t>
          </a:r>
          <a:endParaRPr lang="es-SV" sz="3200" kern="1200"/>
        </a:p>
      </dsp:txBody>
      <dsp:txXfrm rot="-5400000">
        <a:off x="1653988" y="3075372"/>
        <a:ext cx="2903933" cy="674526"/>
      </dsp:txXfrm>
    </dsp:sp>
    <dsp:sp modelId="{89C98968-0114-4C74-A2A1-FE301562CAAA}">
      <dsp:nvSpPr>
        <dsp:cNvPr id="0" name=""/>
        <dsp:cNvSpPr/>
      </dsp:nvSpPr>
      <dsp:spPr>
        <a:xfrm>
          <a:off x="0" y="2945444"/>
          <a:ext cx="1653988" cy="934383"/>
        </a:xfrm>
        <a:prstGeom prst="roundRect">
          <a:avLst/>
        </a:prstGeom>
        <a:gradFill rotWithShape="0">
          <a:gsLst>
            <a:gs pos="0">
              <a:schemeClr val="accent2">
                <a:hueOff val="3511139"/>
                <a:satOff val="-4379"/>
                <a:lumOff val="1030"/>
                <a:alphaOff val="0"/>
                <a:lumMod val="110000"/>
                <a:satMod val="105000"/>
                <a:tint val="67000"/>
              </a:schemeClr>
            </a:gs>
            <a:gs pos="50000">
              <a:schemeClr val="accent2">
                <a:hueOff val="3511139"/>
                <a:satOff val="-4379"/>
                <a:lumOff val="1030"/>
                <a:alphaOff val="0"/>
                <a:lumMod val="105000"/>
                <a:satMod val="103000"/>
                <a:tint val="73000"/>
              </a:schemeClr>
            </a:gs>
            <a:gs pos="100000">
              <a:schemeClr val="accent2">
                <a:hueOff val="3511139"/>
                <a:satOff val="-4379"/>
                <a:lumOff val="103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010" tIns="40005" rIns="80010" bIns="40005" numCol="1" spcCol="1270" anchor="ctr" anchorCtr="0">
          <a:noAutofit/>
        </a:bodyPr>
        <a:lstStyle/>
        <a:p>
          <a:pPr lvl="0" algn="ctr" defTabSz="933450" rtl="0">
            <a:lnSpc>
              <a:spcPct val="90000"/>
            </a:lnSpc>
            <a:spcBef>
              <a:spcPct val="0"/>
            </a:spcBef>
            <a:spcAft>
              <a:spcPct val="35000"/>
            </a:spcAft>
          </a:pPr>
          <a:r>
            <a:rPr lang="es-SV" sz="2100" kern="1200" smtClean="0"/>
            <a:t>Al impartir vida</a:t>
          </a:r>
          <a:endParaRPr lang="es-SV" sz="2100" kern="1200"/>
        </a:p>
      </dsp:txBody>
      <dsp:txXfrm>
        <a:off x="45613" y="2991057"/>
        <a:ext cx="1562762" cy="843157"/>
      </dsp:txXfrm>
    </dsp:sp>
    <dsp:sp modelId="{803B4F76-3E7D-4136-A0C9-714D7E394CDE}">
      <dsp:nvSpPr>
        <dsp:cNvPr id="0" name=""/>
        <dsp:cNvSpPr/>
      </dsp:nvSpPr>
      <dsp:spPr>
        <a:xfrm rot="5400000">
          <a:off x="2750446" y="2923527"/>
          <a:ext cx="747506" cy="2940423"/>
        </a:xfrm>
        <a:prstGeom prst="round2SameRect">
          <a:avLst/>
        </a:prstGeom>
        <a:solidFill>
          <a:schemeClr val="accent2">
            <a:tint val="40000"/>
            <a:alpha val="90000"/>
            <a:hueOff val="5025821"/>
            <a:satOff val="-4378"/>
            <a:lumOff val="-6"/>
            <a:alphaOff val="0"/>
          </a:schemeClr>
        </a:solidFill>
        <a:ln w="6350" cap="flat" cmpd="sng" algn="ctr">
          <a:solidFill>
            <a:schemeClr val="accent2">
              <a:tint val="40000"/>
              <a:alpha val="90000"/>
              <a:hueOff val="5025821"/>
              <a:satOff val="-4378"/>
              <a:lumOff val="-6"/>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21920" tIns="60960" rIns="121920" bIns="60960" numCol="1" spcCol="1270" anchor="ctr" anchorCtr="0">
          <a:noAutofit/>
        </a:bodyPr>
        <a:lstStyle/>
        <a:p>
          <a:pPr marL="285750" lvl="1" indent="-285750" algn="l" defTabSz="1422400" rtl="0">
            <a:lnSpc>
              <a:spcPct val="90000"/>
            </a:lnSpc>
            <a:spcBef>
              <a:spcPct val="0"/>
            </a:spcBef>
            <a:spcAft>
              <a:spcPct val="15000"/>
            </a:spcAft>
            <a:buChar char="••"/>
          </a:pPr>
          <a:r>
            <a:rPr lang="es-SV" sz="3200" kern="1200" smtClean="0"/>
            <a:t>Juan 7: 46</a:t>
          </a:r>
          <a:endParaRPr lang="es-SV" sz="3200" kern="1200"/>
        </a:p>
      </dsp:txBody>
      <dsp:txXfrm rot="-5400000">
        <a:off x="1653988" y="4056475"/>
        <a:ext cx="2903933" cy="674526"/>
      </dsp:txXfrm>
    </dsp:sp>
    <dsp:sp modelId="{76881D6D-50D2-44B3-ADC4-60D1452E9AE2}">
      <dsp:nvSpPr>
        <dsp:cNvPr id="0" name=""/>
        <dsp:cNvSpPr/>
      </dsp:nvSpPr>
      <dsp:spPr>
        <a:xfrm>
          <a:off x="0" y="3926547"/>
          <a:ext cx="1653988" cy="934383"/>
        </a:xfrm>
        <a:prstGeom prst="roundRect">
          <a:avLst/>
        </a:prstGeom>
        <a:gradFill rotWithShape="0">
          <a:gsLst>
            <a:gs pos="0">
              <a:schemeClr val="accent2">
                <a:hueOff val="4681519"/>
                <a:satOff val="-5839"/>
                <a:lumOff val="1373"/>
                <a:alphaOff val="0"/>
                <a:lumMod val="110000"/>
                <a:satMod val="105000"/>
                <a:tint val="67000"/>
              </a:schemeClr>
            </a:gs>
            <a:gs pos="50000">
              <a:schemeClr val="accent2">
                <a:hueOff val="4681519"/>
                <a:satOff val="-5839"/>
                <a:lumOff val="1373"/>
                <a:alphaOff val="0"/>
                <a:lumMod val="105000"/>
                <a:satMod val="103000"/>
                <a:tint val="73000"/>
              </a:schemeClr>
            </a:gs>
            <a:gs pos="100000">
              <a:schemeClr val="accent2">
                <a:hueOff val="4681519"/>
                <a:satOff val="-5839"/>
                <a:lumOff val="1373"/>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010" tIns="40005" rIns="80010" bIns="40005" numCol="1" spcCol="1270" anchor="ctr" anchorCtr="0">
          <a:noAutofit/>
        </a:bodyPr>
        <a:lstStyle/>
        <a:p>
          <a:pPr lvl="0" algn="ctr" defTabSz="933450" rtl="0">
            <a:lnSpc>
              <a:spcPct val="90000"/>
            </a:lnSpc>
            <a:spcBef>
              <a:spcPct val="0"/>
            </a:spcBef>
            <a:spcAft>
              <a:spcPct val="35000"/>
            </a:spcAft>
          </a:pPr>
          <a:r>
            <a:rPr lang="es-SV" sz="2100" kern="1200" smtClean="0"/>
            <a:t>En las palabras</a:t>
          </a:r>
          <a:endParaRPr lang="es-SV" sz="2100" kern="1200"/>
        </a:p>
      </dsp:txBody>
      <dsp:txXfrm>
        <a:off x="45613" y="3972160"/>
        <a:ext cx="1562762" cy="84315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739562-A029-4DAA-98B0-6222BCA657EF}">
      <dsp:nvSpPr>
        <dsp:cNvPr id="0" name=""/>
        <dsp:cNvSpPr/>
      </dsp:nvSpPr>
      <dsp:spPr>
        <a:xfrm rot="5400000">
          <a:off x="2890654" y="-1066863"/>
          <a:ext cx="747506" cy="3072384"/>
        </a:xfrm>
        <a:prstGeom prst="round2SameRect">
          <a:avLst/>
        </a:prstGeom>
        <a:solidFill>
          <a:schemeClr val="accent3">
            <a:tint val="40000"/>
            <a:alpha val="90000"/>
            <a:hueOff val="0"/>
            <a:satOff val="0"/>
            <a:lumOff val="0"/>
            <a:alphaOff val="0"/>
          </a:schemeClr>
        </a:solidFill>
        <a:ln w="6350" cap="flat" cmpd="sng" algn="ctr">
          <a:solidFill>
            <a:schemeClr val="accent3">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99060" tIns="49530" rIns="99060" bIns="49530" numCol="1" spcCol="1270" anchor="ctr" anchorCtr="0">
          <a:noAutofit/>
        </a:bodyPr>
        <a:lstStyle/>
        <a:p>
          <a:pPr marL="228600" lvl="1" indent="-228600" algn="l" defTabSz="1155700" rtl="0">
            <a:lnSpc>
              <a:spcPct val="90000"/>
            </a:lnSpc>
            <a:spcBef>
              <a:spcPct val="0"/>
            </a:spcBef>
            <a:spcAft>
              <a:spcPct val="15000"/>
            </a:spcAft>
            <a:buChar char="••"/>
          </a:pPr>
          <a:r>
            <a:rPr lang="es-SV" sz="2600" kern="1200" smtClean="0"/>
            <a:t>Lucas 23: 46</a:t>
          </a:r>
          <a:endParaRPr lang="es-SV" sz="2600" kern="1200"/>
        </a:p>
      </dsp:txBody>
      <dsp:txXfrm rot="-5400000">
        <a:off x="1728215" y="132066"/>
        <a:ext cx="3035894" cy="674526"/>
      </dsp:txXfrm>
    </dsp:sp>
    <dsp:sp modelId="{37E71259-5D77-43CE-9889-FAD954B7ABC4}">
      <dsp:nvSpPr>
        <dsp:cNvPr id="0" name=""/>
        <dsp:cNvSpPr/>
      </dsp:nvSpPr>
      <dsp:spPr>
        <a:xfrm>
          <a:off x="0" y="2137"/>
          <a:ext cx="1728216" cy="934383"/>
        </a:xfrm>
        <a:prstGeom prst="roundRect">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34290" rIns="68580" bIns="34290" numCol="1" spcCol="1270" anchor="ctr" anchorCtr="0">
          <a:noAutofit/>
        </a:bodyPr>
        <a:lstStyle/>
        <a:p>
          <a:pPr lvl="0" algn="ctr" defTabSz="800100" rtl="0">
            <a:lnSpc>
              <a:spcPct val="90000"/>
            </a:lnSpc>
            <a:spcBef>
              <a:spcPct val="0"/>
            </a:spcBef>
            <a:spcAft>
              <a:spcPct val="35000"/>
            </a:spcAft>
          </a:pPr>
          <a:r>
            <a:rPr lang="es-SV" sz="1800" kern="1200" smtClean="0"/>
            <a:t>En la muerte</a:t>
          </a:r>
          <a:endParaRPr lang="es-SV" sz="1800" kern="1200"/>
        </a:p>
      </dsp:txBody>
      <dsp:txXfrm>
        <a:off x="45613" y="47750"/>
        <a:ext cx="1636990" cy="843157"/>
      </dsp:txXfrm>
    </dsp:sp>
    <dsp:sp modelId="{C26CD7A9-E1B6-4BA8-A801-3E1E27D1CD2C}">
      <dsp:nvSpPr>
        <dsp:cNvPr id="0" name=""/>
        <dsp:cNvSpPr/>
      </dsp:nvSpPr>
      <dsp:spPr>
        <a:xfrm rot="5400000">
          <a:off x="2890654" y="-85760"/>
          <a:ext cx="747506" cy="3072384"/>
        </a:xfrm>
        <a:prstGeom prst="round2SameRect">
          <a:avLst/>
        </a:prstGeom>
        <a:solidFill>
          <a:schemeClr val="accent3">
            <a:tint val="40000"/>
            <a:alpha val="90000"/>
            <a:hueOff val="2679213"/>
            <a:satOff val="-3448"/>
            <a:lumOff val="-269"/>
            <a:alphaOff val="0"/>
          </a:schemeClr>
        </a:solidFill>
        <a:ln w="6350" cap="flat" cmpd="sng" algn="ctr">
          <a:solidFill>
            <a:schemeClr val="accent3">
              <a:tint val="40000"/>
              <a:alpha val="90000"/>
              <a:hueOff val="2679213"/>
              <a:satOff val="-3448"/>
              <a:lumOff val="-269"/>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99060" tIns="49530" rIns="99060" bIns="49530" numCol="1" spcCol="1270" anchor="ctr" anchorCtr="0">
          <a:noAutofit/>
        </a:bodyPr>
        <a:lstStyle/>
        <a:p>
          <a:pPr marL="228600" lvl="1" indent="-228600" algn="l" defTabSz="1155700" rtl="0">
            <a:lnSpc>
              <a:spcPct val="90000"/>
            </a:lnSpc>
            <a:spcBef>
              <a:spcPct val="0"/>
            </a:spcBef>
            <a:spcAft>
              <a:spcPct val="15000"/>
            </a:spcAft>
            <a:buChar char="••"/>
          </a:pPr>
          <a:r>
            <a:rPr lang="es-SV" sz="2600" kern="1200" smtClean="0"/>
            <a:t>Lucas 24: 25-27, 32</a:t>
          </a:r>
          <a:endParaRPr lang="es-SV" sz="2600" kern="1200"/>
        </a:p>
      </dsp:txBody>
      <dsp:txXfrm rot="-5400000">
        <a:off x="1728215" y="1113169"/>
        <a:ext cx="3035894" cy="674526"/>
      </dsp:txXfrm>
    </dsp:sp>
    <dsp:sp modelId="{98DE01D5-BCBA-4F26-80FC-EDECADD913AF}">
      <dsp:nvSpPr>
        <dsp:cNvPr id="0" name=""/>
        <dsp:cNvSpPr/>
      </dsp:nvSpPr>
      <dsp:spPr>
        <a:xfrm>
          <a:off x="0" y="983239"/>
          <a:ext cx="1728216" cy="934383"/>
        </a:xfrm>
        <a:prstGeom prst="roundRect">
          <a:avLst/>
        </a:prstGeom>
        <a:gradFill rotWithShape="0">
          <a:gsLst>
            <a:gs pos="0">
              <a:schemeClr val="accent3">
                <a:hueOff val="2812566"/>
                <a:satOff val="-4220"/>
                <a:lumOff val="-686"/>
                <a:alphaOff val="0"/>
                <a:lumMod val="110000"/>
                <a:satMod val="105000"/>
                <a:tint val="67000"/>
              </a:schemeClr>
            </a:gs>
            <a:gs pos="50000">
              <a:schemeClr val="accent3">
                <a:hueOff val="2812566"/>
                <a:satOff val="-4220"/>
                <a:lumOff val="-686"/>
                <a:alphaOff val="0"/>
                <a:lumMod val="105000"/>
                <a:satMod val="103000"/>
                <a:tint val="73000"/>
              </a:schemeClr>
            </a:gs>
            <a:gs pos="100000">
              <a:schemeClr val="accent3">
                <a:hueOff val="2812566"/>
                <a:satOff val="-4220"/>
                <a:lumOff val="-686"/>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34290" rIns="68580" bIns="34290" numCol="1" spcCol="1270" anchor="ctr" anchorCtr="0">
          <a:noAutofit/>
        </a:bodyPr>
        <a:lstStyle/>
        <a:p>
          <a:pPr lvl="0" algn="ctr" defTabSz="800100" rtl="0">
            <a:lnSpc>
              <a:spcPct val="90000"/>
            </a:lnSpc>
            <a:spcBef>
              <a:spcPct val="0"/>
            </a:spcBef>
            <a:spcAft>
              <a:spcPct val="35000"/>
            </a:spcAft>
          </a:pPr>
          <a:r>
            <a:rPr lang="es-SV" sz="1800" kern="1200" smtClean="0"/>
            <a:t>En el conocimiento de la Biblia</a:t>
          </a:r>
          <a:endParaRPr lang="es-SV" sz="1800" kern="1200"/>
        </a:p>
      </dsp:txBody>
      <dsp:txXfrm>
        <a:off x="45613" y="1028852"/>
        <a:ext cx="1636990" cy="843157"/>
      </dsp:txXfrm>
    </dsp:sp>
    <dsp:sp modelId="{18C5C9D1-6A2B-4187-BCF3-7D44E390AA0A}">
      <dsp:nvSpPr>
        <dsp:cNvPr id="0" name=""/>
        <dsp:cNvSpPr/>
      </dsp:nvSpPr>
      <dsp:spPr>
        <a:xfrm rot="5400000">
          <a:off x="2890654" y="895341"/>
          <a:ext cx="747506" cy="3072384"/>
        </a:xfrm>
        <a:prstGeom prst="round2SameRect">
          <a:avLst/>
        </a:prstGeom>
        <a:solidFill>
          <a:schemeClr val="accent3">
            <a:tint val="40000"/>
            <a:alpha val="90000"/>
            <a:hueOff val="5358427"/>
            <a:satOff val="-6896"/>
            <a:lumOff val="-537"/>
            <a:alphaOff val="0"/>
          </a:schemeClr>
        </a:solidFill>
        <a:ln w="6350" cap="flat" cmpd="sng" algn="ctr">
          <a:solidFill>
            <a:schemeClr val="accent3">
              <a:tint val="40000"/>
              <a:alpha val="90000"/>
              <a:hueOff val="5358427"/>
              <a:satOff val="-6896"/>
              <a:lumOff val="-537"/>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99060" tIns="49530" rIns="99060" bIns="49530" numCol="1" spcCol="1270" anchor="ctr" anchorCtr="0">
          <a:noAutofit/>
        </a:bodyPr>
        <a:lstStyle/>
        <a:p>
          <a:pPr marL="228600" lvl="1" indent="-228600" algn="l" defTabSz="1155700" rtl="0">
            <a:lnSpc>
              <a:spcPct val="90000"/>
            </a:lnSpc>
            <a:spcBef>
              <a:spcPct val="0"/>
            </a:spcBef>
            <a:spcAft>
              <a:spcPct val="15000"/>
            </a:spcAft>
            <a:buChar char="••"/>
          </a:pPr>
          <a:r>
            <a:rPr lang="es-SV" sz="2600" kern="1200" smtClean="0"/>
            <a:t>Juan 9: 4</a:t>
          </a:r>
          <a:endParaRPr lang="es-SV" sz="2600" kern="1200"/>
        </a:p>
      </dsp:txBody>
      <dsp:txXfrm rot="-5400000">
        <a:off x="1728215" y="2094270"/>
        <a:ext cx="3035894" cy="674526"/>
      </dsp:txXfrm>
    </dsp:sp>
    <dsp:sp modelId="{017A632B-5B0E-4BE6-A1F5-41CB81FB455C}">
      <dsp:nvSpPr>
        <dsp:cNvPr id="0" name=""/>
        <dsp:cNvSpPr/>
      </dsp:nvSpPr>
      <dsp:spPr>
        <a:xfrm>
          <a:off x="0" y="1964342"/>
          <a:ext cx="1728216" cy="934383"/>
        </a:xfrm>
        <a:prstGeom prst="roundRect">
          <a:avLst/>
        </a:prstGeom>
        <a:gradFill rotWithShape="0">
          <a:gsLst>
            <a:gs pos="0">
              <a:schemeClr val="accent3">
                <a:hueOff val="5625132"/>
                <a:satOff val="-8440"/>
                <a:lumOff val="-1373"/>
                <a:alphaOff val="0"/>
                <a:lumMod val="110000"/>
                <a:satMod val="105000"/>
                <a:tint val="67000"/>
              </a:schemeClr>
            </a:gs>
            <a:gs pos="50000">
              <a:schemeClr val="accent3">
                <a:hueOff val="5625132"/>
                <a:satOff val="-8440"/>
                <a:lumOff val="-1373"/>
                <a:alphaOff val="0"/>
                <a:lumMod val="105000"/>
                <a:satMod val="103000"/>
                <a:tint val="73000"/>
              </a:schemeClr>
            </a:gs>
            <a:gs pos="100000">
              <a:schemeClr val="accent3">
                <a:hueOff val="5625132"/>
                <a:satOff val="-8440"/>
                <a:lumOff val="-1373"/>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34290" rIns="68580" bIns="34290" numCol="1" spcCol="1270" anchor="ctr" anchorCtr="0">
          <a:noAutofit/>
        </a:bodyPr>
        <a:lstStyle/>
        <a:p>
          <a:pPr lvl="0" algn="ctr" defTabSz="800100" rtl="0">
            <a:lnSpc>
              <a:spcPct val="90000"/>
            </a:lnSpc>
            <a:spcBef>
              <a:spcPct val="0"/>
            </a:spcBef>
            <a:spcAft>
              <a:spcPct val="35000"/>
            </a:spcAft>
          </a:pPr>
          <a:r>
            <a:rPr lang="es-SV" sz="1800" kern="1200" smtClean="0"/>
            <a:t>En la motivación</a:t>
          </a:r>
          <a:endParaRPr lang="es-SV" sz="1800" kern="1200"/>
        </a:p>
      </dsp:txBody>
      <dsp:txXfrm>
        <a:off x="45613" y="2009955"/>
        <a:ext cx="1636990" cy="843157"/>
      </dsp:txXfrm>
    </dsp:sp>
    <dsp:sp modelId="{B7519187-6D5B-45D2-A5C7-F2E326E1BFB5}">
      <dsp:nvSpPr>
        <dsp:cNvPr id="0" name=""/>
        <dsp:cNvSpPr/>
      </dsp:nvSpPr>
      <dsp:spPr>
        <a:xfrm rot="5400000">
          <a:off x="2890654" y="1876444"/>
          <a:ext cx="747506" cy="3072384"/>
        </a:xfrm>
        <a:prstGeom prst="round2SameRect">
          <a:avLst/>
        </a:prstGeom>
        <a:solidFill>
          <a:schemeClr val="accent3">
            <a:tint val="40000"/>
            <a:alpha val="90000"/>
            <a:hueOff val="8037640"/>
            <a:satOff val="-10345"/>
            <a:lumOff val="-806"/>
            <a:alphaOff val="0"/>
          </a:schemeClr>
        </a:solidFill>
        <a:ln w="6350" cap="flat" cmpd="sng" algn="ctr">
          <a:solidFill>
            <a:schemeClr val="accent3">
              <a:tint val="40000"/>
              <a:alpha val="90000"/>
              <a:hueOff val="8037640"/>
              <a:satOff val="-10345"/>
              <a:lumOff val="-806"/>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99060" tIns="49530" rIns="99060" bIns="49530" numCol="1" spcCol="1270" anchor="ctr" anchorCtr="0">
          <a:noAutofit/>
        </a:bodyPr>
        <a:lstStyle/>
        <a:p>
          <a:pPr marL="228600" lvl="1" indent="-228600" algn="l" defTabSz="1155700" rtl="0">
            <a:lnSpc>
              <a:spcPct val="90000"/>
            </a:lnSpc>
            <a:spcBef>
              <a:spcPct val="0"/>
            </a:spcBef>
            <a:spcAft>
              <a:spcPct val="15000"/>
            </a:spcAft>
            <a:buChar char="••"/>
          </a:pPr>
          <a:r>
            <a:rPr lang="es-SV" sz="2600" kern="1200" smtClean="0"/>
            <a:t>Mateo 16: 13-20</a:t>
          </a:r>
          <a:endParaRPr lang="es-SV" sz="2600" kern="1200"/>
        </a:p>
      </dsp:txBody>
      <dsp:txXfrm rot="-5400000">
        <a:off x="1728215" y="3075373"/>
        <a:ext cx="3035894" cy="674526"/>
      </dsp:txXfrm>
    </dsp:sp>
    <dsp:sp modelId="{0088DA2F-AB3C-4745-97D6-2B55874E6376}">
      <dsp:nvSpPr>
        <dsp:cNvPr id="0" name=""/>
        <dsp:cNvSpPr/>
      </dsp:nvSpPr>
      <dsp:spPr>
        <a:xfrm>
          <a:off x="0" y="2945444"/>
          <a:ext cx="1728216" cy="934383"/>
        </a:xfrm>
        <a:prstGeom prst="roundRect">
          <a:avLst/>
        </a:prstGeom>
        <a:gradFill rotWithShape="0">
          <a:gsLst>
            <a:gs pos="0">
              <a:schemeClr val="accent3">
                <a:hueOff val="8437698"/>
                <a:satOff val="-12660"/>
                <a:lumOff val="-2059"/>
                <a:alphaOff val="0"/>
                <a:lumMod val="110000"/>
                <a:satMod val="105000"/>
                <a:tint val="67000"/>
              </a:schemeClr>
            </a:gs>
            <a:gs pos="50000">
              <a:schemeClr val="accent3">
                <a:hueOff val="8437698"/>
                <a:satOff val="-12660"/>
                <a:lumOff val="-2059"/>
                <a:alphaOff val="0"/>
                <a:lumMod val="105000"/>
                <a:satMod val="103000"/>
                <a:tint val="73000"/>
              </a:schemeClr>
            </a:gs>
            <a:gs pos="100000">
              <a:schemeClr val="accent3">
                <a:hueOff val="8437698"/>
                <a:satOff val="-12660"/>
                <a:lumOff val="-2059"/>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34290" rIns="68580" bIns="34290" numCol="1" spcCol="1270" anchor="ctr" anchorCtr="0">
          <a:noAutofit/>
        </a:bodyPr>
        <a:lstStyle/>
        <a:p>
          <a:pPr lvl="0" algn="ctr" defTabSz="800100" rtl="0">
            <a:lnSpc>
              <a:spcPct val="90000"/>
            </a:lnSpc>
            <a:spcBef>
              <a:spcPct val="0"/>
            </a:spcBef>
            <a:spcAft>
              <a:spcPct val="35000"/>
            </a:spcAft>
          </a:pPr>
          <a:r>
            <a:rPr lang="es-SV" sz="1800" kern="1200" smtClean="0"/>
            <a:t>En los métodos</a:t>
          </a:r>
          <a:endParaRPr lang="es-SV" sz="1800" kern="1200"/>
        </a:p>
      </dsp:txBody>
      <dsp:txXfrm>
        <a:off x="45613" y="2991057"/>
        <a:ext cx="1636990" cy="843157"/>
      </dsp:txXfrm>
    </dsp:sp>
    <dsp:sp modelId="{CE9DDAB8-603E-4179-9EC7-7D9CF41C6480}">
      <dsp:nvSpPr>
        <dsp:cNvPr id="0" name=""/>
        <dsp:cNvSpPr/>
      </dsp:nvSpPr>
      <dsp:spPr>
        <a:xfrm rot="5400000">
          <a:off x="2890654" y="2857547"/>
          <a:ext cx="747506" cy="3072384"/>
        </a:xfrm>
        <a:prstGeom prst="round2SameRect">
          <a:avLst/>
        </a:prstGeom>
        <a:solidFill>
          <a:schemeClr val="accent3">
            <a:tint val="40000"/>
            <a:alpha val="90000"/>
            <a:hueOff val="10716854"/>
            <a:satOff val="-13793"/>
            <a:lumOff val="-1075"/>
            <a:alphaOff val="0"/>
          </a:schemeClr>
        </a:solidFill>
        <a:ln w="6350" cap="flat" cmpd="sng" algn="ctr">
          <a:solidFill>
            <a:schemeClr val="accent3">
              <a:tint val="40000"/>
              <a:alpha val="90000"/>
              <a:hueOff val="10716854"/>
              <a:satOff val="-13793"/>
              <a:lumOff val="-1075"/>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99060" tIns="49530" rIns="99060" bIns="49530" numCol="1" spcCol="1270" anchor="ctr" anchorCtr="0">
          <a:noAutofit/>
        </a:bodyPr>
        <a:lstStyle/>
        <a:p>
          <a:pPr marL="228600" lvl="1" indent="-228600" algn="l" defTabSz="1155700" rtl="0">
            <a:lnSpc>
              <a:spcPct val="90000"/>
            </a:lnSpc>
            <a:spcBef>
              <a:spcPct val="0"/>
            </a:spcBef>
            <a:spcAft>
              <a:spcPct val="15000"/>
            </a:spcAft>
            <a:buChar char="••"/>
          </a:pPr>
          <a:r>
            <a:rPr lang="es-SV" sz="2600" kern="1200" smtClean="0"/>
            <a:t>Lucas 2: 49</a:t>
          </a:r>
          <a:endParaRPr lang="es-SV" sz="2600" kern="1200"/>
        </a:p>
      </dsp:txBody>
      <dsp:txXfrm rot="-5400000">
        <a:off x="1728215" y="4056476"/>
        <a:ext cx="3035894" cy="674526"/>
      </dsp:txXfrm>
    </dsp:sp>
    <dsp:sp modelId="{DB31E2F1-3826-4FFB-9042-1740071D2477}">
      <dsp:nvSpPr>
        <dsp:cNvPr id="0" name=""/>
        <dsp:cNvSpPr/>
      </dsp:nvSpPr>
      <dsp:spPr>
        <a:xfrm>
          <a:off x="0" y="3926547"/>
          <a:ext cx="1728216" cy="934383"/>
        </a:xfrm>
        <a:prstGeom prst="roundRect">
          <a:avLst/>
        </a:prstGeom>
        <a:gradFill rotWithShape="0">
          <a:gsLst>
            <a:gs pos="0">
              <a:schemeClr val="accent3">
                <a:hueOff val="11250264"/>
                <a:satOff val="-16880"/>
                <a:lumOff val="-2745"/>
                <a:alphaOff val="0"/>
                <a:lumMod val="110000"/>
                <a:satMod val="105000"/>
                <a:tint val="67000"/>
              </a:schemeClr>
            </a:gs>
            <a:gs pos="50000">
              <a:schemeClr val="accent3">
                <a:hueOff val="11250264"/>
                <a:satOff val="-16880"/>
                <a:lumOff val="-2745"/>
                <a:alphaOff val="0"/>
                <a:lumMod val="105000"/>
                <a:satMod val="103000"/>
                <a:tint val="73000"/>
              </a:schemeClr>
            </a:gs>
            <a:gs pos="100000">
              <a:schemeClr val="accent3">
                <a:hueOff val="11250264"/>
                <a:satOff val="-16880"/>
                <a:lumOff val="-2745"/>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34290" rIns="68580" bIns="34290" numCol="1" spcCol="1270" anchor="ctr" anchorCtr="0">
          <a:noAutofit/>
        </a:bodyPr>
        <a:lstStyle/>
        <a:p>
          <a:pPr lvl="0" algn="ctr" defTabSz="800100" rtl="0">
            <a:lnSpc>
              <a:spcPct val="90000"/>
            </a:lnSpc>
            <a:spcBef>
              <a:spcPct val="0"/>
            </a:spcBef>
            <a:spcAft>
              <a:spcPct val="35000"/>
            </a:spcAft>
          </a:pPr>
          <a:r>
            <a:rPr lang="es-SV" sz="1800" kern="1200" smtClean="0"/>
            <a:t>En el compromiso</a:t>
          </a:r>
          <a:endParaRPr lang="es-SV" sz="1800" kern="1200"/>
        </a:p>
      </dsp:txBody>
      <dsp:txXfrm>
        <a:off x="45613" y="3972160"/>
        <a:ext cx="1636990" cy="84315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B3DF0E-4FDF-4CA0-B1A7-AEB86497B6DE}">
      <dsp:nvSpPr>
        <dsp:cNvPr id="0" name=""/>
        <dsp:cNvSpPr/>
      </dsp:nvSpPr>
      <dsp:spPr>
        <a:xfrm rot="5400000">
          <a:off x="2762638" y="-1006620"/>
          <a:ext cx="747506" cy="2951898"/>
        </a:xfrm>
        <a:prstGeom prst="round2SameRect">
          <a:avLst/>
        </a:prstGeom>
        <a:solidFill>
          <a:schemeClr val="accent4">
            <a:tint val="40000"/>
            <a:alpha val="90000"/>
            <a:hueOff val="0"/>
            <a:satOff val="0"/>
            <a:lumOff val="0"/>
            <a:alphaOff val="0"/>
          </a:schemeClr>
        </a:solidFill>
        <a:ln w="6350" cap="flat" cmpd="sng" algn="ctr">
          <a:solidFill>
            <a:schemeClr val="accent4">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0010" tIns="40005" rIns="80010" bIns="40005" numCol="1" spcCol="1270" anchor="ctr" anchorCtr="0">
          <a:noAutofit/>
        </a:bodyPr>
        <a:lstStyle/>
        <a:p>
          <a:pPr marL="228600" lvl="1" indent="-228600" algn="l" defTabSz="933450" rtl="0">
            <a:lnSpc>
              <a:spcPct val="90000"/>
            </a:lnSpc>
            <a:spcBef>
              <a:spcPct val="0"/>
            </a:spcBef>
            <a:spcAft>
              <a:spcPct val="15000"/>
            </a:spcAft>
            <a:buChar char="••"/>
          </a:pPr>
          <a:r>
            <a:rPr lang="es-SV" sz="2100" kern="1200" dirty="0" smtClean="0"/>
            <a:t>Juan 15: 10-11</a:t>
          </a:r>
          <a:endParaRPr lang="es-SV" sz="2100" kern="1200" dirty="0"/>
        </a:p>
      </dsp:txBody>
      <dsp:txXfrm rot="-5400000">
        <a:off x="1660442" y="132066"/>
        <a:ext cx="2915408" cy="674526"/>
      </dsp:txXfrm>
    </dsp:sp>
    <dsp:sp modelId="{2EFCEB49-DF6F-4E8A-B9F8-45E09AFB96CB}">
      <dsp:nvSpPr>
        <dsp:cNvPr id="0" name=""/>
        <dsp:cNvSpPr/>
      </dsp:nvSpPr>
      <dsp:spPr>
        <a:xfrm>
          <a:off x="0" y="2137"/>
          <a:ext cx="1660442" cy="934383"/>
        </a:xfrm>
        <a:prstGeom prst="roundRect">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30480" rIns="60960" bIns="30480" numCol="1" spcCol="1270" anchor="ctr" anchorCtr="0">
          <a:noAutofit/>
        </a:bodyPr>
        <a:lstStyle/>
        <a:p>
          <a:pPr lvl="0" algn="ctr" defTabSz="711200" rtl="0">
            <a:lnSpc>
              <a:spcPct val="90000"/>
            </a:lnSpc>
            <a:spcBef>
              <a:spcPct val="0"/>
            </a:spcBef>
            <a:spcAft>
              <a:spcPct val="35000"/>
            </a:spcAft>
          </a:pPr>
          <a:r>
            <a:rPr lang="es-SV" sz="1600" kern="1200" smtClean="0"/>
            <a:t>En el gozo</a:t>
          </a:r>
          <a:endParaRPr lang="es-SV" sz="1600" kern="1200"/>
        </a:p>
      </dsp:txBody>
      <dsp:txXfrm>
        <a:off x="45613" y="47750"/>
        <a:ext cx="1569216" cy="843157"/>
      </dsp:txXfrm>
    </dsp:sp>
    <dsp:sp modelId="{9CBE15E6-9AA1-44A7-BF32-356106290C2A}">
      <dsp:nvSpPr>
        <dsp:cNvPr id="0" name=""/>
        <dsp:cNvSpPr/>
      </dsp:nvSpPr>
      <dsp:spPr>
        <a:xfrm rot="5400000">
          <a:off x="2762638" y="-25517"/>
          <a:ext cx="747506" cy="2951898"/>
        </a:xfrm>
        <a:prstGeom prst="round2SameRect">
          <a:avLst/>
        </a:prstGeom>
        <a:solidFill>
          <a:schemeClr val="accent4">
            <a:tint val="40000"/>
            <a:alpha val="90000"/>
            <a:hueOff val="-986427"/>
            <a:satOff val="5539"/>
            <a:lumOff val="352"/>
            <a:alphaOff val="0"/>
          </a:schemeClr>
        </a:solidFill>
        <a:ln w="6350" cap="flat" cmpd="sng" algn="ctr">
          <a:solidFill>
            <a:schemeClr val="accent4">
              <a:tint val="40000"/>
              <a:alpha val="90000"/>
              <a:hueOff val="-986427"/>
              <a:satOff val="5539"/>
              <a:lumOff val="352"/>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0010" tIns="40005" rIns="80010" bIns="40005" numCol="1" spcCol="1270" anchor="ctr" anchorCtr="0">
          <a:noAutofit/>
        </a:bodyPr>
        <a:lstStyle/>
        <a:p>
          <a:pPr marL="228600" lvl="1" indent="-228600" algn="l" defTabSz="933450" rtl="0">
            <a:lnSpc>
              <a:spcPct val="90000"/>
            </a:lnSpc>
            <a:spcBef>
              <a:spcPct val="0"/>
            </a:spcBef>
            <a:spcAft>
              <a:spcPct val="15000"/>
            </a:spcAft>
            <a:buChar char="••"/>
          </a:pPr>
          <a:r>
            <a:rPr lang="es-SV" sz="2100" kern="1200" smtClean="0"/>
            <a:t>Mateo 10: 16, Lucas 20: 1-8</a:t>
          </a:r>
          <a:endParaRPr lang="es-SV" sz="2100" kern="1200"/>
        </a:p>
      </dsp:txBody>
      <dsp:txXfrm rot="-5400000">
        <a:off x="1660442" y="1113169"/>
        <a:ext cx="2915408" cy="674526"/>
      </dsp:txXfrm>
    </dsp:sp>
    <dsp:sp modelId="{34FAF236-24B8-42C1-9C85-745179BBEDD4}">
      <dsp:nvSpPr>
        <dsp:cNvPr id="0" name=""/>
        <dsp:cNvSpPr/>
      </dsp:nvSpPr>
      <dsp:spPr>
        <a:xfrm>
          <a:off x="0" y="983239"/>
          <a:ext cx="1660442" cy="934383"/>
        </a:xfrm>
        <a:prstGeom prst="roundRect">
          <a:avLst/>
        </a:prstGeom>
        <a:gradFill rotWithShape="0">
          <a:gsLst>
            <a:gs pos="0">
              <a:schemeClr val="accent4">
                <a:hueOff val="-1116192"/>
                <a:satOff val="6725"/>
                <a:lumOff val="539"/>
                <a:alphaOff val="0"/>
                <a:lumMod val="110000"/>
                <a:satMod val="105000"/>
                <a:tint val="67000"/>
              </a:schemeClr>
            </a:gs>
            <a:gs pos="50000">
              <a:schemeClr val="accent4">
                <a:hueOff val="-1116192"/>
                <a:satOff val="6725"/>
                <a:lumOff val="539"/>
                <a:alphaOff val="0"/>
                <a:lumMod val="105000"/>
                <a:satMod val="103000"/>
                <a:tint val="73000"/>
              </a:schemeClr>
            </a:gs>
            <a:gs pos="100000">
              <a:schemeClr val="accent4">
                <a:hueOff val="-1116192"/>
                <a:satOff val="6725"/>
                <a:lumOff val="539"/>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30480" rIns="60960" bIns="30480" numCol="1" spcCol="1270" anchor="ctr" anchorCtr="0">
          <a:noAutofit/>
        </a:bodyPr>
        <a:lstStyle/>
        <a:p>
          <a:pPr lvl="0" algn="ctr" defTabSz="711200" rtl="0">
            <a:lnSpc>
              <a:spcPct val="90000"/>
            </a:lnSpc>
            <a:spcBef>
              <a:spcPct val="0"/>
            </a:spcBef>
            <a:spcAft>
              <a:spcPct val="35000"/>
            </a:spcAft>
          </a:pPr>
          <a:r>
            <a:rPr lang="es-SV" sz="1600" kern="1200" smtClean="0"/>
            <a:t>En el tacto</a:t>
          </a:r>
          <a:endParaRPr lang="es-SV" sz="1600" kern="1200"/>
        </a:p>
      </dsp:txBody>
      <dsp:txXfrm>
        <a:off x="45613" y="1028852"/>
        <a:ext cx="1569216" cy="843157"/>
      </dsp:txXfrm>
    </dsp:sp>
    <dsp:sp modelId="{790C888B-73C3-4F0F-8692-EE76BBE6A4FB}">
      <dsp:nvSpPr>
        <dsp:cNvPr id="0" name=""/>
        <dsp:cNvSpPr/>
      </dsp:nvSpPr>
      <dsp:spPr>
        <a:xfrm rot="5400000">
          <a:off x="2762638" y="955584"/>
          <a:ext cx="747506" cy="2951898"/>
        </a:xfrm>
        <a:prstGeom prst="round2SameRect">
          <a:avLst/>
        </a:prstGeom>
        <a:solidFill>
          <a:schemeClr val="accent4">
            <a:tint val="40000"/>
            <a:alpha val="90000"/>
            <a:hueOff val="-1972855"/>
            <a:satOff val="11079"/>
            <a:lumOff val="704"/>
            <a:alphaOff val="0"/>
          </a:schemeClr>
        </a:solidFill>
        <a:ln w="6350" cap="flat" cmpd="sng" algn="ctr">
          <a:solidFill>
            <a:schemeClr val="accent4">
              <a:tint val="40000"/>
              <a:alpha val="90000"/>
              <a:hueOff val="-1972855"/>
              <a:satOff val="11079"/>
              <a:lumOff val="704"/>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0010" tIns="40005" rIns="80010" bIns="40005" numCol="1" spcCol="1270" anchor="ctr" anchorCtr="0">
          <a:noAutofit/>
        </a:bodyPr>
        <a:lstStyle/>
        <a:p>
          <a:pPr marL="228600" lvl="1" indent="-228600" algn="l" defTabSz="933450" rtl="0">
            <a:lnSpc>
              <a:spcPct val="90000"/>
            </a:lnSpc>
            <a:spcBef>
              <a:spcPct val="0"/>
            </a:spcBef>
            <a:spcAft>
              <a:spcPct val="15000"/>
            </a:spcAft>
            <a:buChar char="••"/>
          </a:pPr>
          <a:r>
            <a:rPr lang="es-SV" sz="2100" kern="1200" smtClean="0"/>
            <a:t>Lucas 4: 17-20</a:t>
          </a:r>
          <a:endParaRPr lang="es-SV" sz="2100" kern="1200"/>
        </a:p>
      </dsp:txBody>
      <dsp:txXfrm rot="-5400000">
        <a:off x="1660442" y="2094270"/>
        <a:ext cx="2915408" cy="674526"/>
      </dsp:txXfrm>
    </dsp:sp>
    <dsp:sp modelId="{66BB3439-E7B2-472F-A7DB-4BCBA8FE5B95}">
      <dsp:nvSpPr>
        <dsp:cNvPr id="0" name=""/>
        <dsp:cNvSpPr/>
      </dsp:nvSpPr>
      <dsp:spPr>
        <a:xfrm>
          <a:off x="0" y="1964342"/>
          <a:ext cx="1660442" cy="934383"/>
        </a:xfrm>
        <a:prstGeom prst="roundRect">
          <a:avLst/>
        </a:prstGeom>
        <a:gradFill rotWithShape="0">
          <a:gsLst>
            <a:gs pos="0">
              <a:schemeClr val="accent4">
                <a:hueOff val="-2232385"/>
                <a:satOff val="13449"/>
                <a:lumOff val="1078"/>
                <a:alphaOff val="0"/>
                <a:lumMod val="110000"/>
                <a:satMod val="105000"/>
                <a:tint val="67000"/>
              </a:schemeClr>
            </a:gs>
            <a:gs pos="50000">
              <a:schemeClr val="accent4">
                <a:hueOff val="-2232385"/>
                <a:satOff val="13449"/>
                <a:lumOff val="1078"/>
                <a:alphaOff val="0"/>
                <a:lumMod val="105000"/>
                <a:satMod val="103000"/>
                <a:tint val="73000"/>
              </a:schemeClr>
            </a:gs>
            <a:gs pos="100000">
              <a:schemeClr val="accent4">
                <a:hueOff val="-2232385"/>
                <a:satOff val="13449"/>
                <a:lumOff val="1078"/>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30480" rIns="60960" bIns="30480" numCol="1" spcCol="1270" anchor="ctr" anchorCtr="0">
          <a:noAutofit/>
        </a:bodyPr>
        <a:lstStyle/>
        <a:p>
          <a:pPr lvl="0" algn="ctr" defTabSz="711200" rtl="0">
            <a:lnSpc>
              <a:spcPct val="90000"/>
            </a:lnSpc>
            <a:spcBef>
              <a:spcPct val="0"/>
            </a:spcBef>
            <a:spcAft>
              <a:spcPct val="35000"/>
            </a:spcAft>
          </a:pPr>
          <a:r>
            <a:rPr lang="es-SV" sz="1600" kern="1200" smtClean="0"/>
            <a:t>En la presentación</a:t>
          </a:r>
          <a:endParaRPr lang="es-SV" sz="1600" kern="1200"/>
        </a:p>
      </dsp:txBody>
      <dsp:txXfrm>
        <a:off x="45613" y="2009955"/>
        <a:ext cx="1569216" cy="843157"/>
      </dsp:txXfrm>
    </dsp:sp>
    <dsp:sp modelId="{04D41FF2-B6E9-4837-A518-8531FA018BFD}">
      <dsp:nvSpPr>
        <dsp:cNvPr id="0" name=""/>
        <dsp:cNvSpPr/>
      </dsp:nvSpPr>
      <dsp:spPr>
        <a:xfrm rot="5400000">
          <a:off x="2762638" y="1936687"/>
          <a:ext cx="747506" cy="2951898"/>
        </a:xfrm>
        <a:prstGeom prst="round2SameRect">
          <a:avLst/>
        </a:prstGeom>
        <a:solidFill>
          <a:schemeClr val="accent4">
            <a:tint val="40000"/>
            <a:alpha val="90000"/>
            <a:hueOff val="-2959282"/>
            <a:satOff val="16618"/>
            <a:lumOff val="1056"/>
            <a:alphaOff val="0"/>
          </a:schemeClr>
        </a:solidFill>
        <a:ln w="6350" cap="flat" cmpd="sng" algn="ctr">
          <a:solidFill>
            <a:schemeClr val="accent4">
              <a:tint val="40000"/>
              <a:alpha val="90000"/>
              <a:hueOff val="-2959282"/>
              <a:satOff val="16618"/>
              <a:lumOff val="1056"/>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0010" tIns="40005" rIns="80010" bIns="40005" numCol="1" spcCol="1270" anchor="ctr" anchorCtr="0">
          <a:noAutofit/>
        </a:bodyPr>
        <a:lstStyle/>
        <a:p>
          <a:pPr marL="228600" lvl="1" indent="-228600" algn="l" defTabSz="933450" rtl="0">
            <a:lnSpc>
              <a:spcPct val="90000"/>
            </a:lnSpc>
            <a:spcBef>
              <a:spcPct val="0"/>
            </a:spcBef>
            <a:spcAft>
              <a:spcPct val="15000"/>
            </a:spcAft>
            <a:buChar char="••"/>
          </a:pPr>
          <a:r>
            <a:rPr lang="es-SV" sz="2100" kern="1200" smtClean="0"/>
            <a:t>Juan 17:1-9</a:t>
          </a:r>
          <a:endParaRPr lang="es-SV" sz="2100" kern="1200"/>
        </a:p>
      </dsp:txBody>
      <dsp:txXfrm rot="-5400000">
        <a:off x="1660442" y="3075373"/>
        <a:ext cx="2915408" cy="674526"/>
      </dsp:txXfrm>
    </dsp:sp>
    <dsp:sp modelId="{74AEC13C-451C-4DB5-BCCD-C91313EB0C59}">
      <dsp:nvSpPr>
        <dsp:cNvPr id="0" name=""/>
        <dsp:cNvSpPr/>
      </dsp:nvSpPr>
      <dsp:spPr>
        <a:xfrm>
          <a:off x="0" y="2945444"/>
          <a:ext cx="1660442" cy="934383"/>
        </a:xfrm>
        <a:prstGeom prst="roundRect">
          <a:avLst/>
        </a:prstGeom>
        <a:gradFill rotWithShape="0">
          <a:gsLst>
            <a:gs pos="0">
              <a:schemeClr val="accent4">
                <a:hueOff val="-3348577"/>
                <a:satOff val="20174"/>
                <a:lumOff val="1617"/>
                <a:alphaOff val="0"/>
                <a:lumMod val="110000"/>
                <a:satMod val="105000"/>
                <a:tint val="67000"/>
              </a:schemeClr>
            </a:gs>
            <a:gs pos="50000">
              <a:schemeClr val="accent4">
                <a:hueOff val="-3348577"/>
                <a:satOff val="20174"/>
                <a:lumOff val="1617"/>
                <a:alphaOff val="0"/>
                <a:lumMod val="105000"/>
                <a:satMod val="103000"/>
                <a:tint val="73000"/>
              </a:schemeClr>
            </a:gs>
            <a:gs pos="100000">
              <a:schemeClr val="accent4">
                <a:hueOff val="-3348577"/>
                <a:satOff val="20174"/>
                <a:lumOff val="1617"/>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30480" rIns="60960" bIns="30480" numCol="1" spcCol="1270" anchor="ctr" anchorCtr="0">
          <a:noAutofit/>
        </a:bodyPr>
        <a:lstStyle/>
        <a:p>
          <a:pPr lvl="0" algn="ctr" defTabSz="711200" rtl="0">
            <a:lnSpc>
              <a:spcPct val="90000"/>
            </a:lnSpc>
            <a:spcBef>
              <a:spcPct val="0"/>
            </a:spcBef>
            <a:spcAft>
              <a:spcPct val="35000"/>
            </a:spcAft>
          </a:pPr>
          <a:r>
            <a:rPr lang="es-SV" sz="1600" kern="1200" smtClean="0"/>
            <a:t>En la responsabilidad</a:t>
          </a:r>
          <a:endParaRPr lang="es-SV" sz="1600" kern="1200"/>
        </a:p>
      </dsp:txBody>
      <dsp:txXfrm>
        <a:off x="45613" y="2991057"/>
        <a:ext cx="1569216" cy="843157"/>
      </dsp:txXfrm>
    </dsp:sp>
    <dsp:sp modelId="{D2BAB82A-9A50-404A-8A76-770C5073DB1D}">
      <dsp:nvSpPr>
        <dsp:cNvPr id="0" name=""/>
        <dsp:cNvSpPr/>
      </dsp:nvSpPr>
      <dsp:spPr>
        <a:xfrm rot="5400000">
          <a:off x="2762638" y="2917790"/>
          <a:ext cx="747506" cy="2951898"/>
        </a:xfrm>
        <a:prstGeom prst="round2SameRect">
          <a:avLst/>
        </a:prstGeom>
        <a:solidFill>
          <a:schemeClr val="accent4">
            <a:tint val="40000"/>
            <a:alpha val="90000"/>
            <a:hueOff val="-3945710"/>
            <a:satOff val="22157"/>
            <a:lumOff val="1408"/>
            <a:alphaOff val="0"/>
          </a:schemeClr>
        </a:solidFill>
        <a:ln w="6350" cap="flat" cmpd="sng" algn="ctr">
          <a:solidFill>
            <a:schemeClr val="accent4">
              <a:tint val="40000"/>
              <a:alpha val="90000"/>
              <a:hueOff val="-3945710"/>
              <a:satOff val="22157"/>
              <a:lumOff val="1408"/>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0010" tIns="40005" rIns="80010" bIns="40005" numCol="1" spcCol="1270" anchor="ctr" anchorCtr="0">
          <a:noAutofit/>
        </a:bodyPr>
        <a:lstStyle/>
        <a:p>
          <a:pPr marL="228600" lvl="1" indent="-228600" algn="l" defTabSz="933450" rtl="0">
            <a:lnSpc>
              <a:spcPct val="90000"/>
            </a:lnSpc>
            <a:spcBef>
              <a:spcPct val="0"/>
            </a:spcBef>
            <a:spcAft>
              <a:spcPct val="15000"/>
            </a:spcAft>
            <a:buChar char="••"/>
          </a:pPr>
          <a:r>
            <a:rPr lang="es-SV" sz="2100" kern="1200" smtClean="0"/>
            <a:t>Lucas 4: 1; Hebreos 10: 5-7</a:t>
          </a:r>
          <a:endParaRPr lang="es-SV" sz="2100" kern="1200"/>
        </a:p>
      </dsp:txBody>
      <dsp:txXfrm rot="-5400000">
        <a:off x="1660442" y="4056476"/>
        <a:ext cx="2915408" cy="674526"/>
      </dsp:txXfrm>
    </dsp:sp>
    <dsp:sp modelId="{CD65234F-F241-4936-B057-56D6A78C4DDF}">
      <dsp:nvSpPr>
        <dsp:cNvPr id="0" name=""/>
        <dsp:cNvSpPr/>
      </dsp:nvSpPr>
      <dsp:spPr>
        <a:xfrm>
          <a:off x="0" y="3926547"/>
          <a:ext cx="1660442" cy="934383"/>
        </a:xfrm>
        <a:prstGeom prst="roundRect">
          <a:avLst/>
        </a:prstGeom>
        <a:gradFill rotWithShape="0">
          <a:gsLst>
            <a:gs pos="0">
              <a:schemeClr val="accent4">
                <a:hueOff val="-4464770"/>
                <a:satOff val="26899"/>
                <a:lumOff val="2156"/>
                <a:alphaOff val="0"/>
                <a:lumMod val="110000"/>
                <a:satMod val="105000"/>
                <a:tint val="67000"/>
              </a:schemeClr>
            </a:gs>
            <a:gs pos="50000">
              <a:schemeClr val="accent4">
                <a:hueOff val="-4464770"/>
                <a:satOff val="26899"/>
                <a:lumOff val="2156"/>
                <a:alphaOff val="0"/>
                <a:lumMod val="105000"/>
                <a:satMod val="103000"/>
                <a:tint val="73000"/>
              </a:schemeClr>
            </a:gs>
            <a:gs pos="100000">
              <a:schemeClr val="accent4">
                <a:hueOff val="-4464770"/>
                <a:satOff val="26899"/>
                <a:lumOff val="2156"/>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30480" rIns="60960" bIns="30480" numCol="1" spcCol="1270" anchor="ctr" anchorCtr="0">
          <a:noAutofit/>
        </a:bodyPr>
        <a:lstStyle/>
        <a:p>
          <a:pPr lvl="0" algn="ctr" defTabSz="711200" rtl="0">
            <a:lnSpc>
              <a:spcPct val="90000"/>
            </a:lnSpc>
            <a:spcBef>
              <a:spcPct val="0"/>
            </a:spcBef>
            <a:spcAft>
              <a:spcPct val="35000"/>
            </a:spcAft>
          </a:pPr>
          <a:r>
            <a:rPr lang="es-SV" sz="1600" kern="1200" smtClean="0"/>
            <a:t>En la consagración</a:t>
          </a:r>
          <a:endParaRPr lang="es-SV" sz="1600" kern="1200"/>
        </a:p>
      </dsp:txBody>
      <dsp:txXfrm>
        <a:off x="45613" y="3972160"/>
        <a:ext cx="1569216" cy="84315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1A68FE-C69F-412B-96B7-9D9DF27F3C97}">
      <dsp:nvSpPr>
        <dsp:cNvPr id="0" name=""/>
        <dsp:cNvSpPr/>
      </dsp:nvSpPr>
      <dsp:spPr>
        <a:xfrm rot="5400000">
          <a:off x="2825326" y="-1085781"/>
          <a:ext cx="622130" cy="2951898"/>
        </a:xfrm>
        <a:prstGeom prst="round2SameRect">
          <a:avLst/>
        </a:prstGeom>
        <a:solidFill>
          <a:schemeClr val="accent5">
            <a:tint val="40000"/>
            <a:alpha val="90000"/>
            <a:hueOff val="0"/>
            <a:satOff val="0"/>
            <a:lumOff val="0"/>
            <a:alphaOff val="0"/>
          </a:schemeClr>
        </a:solidFill>
        <a:ln w="6350" cap="flat" cmpd="sng" algn="ctr">
          <a:solidFill>
            <a:schemeClr val="accent5">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06680" tIns="53340" rIns="106680" bIns="53340" numCol="1" spcCol="1270" anchor="ctr" anchorCtr="0">
          <a:noAutofit/>
        </a:bodyPr>
        <a:lstStyle/>
        <a:p>
          <a:pPr marL="285750" lvl="1" indent="-285750" algn="l" defTabSz="1244600" rtl="0">
            <a:lnSpc>
              <a:spcPct val="90000"/>
            </a:lnSpc>
            <a:spcBef>
              <a:spcPct val="0"/>
            </a:spcBef>
            <a:spcAft>
              <a:spcPct val="15000"/>
            </a:spcAft>
            <a:buChar char="••"/>
          </a:pPr>
          <a:r>
            <a:rPr lang="es-SV" sz="2800" kern="1200" smtClean="0"/>
            <a:t>Filipenses 2: 1-5</a:t>
          </a:r>
          <a:endParaRPr lang="es-SV" sz="2800" kern="1200"/>
        </a:p>
      </dsp:txBody>
      <dsp:txXfrm rot="-5400000">
        <a:off x="1660442" y="109473"/>
        <a:ext cx="2921528" cy="561390"/>
      </dsp:txXfrm>
    </dsp:sp>
    <dsp:sp modelId="{FBFC99FC-5BAC-4536-96FF-AA9ED69B91CE}">
      <dsp:nvSpPr>
        <dsp:cNvPr id="0" name=""/>
        <dsp:cNvSpPr/>
      </dsp:nvSpPr>
      <dsp:spPr>
        <a:xfrm>
          <a:off x="0" y="1335"/>
          <a:ext cx="1660442" cy="777663"/>
        </a:xfrm>
        <a:prstGeom prst="roundRect">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32385" rIns="64770" bIns="32385" numCol="1" spcCol="1270" anchor="ctr" anchorCtr="0">
          <a:noAutofit/>
        </a:bodyPr>
        <a:lstStyle/>
        <a:p>
          <a:pPr lvl="0" algn="ctr" defTabSz="755650" rtl="0">
            <a:lnSpc>
              <a:spcPct val="90000"/>
            </a:lnSpc>
            <a:spcBef>
              <a:spcPct val="0"/>
            </a:spcBef>
            <a:spcAft>
              <a:spcPct val="35000"/>
            </a:spcAft>
          </a:pPr>
          <a:r>
            <a:rPr lang="es-SV" sz="1700" kern="1200" smtClean="0"/>
            <a:t>En costumbres y pensamiento</a:t>
          </a:r>
          <a:endParaRPr lang="es-SV" sz="1700" kern="1200"/>
        </a:p>
      </dsp:txBody>
      <dsp:txXfrm>
        <a:off x="37962" y="39297"/>
        <a:ext cx="1584518" cy="701739"/>
      </dsp:txXfrm>
    </dsp:sp>
    <dsp:sp modelId="{0D8FA1AE-5411-4E82-8A36-F5A045153E22}">
      <dsp:nvSpPr>
        <dsp:cNvPr id="0" name=""/>
        <dsp:cNvSpPr/>
      </dsp:nvSpPr>
      <dsp:spPr>
        <a:xfrm rot="5400000">
          <a:off x="2825326" y="-269235"/>
          <a:ext cx="622130" cy="2951898"/>
        </a:xfrm>
        <a:prstGeom prst="round2SameRect">
          <a:avLst/>
        </a:prstGeom>
        <a:solidFill>
          <a:schemeClr val="accent5">
            <a:tint val="40000"/>
            <a:alpha val="90000"/>
            <a:hueOff val="-2148096"/>
            <a:satOff val="9651"/>
            <a:lumOff val="663"/>
            <a:alphaOff val="0"/>
          </a:schemeClr>
        </a:solidFill>
        <a:ln w="6350" cap="flat" cmpd="sng" algn="ctr">
          <a:solidFill>
            <a:schemeClr val="accent5">
              <a:tint val="40000"/>
              <a:alpha val="90000"/>
              <a:hueOff val="-2148096"/>
              <a:satOff val="9651"/>
              <a:lumOff val="663"/>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06680" tIns="53340" rIns="106680" bIns="53340" numCol="1" spcCol="1270" anchor="ctr" anchorCtr="0">
          <a:noAutofit/>
        </a:bodyPr>
        <a:lstStyle/>
        <a:p>
          <a:pPr marL="285750" lvl="1" indent="-285750" algn="l" defTabSz="1244600" rtl="0">
            <a:lnSpc>
              <a:spcPct val="90000"/>
            </a:lnSpc>
            <a:spcBef>
              <a:spcPct val="0"/>
            </a:spcBef>
            <a:spcAft>
              <a:spcPct val="15000"/>
            </a:spcAft>
            <a:buChar char="••"/>
          </a:pPr>
          <a:r>
            <a:rPr lang="es-SV" sz="2800" kern="1200" smtClean="0"/>
            <a:t>Hebreos 2:17-18</a:t>
          </a:r>
          <a:endParaRPr lang="es-SV" sz="2800" kern="1200"/>
        </a:p>
      </dsp:txBody>
      <dsp:txXfrm rot="-5400000">
        <a:off x="1660442" y="926019"/>
        <a:ext cx="2921528" cy="561390"/>
      </dsp:txXfrm>
    </dsp:sp>
    <dsp:sp modelId="{71A2C7E4-C687-4527-BCF1-C04DC333BEED}">
      <dsp:nvSpPr>
        <dsp:cNvPr id="0" name=""/>
        <dsp:cNvSpPr/>
      </dsp:nvSpPr>
      <dsp:spPr>
        <a:xfrm>
          <a:off x="0" y="817882"/>
          <a:ext cx="1660442" cy="777663"/>
        </a:xfrm>
        <a:prstGeom prst="roundRect">
          <a:avLst/>
        </a:prstGeom>
        <a:gradFill rotWithShape="0">
          <a:gsLst>
            <a:gs pos="0">
              <a:schemeClr val="accent5">
                <a:hueOff val="-1986775"/>
                <a:satOff val="7962"/>
                <a:lumOff val="1726"/>
                <a:alphaOff val="0"/>
                <a:lumMod val="110000"/>
                <a:satMod val="105000"/>
                <a:tint val="67000"/>
              </a:schemeClr>
            </a:gs>
            <a:gs pos="50000">
              <a:schemeClr val="accent5">
                <a:hueOff val="-1986775"/>
                <a:satOff val="7962"/>
                <a:lumOff val="1726"/>
                <a:alphaOff val="0"/>
                <a:lumMod val="105000"/>
                <a:satMod val="103000"/>
                <a:tint val="73000"/>
              </a:schemeClr>
            </a:gs>
            <a:gs pos="100000">
              <a:schemeClr val="accent5">
                <a:hueOff val="-1986775"/>
                <a:satOff val="7962"/>
                <a:lumOff val="1726"/>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32385" rIns="64770" bIns="32385" numCol="1" spcCol="1270" anchor="ctr" anchorCtr="0">
          <a:noAutofit/>
        </a:bodyPr>
        <a:lstStyle/>
        <a:p>
          <a:pPr lvl="0" algn="ctr" defTabSz="755650" rtl="0">
            <a:lnSpc>
              <a:spcPct val="90000"/>
            </a:lnSpc>
            <a:spcBef>
              <a:spcPct val="0"/>
            </a:spcBef>
            <a:spcAft>
              <a:spcPct val="35000"/>
            </a:spcAft>
          </a:pPr>
          <a:r>
            <a:rPr lang="es-SV" sz="1700" kern="1200" smtClean="0"/>
            <a:t>En la fidelidad</a:t>
          </a:r>
          <a:endParaRPr lang="es-SV" sz="1700" kern="1200"/>
        </a:p>
      </dsp:txBody>
      <dsp:txXfrm>
        <a:off x="37962" y="855844"/>
        <a:ext cx="1584518" cy="701739"/>
      </dsp:txXfrm>
    </dsp:sp>
    <dsp:sp modelId="{5CEABF90-5201-4B30-8B4F-6163FF783BC0}">
      <dsp:nvSpPr>
        <dsp:cNvPr id="0" name=""/>
        <dsp:cNvSpPr/>
      </dsp:nvSpPr>
      <dsp:spPr>
        <a:xfrm rot="5400000">
          <a:off x="2825326" y="547311"/>
          <a:ext cx="622130" cy="2951898"/>
        </a:xfrm>
        <a:prstGeom prst="round2SameRect">
          <a:avLst/>
        </a:prstGeom>
        <a:solidFill>
          <a:schemeClr val="accent5">
            <a:tint val="40000"/>
            <a:alpha val="90000"/>
            <a:hueOff val="-4296193"/>
            <a:satOff val="19301"/>
            <a:lumOff val="1327"/>
            <a:alphaOff val="0"/>
          </a:schemeClr>
        </a:solidFill>
        <a:ln w="6350" cap="flat" cmpd="sng" algn="ctr">
          <a:solidFill>
            <a:schemeClr val="accent5">
              <a:tint val="40000"/>
              <a:alpha val="90000"/>
              <a:hueOff val="-4296193"/>
              <a:satOff val="19301"/>
              <a:lumOff val="1327"/>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06680" tIns="53340" rIns="106680" bIns="53340" numCol="1" spcCol="1270" anchor="ctr" anchorCtr="0">
          <a:noAutofit/>
        </a:bodyPr>
        <a:lstStyle/>
        <a:p>
          <a:pPr marL="285750" lvl="1" indent="-285750" algn="l" defTabSz="1244600" rtl="0">
            <a:lnSpc>
              <a:spcPct val="90000"/>
            </a:lnSpc>
            <a:spcBef>
              <a:spcPct val="0"/>
            </a:spcBef>
            <a:spcAft>
              <a:spcPct val="15000"/>
            </a:spcAft>
            <a:buChar char="••"/>
          </a:pPr>
          <a:r>
            <a:rPr lang="es-SV" sz="2800" kern="1200" smtClean="0"/>
            <a:t>Filipenses 2: 5-8</a:t>
          </a:r>
          <a:endParaRPr lang="es-SV" sz="2800" kern="1200"/>
        </a:p>
      </dsp:txBody>
      <dsp:txXfrm rot="-5400000">
        <a:off x="1660442" y="1742565"/>
        <a:ext cx="2921528" cy="561390"/>
      </dsp:txXfrm>
    </dsp:sp>
    <dsp:sp modelId="{F0412A68-20F0-40AD-8AAD-608F47D97A98}">
      <dsp:nvSpPr>
        <dsp:cNvPr id="0" name=""/>
        <dsp:cNvSpPr/>
      </dsp:nvSpPr>
      <dsp:spPr>
        <a:xfrm>
          <a:off x="0" y="1634428"/>
          <a:ext cx="1660442" cy="777663"/>
        </a:xfrm>
        <a:prstGeom prst="roundRect">
          <a:avLst/>
        </a:prstGeom>
        <a:gradFill rotWithShape="0">
          <a:gsLst>
            <a:gs pos="0">
              <a:schemeClr val="accent5">
                <a:hueOff val="-3973551"/>
                <a:satOff val="15924"/>
                <a:lumOff val="3451"/>
                <a:alphaOff val="0"/>
                <a:lumMod val="110000"/>
                <a:satMod val="105000"/>
                <a:tint val="67000"/>
              </a:schemeClr>
            </a:gs>
            <a:gs pos="50000">
              <a:schemeClr val="accent5">
                <a:hueOff val="-3973551"/>
                <a:satOff val="15924"/>
                <a:lumOff val="3451"/>
                <a:alphaOff val="0"/>
                <a:lumMod val="105000"/>
                <a:satMod val="103000"/>
                <a:tint val="73000"/>
              </a:schemeClr>
            </a:gs>
            <a:gs pos="100000">
              <a:schemeClr val="accent5">
                <a:hueOff val="-3973551"/>
                <a:satOff val="15924"/>
                <a:lumOff val="3451"/>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32385" rIns="64770" bIns="32385" numCol="1" spcCol="1270" anchor="ctr" anchorCtr="0">
          <a:noAutofit/>
        </a:bodyPr>
        <a:lstStyle/>
        <a:p>
          <a:pPr lvl="0" algn="ctr" defTabSz="755650" rtl="0">
            <a:lnSpc>
              <a:spcPct val="90000"/>
            </a:lnSpc>
            <a:spcBef>
              <a:spcPct val="0"/>
            </a:spcBef>
            <a:spcAft>
              <a:spcPct val="35000"/>
            </a:spcAft>
          </a:pPr>
          <a:r>
            <a:rPr lang="es-SV" sz="1700" kern="1200" smtClean="0"/>
            <a:t>En la humildad</a:t>
          </a:r>
          <a:endParaRPr lang="es-SV" sz="1700" kern="1200"/>
        </a:p>
      </dsp:txBody>
      <dsp:txXfrm>
        <a:off x="37962" y="1672390"/>
        <a:ext cx="1584518" cy="701739"/>
      </dsp:txXfrm>
    </dsp:sp>
    <dsp:sp modelId="{C0471C47-8CDA-4A21-A0FA-BE8797FC015A}">
      <dsp:nvSpPr>
        <dsp:cNvPr id="0" name=""/>
        <dsp:cNvSpPr/>
      </dsp:nvSpPr>
      <dsp:spPr>
        <a:xfrm rot="5400000">
          <a:off x="2825326" y="1363858"/>
          <a:ext cx="622130" cy="2951898"/>
        </a:xfrm>
        <a:prstGeom prst="round2SameRect">
          <a:avLst/>
        </a:prstGeom>
        <a:solidFill>
          <a:schemeClr val="accent5">
            <a:tint val="40000"/>
            <a:alpha val="90000"/>
            <a:hueOff val="-6444289"/>
            <a:satOff val="28952"/>
            <a:lumOff val="1990"/>
            <a:alphaOff val="0"/>
          </a:schemeClr>
        </a:solidFill>
        <a:ln w="6350" cap="flat" cmpd="sng" algn="ctr">
          <a:solidFill>
            <a:schemeClr val="accent5">
              <a:tint val="40000"/>
              <a:alpha val="90000"/>
              <a:hueOff val="-6444289"/>
              <a:satOff val="28952"/>
              <a:lumOff val="199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06680" tIns="53340" rIns="106680" bIns="53340" numCol="1" spcCol="1270" anchor="ctr" anchorCtr="0">
          <a:noAutofit/>
        </a:bodyPr>
        <a:lstStyle/>
        <a:p>
          <a:pPr marL="285750" lvl="1" indent="-285750" algn="l" defTabSz="1244600" rtl="0">
            <a:lnSpc>
              <a:spcPct val="90000"/>
            </a:lnSpc>
            <a:spcBef>
              <a:spcPct val="0"/>
            </a:spcBef>
            <a:spcAft>
              <a:spcPct val="15000"/>
            </a:spcAft>
            <a:buChar char="••"/>
          </a:pPr>
          <a:r>
            <a:rPr lang="es-SV" sz="2800" kern="1200" smtClean="0"/>
            <a:t>Juan 19: 28, 30</a:t>
          </a:r>
          <a:endParaRPr lang="es-SV" sz="2800" kern="1200"/>
        </a:p>
      </dsp:txBody>
      <dsp:txXfrm rot="-5400000">
        <a:off x="1660442" y="2559112"/>
        <a:ext cx="2921528" cy="561390"/>
      </dsp:txXfrm>
    </dsp:sp>
    <dsp:sp modelId="{CFFD0999-5660-4960-BA91-1A296CFB7183}">
      <dsp:nvSpPr>
        <dsp:cNvPr id="0" name=""/>
        <dsp:cNvSpPr/>
      </dsp:nvSpPr>
      <dsp:spPr>
        <a:xfrm>
          <a:off x="0" y="2450975"/>
          <a:ext cx="1660442" cy="777663"/>
        </a:xfrm>
        <a:prstGeom prst="roundRect">
          <a:avLst/>
        </a:prstGeom>
        <a:gradFill rotWithShape="0">
          <a:gsLst>
            <a:gs pos="0">
              <a:schemeClr val="accent5">
                <a:hueOff val="-5960326"/>
                <a:satOff val="23887"/>
                <a:lumOff val="5177"/>
                <a:alphaOff val="0"/>
                <a:lumMod val="110000"/>
                <a:satMod val="105000"/>
                <a:tint val="67000"/>
              </a:schemeClr>
            </a:gs>
            <a:gs pos="50000">
              <a:schemeClr val="accent5">
                <a:hueOff val="-5960326"/>
                <a:satOff val="23887"/>
                <a:lumOff val="5177"/>
                <a:alphaOff val="0"/>
                <a:lumMod val="105000"/>
                <a:satMod val="103000"/>
                <a:tint val="73000"/>
              </a:schemeClr>
            </a:gs>
            <a:gs pos="100000">
              <a:schemeClr val="accent5">
                <a:hueOff val="-5960326"/>
                <a:satOff val="23887"/>
                <a:lumOff val="5177"/>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32385" rIns="64770" bIns="32385" numCol="1" spcCol="1270" anchor="ctr" anchorCtr="0">
          <a:noAutofit/>
        </a:bodyPr>
        <a:lstStyle/>
        <a:p>
          <a:pPr lvl="0" algn="ctr" defTabSz="755650" rtl="0">
            <a:lnSpc>
              <a:spcPct val="90000"/>
            </a:lnSpc>
            <a:spcBef>
              <a:spcPct val="0"/>
            </a:spcBef>
            <a:spcAft>
              <a:spcPct val="35000"/>
            </a:spcAft>
          </a:pPr>
          <a:r>
            <a:rPr lang="es-SV" sz="1700" kern="1200" smtClean="0"/>
            <a:t>En su autoevaluación</a:t>
          </a:r>
          <a:endParaRPr lang="es-SV" sz="1700" kern="1200"/>
        </a:p>
      </dsp:txBody>
      <dsp:txXfrm>
        <a:off x="37962" y="2488937"/>
        <a:ext cx="1584518" cy="701739"/>
      </dsp:txXfrm>
    </dsp:sp>
    <dsp:sp modelId="{57F132AF-D37F-4139-92EA-AA20F74C8CAA}">
      <dsp:nvSpPr>
        <dsp:cNvPr id="0" name=""/>
        <dsp:cNvSpPr/>
      </dsp:nvSpPr>
      <dsp:spPr>
        <a:xfrm rot="5400000">
          <a:off x="2825326" y="2180404"/>
          <a:ext cx="622130" cy="2951898"/>
        </a:xfrm>
        <a:prstGeom prst="round2SameRect">
          <a:avLst/>
        </a:prstGeom>
        <a:solidFill>
          <a:schemeClr val="accent5">
            <a:tint val="40000"/>
            <a:alpha val="90000"/>
            <a:hueOff val="-8592385"/>
            <a:satOff val="38602"/>
            <a:lumOff val="2654"/>
            <a:alphaOff val="0"/>
          </a:schemeClr>
        </a:solidFill>
        <a:ln w="6350" cap="flat" cmpd="sng" algn="ctr">
          <a:solidFill>
            <a:schemeClr val="accent5">
              <a:tint val="40000"/>
              <a:alpha val="90000"/>
              <a:hueOff val="-8592385"/>
              <a:satOff val="38602"/>
              <a:lumOff val="2654"/>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06680" tIns="53340" rIns="106680" bIns="53340" numCol="1" spcCol="1270" anchor="ctr" anchorCtr="0">
          <a:noAutofit/>
        </a:bodyPr>
        <a:lstStyle/>
        <a:p>
          <a:pPr marL="285750" lvl="1" indent="-285750" algn="l" defTabSz="1244600" rtl="0">
            <a:lnSpc>
              <a:spcPct val="90000"/>
            </a:lnSpc>
            <a:spcBef>
              <a:spcPct val="0"/>
            </a:spcBef>
            <a:spcAft>
              <a:spcPct val="15000"/>
            </a:spcAft>
            <a:buChar char="••"/>
          </a:pPr>
          <a:r>
            <a:rPr lang="es-SV" sz="2800" kern="1200" smtClean="0"/>
            <a:t>Hechos 10: 38</a:t>
          </a:r>
          <a:endParaRPr lang="es-SV" sz="2800" kern="1200"/>
        </a:p>
      </dsp:txBody>
      <dsp:txXfrm rot="-5400000">
        <a:off x="1660442" y="3375658"/>
        <a:ext cx="2921528" cy="561390"/>
      </dsp:txXfrm>
    </dsp:sp>
    <dsp:sp modelId="{7FDD613E-0934-4C3D-9197-1B53D29D561B}">
      <dsp:nvSpPr>
        <dsp:cNvPr id="0" name=""/>
        <dsp:cNvSpPr/>
      </dsp:nvSpPr>
      <dsp:spPr>
        <a:xfrm>
          <a:off x="0" y="3267522"/>
          <a:ext cx="1660442" cy="777663"/>
        </a:xfrm>
        <a:prstGeom prst="roundRect">
          <a:avLst/>
        </a:prstGeom>
        <a:gradFill rotWithShape="0">
          <a:gsLst>
            <a:gs pos="0">
              <a:schemeClr val="accent5">
                <a:hueOff val="-7947101"/>
                <a:satOff val="31849"/>
                <a:lumOff val="6902"/>
                <a:alphaOff val="0"/>
                <a:lumMod val="110000"/>
                <a:satMod val="105000"/>
                <a:tint val="67000"/>
              </a:schemeClr>
            </a:gs>
            <a:gs pos="50000">
              <a:schemeClr val="accent5">
                <a:hueOff val="-7947101"/>
                <a:satOff val="31849"/>
                <a:lumOff val="6902"/>
                <a:alphaOff val="0"/>
                <a:lumMod val="105000"/>
                <a:satMod val="103000"/>
                <a:tint val="73000"/>
              </a:schemeClr>
            </a:gs>
            <a:gs pos="100000">
              <a:schemeClr val="accent5">
                <a:hueOff val="-7947101"/>
                <a:satOff val="31849"/>
                <a:lumOff val="6902"/>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32385" rIns="64770" bIns="32385" numCol="1" spcCol="1270" anchor="ctr" anchorCtr="0">
          <a:noAutofit/>
        </a:bodyPr>
        <a:lstStyle/>
        <a:p>
          <a:pPr lvl="0" algn="ctr" defTabSz="755650" rtl="0">
            <a:lnSpc>
              <a:spcPct val="90000"/>
            </a:lnSpc>
            <a:spcBef>
              <a:spcPct val="0"/>
            </a:spcBef>
            <a:spcAft>
              <a:spcPct val="35000"/>
            </a:spcAft>
          </a:pPr>
          <a:r>
            <a:rPr lang="es-SV" sz="1700" kern="1200" smtClean="0"/>
            <a:t>En la bondad</a:t>
          </a:r>
          <a:endParaRPr lang="es-SV" sz="1700" kern="1200"/>
        </a:p>
      </dsp:txBody>
      <dsp:txXfrm>
        <a:off x="37962" y="3305484"/>
        <a:ext cx="1584518" cy="701739"/>
      </dsp:txXfrm>
    </dsp:sp>
    <dsp:sp modelId="{B66BE86B-F611-4ABB-91DD-D1912C442ACC}">
      <dsp:nvSpPr>
        <dsp:cNvPr id="0" name=""/>
        <dsp:cNvSpPr/>
      </dsp:nvSpPr>
      <dsp:spPr>
        <a:xfrm rot="5400000">
          <a:off x="2825326" y="2996951"/>
          <a:ext cx="622130" cy="2951898"/>
        </a:xfrm>
        <a:prstGeom prst="round2SameRect">
          <a:avLst/>
        </a:prstGeom>
        <a:solidFill>
          <a:schemeClr val="accent5">
            <a:tint val="40000"/>
            <a:alpha val="90000"/>
            <a:hueOff val="-10740482"/>
            <a:satOff val="48253"/>
            <a:lumOff val="3317"/>
            <a:alphaOff val="0"/>
          </a:schemeClr>
        </a:solidFill>
        <a:ln w="6350" cap="flat" cmpd="sng" algn="ctr">
          <a:solidFill>
            <a:schemeClr val="accent5">
              <a:tint val="40000"/>
              <a:alpha val="90000"/>
              <a:hueOff val="-10740482"/>
              <a:satOff val="48253"/>
              <a:lumOff val="3317"/>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06680" tIns="53340" rIns="106680" bIns="53340" numCol="1" spcCol="1270" anchor="ctr" anchorCtr="0">
          <a:noAutofit/>
        </a:bodyPr>
        <a:lstStyle/>
        <a:p>
          <a:pPr marL="285750" lvl="1" indent="-285750" algn="l" defTabSz="1244600" rtl="0">
            <a:lnSpc>
              <a:spcPct val="90000"/>
            </a:lnSpc>
            <a:spcBef>
              <a:spcPct val="0"/>
            </a:spcBef>
            <a:spcAft>
              <a:spcPct val="15000"/>
            </a:spcAft>
            <a:buChar char="••"/>
          </a:pPr>
          <a:r>
            <a:rPr lang="es-SV" sz="2800" kern="1200" smtClean="0"/>
            <a:t>Hebreos 4: 15</a:t>
          </a:r>
          <a:endParaRPr lang="es-SV" sz="2800" kern="1200"/>
        </a:p>
      </dsp:txBody>
      <dsp:txXfrm rot="-5400000">
        <a:off x="1660442" y="4192205"/>
        <a:ext cx="2921528" cy="561390"/>
      </dsp:txXfrm>
    </dsp:sp>
    <dsp:sp modelId="{5E90D7EE-E0AC-4763-9D67-E39503D82B88}">
      <dsp:nvSpPr>
        <dsp:cNvPr id="0" name=""/>
        <dsp:cNvSpPr/>
      </dsp:nvSpPr>
      <dsp:spPr>
        <a:xfrm>
          <a:off x="0" y="4084068"/>
          <a:ext cx="1660442" cy="777663"/>
        </a:xfrm>
        <a:prstGeom prst="roundRect">
          <a:avLst/>
        </a:prstGeom>
        <a:gradFill rotWithShape="0">
          <a:gsLst>
            <a:gs pos="0">
              <a:schemeClr val="accent5">
                <a:hueOff val="-9933876"/>
                <a:satOff val="39811"/>
                <a:lumOff val="8628"/>
                <a:alphaOff val="0"/>
                <a:lumMod val="110000"/>
                <a:satMod val="105000"/>
                <a:tint val="67000"/>
              </a:schemeClr>
            </a:gs>
            <a:gs pos="50000">
              <a:schemeClr val="accent5">
                <a:hueOff val="-9933876"/>
                <a:satOff val="39811"/>
                <a:lumOff val="8628"/>
                <a:alphaOff val="0"/>
                <a:lumMod val="105000"/>
                <a:satMod val="103000"/>
                <a:tint val="73000"/>
              </a:schemeClr>
            </a:gs>
            <a:gs pos="100000">
              <a:schemeClr val="accent5">
                <a:hueOff val="-9933876"/>
                <a:satOff val="39811"/>
                <a:lumOff val="8628"/>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32385" rIns="64770" bIns="32385" numCol="1" spcCol="1270" anchor="ctr" anchorCtr="0">
          <a:noAutofit/>
        </a:bodyPr>
        <a:lstStyle/>
        <a:p>
          <a:pPr lvl="0" algn="ctr" defTabSz="755650" rtl="0">
            <a:lnSpc>
              <a:spcPct val="90000"/>
            </a:lnSpc>
            <a:spcBef>
              <a:spcPct val="0"/>
            </a:spcBef>
            <a:spcAft>
              <a:spcPct val="35000"/>
            </a:spcAft>
          </a:pPr>
          <a:r>
            <a:rPr lang="es-SV" sz="1700" kern="1200" smtClean="0"/>
            <a:t>En su ejemplo</a:t>
          </a:r>
          <a:endParaRPr lang="es-SV" sz="1700" kern="1200"/>
        </a:p>
      </dsp:txBody>
      <dsp:txXfrm>
        <a:off x="37962" y="4122030"/>
        <a:ext cx="1584518" cy="701739"/>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7" name="Imagen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ítulo 1"/>
          <p:cNvSpPr>
            <a:spLocks noGrp="1"/>
          </p:cNvSpPr>
          <p:nvPr>
            <p:ph type="ctrTitle"/>
          </p:nvPr>
        </p:nvSpPr>
        <p:spPr>
          <a:xfrm>
            <a:off x="1524000" y="1122363"/>
            <a:ext cx="9144000" cy="1949311"/>
          </a:xfrm>
        </p:spPr>
        <p:txBody>
          <a:bodyPr anchor="b"/>
          <a:lstStyle>
            <a:lvl1pPr algn="ctr">
              <a:defRPr sz="6000"/>
            </a:lvl1pPr>
          </a:lstStyle>
          <a:p>
            <a:r>
              <a:rPr lang="es-ES" dirty="0" smtClean="0"/>
              <a:t>Haga clic para modificar el estilo de título del patrón</a:t>
            </a:r>
            <a:endParaRPr lang="es-SV" dirty="0"/>
          </a:p>
        </p:txBody>
      </p:sp>
      <p:sp>
        <p:nvSpPr>
          <p:cNvPr id="3" name="Subtítulo 2"/>
          <p:cNvSpPr>
            <a:spLocks noGrp="1"/>
          </p:cNvSpPr>
          <p:nvPr>
            <p:ph type="subTitle" idx="1"/>
          </p:nvPr>
        </p:nvSpPr>
        <p:spPr>
          <a:xfrm>
            <a:off x="1524000" y="3071674"/>
            <a:ext cx="9144000" cy="1122363"/>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SV"/>
          </a:p>
        </p:txBody>
      </p:sp>
      <p:sp>
        <p:nvSpPr>
          <p:cNvPr id="4" name="Marcador de fecha 3"/>
          <p:cNvSpPr>
            <a:spLocks noGrp="1"/>
          </p:cNvSpPr>
          <p:nvPr>
            <p:ph type="dt" sz="half" idx="10"/>
          </p:nvPr>
        </p:nvSpPr>
        <p:spPr>
          <a:xfrm>
            <a:off x="838200" y="6356350"/>
            <a:ext cx="2743200" cy="365125"/>
          </a:xfrm>
          <a:prstGeom prst="rect">
            <a:avLst/>
          </a:prstGeom>
        </p:spPr>
        <p:txBody>
          <a:bodyPr/>
          <a:lstStyle/>
          <a:p>
            <a:fld id="{AA07EBB1-28CA-48E9-8385-78F1C776EC4E}" type="datetimeFigureOut">
              <a:rPr lang="es-SV" smtClean="0"/>
              <a:t>17/9/2016</a:t>
            </a:fld>
            <a:endParaRPr lang="es-SV"/>
          </a:p>
        </p:txBody>
      </p:sp>
      <p:sp>
        <p:nvSpPr>
          <p:cNvPr id="5" name="Marcador de pie de página 4"/>
          <p:cNvSpPr>
            <a:spLocks noGrp="1"/>
          </p:cNvSpPr>
          <p:nvPr>
            <p:ph type="ftr" sz="quarter" idx="11"/>
          </p:nvPr>
        </p:nvSpPr>
        <p:spPr>
          <a:xfrm>
            <a:off x="4038600" y="6356350"/>
            <a:ext cx="4114800" cy="365125"/>
          </a:xfrm>
          <a:prstGeom prst="rect">
            <a:avLst/>
          </a:prstGeom>
        </p:spPr>
        <p:txBody>
          <a:bodyPr/>
          <a:lstStyle/>
          <a:p>
            <a:endParaRPr lang="es-SV"/>
          </a:p>
        </p:txBody>
      </p:sp>
      <p:sp>
        <p:nvSpPr>
          <p:cNvPr id="6" name="Marcador de número de diapositiva 5"/>
          <p:cNvSpPr>
            <a:spLocks noGrp="1"/>
          </p:cNvSpPr>
          <p:nvPr>
            <p:ph type="sldNum" sz="quarter" idx="12"/>
          </p:nvPr>
        </p:nvSpPr>
        <p:spPr>
          <a:xfrm>
            <a:off x="8521823" y="6310313"/>
            <a:ext cx="2743200" cy="365125"/>
          </a:xfrm>
          <a:prstGeom prst="rect">
            <a:avLst/>
          </a:prstGeom>
        </p:spPr>
        <p:txBody>
          <a:bodyPr/>
          <a:lstStyle/>
          <a:p>
            <a:fld id="{F5253734-F364-4A04-B9D3-69E62AAB44BC}" type="slidenum">
              <a:rPr lang="es-SV" smtClean="0"/>
              <a:t>‹Nº›</a:t>
            </a:fld>
            <a:endParaRPr lang="es-SV"/>
          </a:p>
        </p:txBody>
      </p:sp>
      <p:pic>
        <p:nvPicPr>
          <p:cNvPr id="8" name="Imagen 7"/>
          <p:cNvPicPr>
            <a:picLocks noChangeAspect="1"/>
          </p:cNvPicPr>
          <p:nvPr userDrawn="1"/>
        </p:nvPicPr>
        <p:blipFill>
          <a:blip r:embed="rId3" cstate="print">
            <a:lum bright="70000" contrast="-70000"/>
            <a:extLst>
              <a:ext uri="{28A0092B-C50C-407E-A947-70E740481C1C}">
                <a14:useLocalDpi xmlns:a14="http://schemas.microsoft.com/office/drawing/2010/main" val="0"/>
              </a:ext>
            </a:extLst>
          </a:blip>
          <a:stretch>
            <a:fillRect/>
          </a:stretch>
        </p:blipFill>
        <p:spPr>
          <a:xfrm>
            <a:off x="8347144" y="5020985"/>
            <a:ext cx="1311761" cy="1697573"/>
          </a:xfrm>
          <a:prstGeom prst="rect">
            <a:avLst/>
          </a:prstGeom>
        </p:spPr>
      </p:pic>
    </p:spTree>
    <p:extLst>
      <p:ext uri="{BB962C8B-B14F-4D97-AF65-F5344CB8AC3E}">
        <p14:creationId xmlns:p14="http://schemas.microsoft.com/office/powerpoint/2010/main" val="25127431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SV"/>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SV"/>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a:xfrm>
            <a:off x="838200" y="6356350"/>
            <a:ext cx="2743200" cy="365125"/>
          </a:xfrm>
          <a:prstGeom prst="rect">
            <a:avLst/>
          </a:prstGeom>
        </p:spPr>
        <p:txBody>
          <a:bodyPr/>
          <a:lstStyle/>
          <a:p>
            <a:fld id="{AA07EBB1-28CA-48E9-8385-78F1C776EC4E}" type="datetimeFigureOut">
              <a:rPr lang="es-SV" smtClean="0"/>
              <a:t>17/9/2016</a:t>
            </a:fld>
            <a:endParaRPr lang="es-SV"/>
          </a:p>
        </p:txBody>
      </p:sp>
      <p:sp>
        <p:nvSpPr>
          <p:cNvPr id="6" name="Marcador de pie de página 5"/>
          <p:cNvSpPr>
            <a:spLocks noGrp="1"/>
          </p:cNvSpPr>
          <p:nvPr>
            <p:ph type="ftr" sz="quarter" idx="11"/>
          </p:nvPr>
        </p:nvSpPr>
        <p:spPr>
          <a:xfrm>
            <a:off x="4038600" y="6356350"/>
            <a:ext cx="4114800" cy="365125"/>
          </a:xfrm>
          <a:prstGeom prst="rect">
            <a:avLst/>
          </a:prstGeom>
        </p:spPr>
        <p:txBody>
          <a:bodyPr/>
          <a:lstStyle/>
          <a:p>
            <a:endParaRPr lang="es-SV"/>
          </a:p>
        </p:txBody>
      </p:sp>
      <p:sp>
        <p:nvSpPr>
          <p:cNvPr id="7" name="Marcador de número de diapositiva 6"/>
          <p:cNvSpPr>
            <a:spLocks noGrp="1"/>
          </p:cNvSpPr>
          <p:nvPr>
            <p:ph type="sldNum" sz="quarter" idx="12"/>
          </p:nvPr>
        </p:nvSpPr>
        <p:spPr>
          <a:xfrm>
            <a:off x="8521823" y="6310313"/>
            <a:ext cx="2743200" cy="365125"/>
          </a:xfrm>
          <a:prstGeom prst="rect">
            <a:avLst/>
          </a:prstGeom>
        </p:spPr>
        <p:txBody>
          <a:bodyPr/>
          <a:lstStyle/>
          <a:p>
            <a:fld id="{F5253734-F364-4A04-B9D3-69E62AAB44BC}" type="slidenum">
              <a:rPr lang="es-SV" smtClean="0"/>
              <a:t>‹Nº›</a:t>
            </a:fld>
            <a:endParaRPr lang="es-SV"/>
          </a:p>
        </p:txBody>
      </p:sp>
    </p:spTree>
    <p:extLst>
      <p:ext uri="{BB962C8B-B14F-4D97-AF65-F5344CB8AC3E}">
        <p14:creationId xmlns:p14="http://schemas.microsoft.com/office/powerpoint/2010/main" val="16425761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SV"/>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4" name="Marcador de fecha 3"/>
          <p:cNvSpPr>
            <a:spLocks noGrp="1"/>
          </p:cNvSpPr>
          <p:nvPr>
            <p:ph type="dt" sz="half" idx="10"/>
          </p:nvPr>
        </p:nvSpPr>
        <p:spPr>
          <a:xfrm>
            <a:off x="838200" y="6356350"/>
            <a:ext cx="2743200" cy="365125"/>
          </a:xfrm>
          <a:prstGeom prst="rect">
            <a:avLst/>
          </a:prstGeom>
        </p:spPr>
        <p:txBody>
          <a:bodyPr/>
          <a:lstStyle/>
          <a:p>
            <a:fld id="{AA07EBB1-28CA-48E9-8385-78F1C776EC4E}" type="datetimeFigureOut">
              <a:rPr lang="es-SV" smtClean="0"/>
              <a:t>17/9/2016</a:t>
            </a:fld>
            <a:endParaRPr lang="es-SV"/>
          </a:p>
        </p:txBody>
      </p:sp>
      <p:sp>
        <p:nvSpPr>
          <p:cNvPr id="5" name="Marcador de pie de página 4"/>
          <p:cNvSpPr>
            <a:spLocks noGrp="1"/>
          </p:cNvSpPr>
          <p:nvPr>
            <p:ph type="ftr" sz="quarter" idx="11"/>
          </p:nvPr>
        </p:nvSpPr>
        <p:spPr>
          <a:xfrm>
            <a:off x="4038600" y="6356350"/>
            <a:ext cx="4114800" cy="365125"/>
          </a:xfrm>
          <a:prstGeom prst="rect">
            <a:avLst/>
          </a:prstGeom>
        </p:spPr>
        <p:txBody>
          <a:bodyPr/>
          <a:lstStyle/>
          <a:p>
            <a:endParaRPr lang="es-SV"/>
          </a:p>
        </p:txBody>
      </p:sp>
      <p:sp>
        <p:nvSpPr>
          <p:cNvPr id="6" name="Marcador de número de diapositiva 5"/>
          <p:cNvSpPr>
            <a:spLocks noGrp="1"/>
          </p:cNvSpPr>
          <p:nvPr>
            <p:ph type="sldNum" sz="quarter" idx="12"/>
          </p:nvPr>
        </p:nvSpPr>
        <p:spPr>
          <a:xfrm>
            <a:off x="8521823" y="6310313"/>
            <a:ext cx="2743200" cy="365125"/>
          </a:xfrm>
          <a:prstGeom prst="rect">
            <a:avLst/>
          </a:prstGeom>
        </p:spPr>
        <p:txBody>
          <a:bodyPr/>
          <a:lstStyle/>
          <a:p>
            <a:fld id="{F5253734-F364-4A04-B9D3-69E62AAB44BC}" type="slidenum">
              <a:rPr lang="es-SV" smtClean="0"/>
              <a:t>‹Nº›</a:t>
            </a:fld>
            <a:endParaRPr lang="es-SV"/>
          </a:p>
        </p:txBody>
      </p:sp>
    </p:spTree>
    <p:extLst>
      <p:ext uri="{BB962C8B-B14F-4D97-AF65-F5344CB8AC3E}">
        <p14:creationId xmlns:p14="http://schemas.microsoft.com/office/powerpoint/2010/main" val="32318416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SV"/>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4" name="Marcador de fecha 3"/>
          <p:cNvSpPr>
            <a:spLocks noGrp="1"/>
          </p:cNvSpPr>
          <p:nvPr>
            <p:ph type="dt" sz="half" idx="10"/>
          </p:nvPr>
        </p:nvSpPr>
        <p:spPr>
          <a:xfrm>
            <a:off x="838200" y="6356350"/>
            <a:ext cx="2743200" cy="365125"/>
          </a:xfrm>
          <a:prstGeom prst="rect">
            <a:avLst/>
          </a:prstGeom>
        </p:spPr>
        <p:txBody>
          <a:bodyPr/>
          <a:lstStyle/>
          <a:p>
            <a:fld id="{AA07EBB1-28CA-48E9-8385-78F1C776EC4E}" type="datetimeFigureOut">
              <a:rPr lang="es-SV" smtClean="0"/>
              <a:t>17/9/2016</a:t>
            </a:fld>
            <a:endParaRPr lang="es-SV"/>
          </a:p>
        </p:txBody>
      </p:sp>
      <p:sp>
        <p:nvSpPr>
          <p:cNvPr id="5" name="Marcador de pie de página 4"/>
          <p:cNvSpPr>
            <a:spLocks noGrp="1"/>
          </p:cNvSpPr>
          <p:nvPr>
            <p:ph type="ftr" sz="quarter" idx="11"/>
          </p:nvPr>
        </p:nvSpPr>
        <p:spPr>
          <a:xfrm>
            <a:off x="4038600" y="6356350"/>
            <a:ext cx="4114800" cy="365125"/>
          </a:xfrm>
          <a:prstGeom prst="rect">
            <a:avLst/>
          </a:prstGeom>
        </p:spPr>
        <p:txBody>
          <a:bodyPr/>
          <a:lstStyle/>
          <a:p>
            <a:endParaRPr lang="es-SV"/>
          </a:p>
        </p:txBody>
      </p:sp>
      <p:sp>
        <p:nvSpPr>
          <p:cNvPr id="6" name="Marcador de número de diapositiva 5"/>
          <p:cNvSpPr>
            <a:spLocks noGrp="1"/>
          </p:cNvSpPr>
          <p:nvPr>
            <p:ph type="sldNum" sz="quarter" idx="12"/>
          </p:nvPr>
        </p:nvSpPr>
        <p:spPr>
          <a:xfrm>
            <a:off x="8521823" y="6310313"/>
            <a:ext cx="2743200" cy="365125"/>
          </a:xfrm>
          <a:prstGeom prst="rect">
            <a:avLst/>
          </a:prstGeom>
        </p:spPr>
        <p:txBody>
          <a:bodyPr/>
          <a:lstStyle/>
          <a:p>
            <a:fld id="{F5253734-F364-4A04-B9D3-69E62AAB44BC}" type="slidenum">
              <a:rPr lang="es-SV" smtClean="0"/>
              <a:t>‹Nº›</a:t>
            </a:fld>
            <a:endParaRPr lang="es-SV"/>
          </a:p>
        </p:txBody>
      </p:sp>
    </p:spTree>
    <p:extLst>
      <p:ext uri="{BB962C8B-B14F-4D97-AF65-F5344CB8AC3E}">
        <p14:creationId xmlns:p14="http://schemas.microsoft.com/office/powerpoint/2010/main" val="35483290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SV"/>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4" name="Marcador de fecha 3"/>
          <p:cNvSpPr>
            <a:spLocks noGrp="1"/>
          </p:cNvSpPr>
          <p:nvPr>
            <p:ph type="dt" sz="half" idx="10"/>
          </p:nvPr>
        </p:nvSpPr>
        <p:spPr>
          <a:xfrm>
            <a:off x="838200" y="6356350"/>
            <a:ext cx="2743200" cy="365125"/>
          </a:xfrm>
          <a:prstGeom prst="rect">
            <a:avLst/>
          </a:prstGeom>
        </p:spPr>
        <p:txBody>
          <a:bodyPr/>
          <a:lstStyle/>
          <a:p>
            <a:fld id="{AA07EBB1-28CA-48E9-8385-78F1C776EC4E}" type="datetimeFigureOut">
              <a:rPr lang="es-SV" smtClean="0"/>
              <a:t>17/9/2016</a:t>
            </a:fld>
            <a:endParaRPr lang="es-SV"/>
          </a:p>
        </p:txBody>
      </p:sp>
      <p:sp>
        <p:nvSpPr>
          <p:cNvPr id="5" name="Marcador de pie de página 4"/>
          <p:cNvSpPr>
            <a:spLocks noGrp="1"/>
          </p:cNvSpPr>
          <p:nvPr>
            <p:ph type="ftr" sz="quarter" idx="11"/>
          </p:nvPr>
        </p:nvSpPr>
        <p:spPr>
          <a:xfrm>
            <a:off x="4038600" y="6356350"/>
            <a:ext cx="4114800" cy="365125"/>
          </a:xfrm>
          <a:prstGeom prst="rect">
            <a:avLst/>
          </a:prstGeom>
        </p:spPr>
        <p:txBody>
          <a:bodyPr/>
          <a:lstStyle/>
          <a:p>
            <a:endParaRPr lang="es-SV"/>
          </a:p>
        </p:txBody>
      </p:sp>
      <p:sp>
        <p:nvSpPr>
          <p:cNvPr id="6" name="Marcador de número de diapositiva 5"/>
          <p:cNvSpPr>
            <a:spLocks noGrp="1"/>
          </p:cNvSpPr>
          <p:nvPr>
            <p:ph type="sldNum" sz="quarter" idx="12"/>
          </p:nvPr>
        </p:nvSpPr>
        <p:spPr>
          <a:xfrm>
            <a:off x="8521823" y="6310313"/>
            <a:ext cx="2743200" cy="365125"/>
          </a:xfrm>
          <a:prstGeom prst="rect">
            <a:avLst/>
          </a:prstGeom>
        </p:spPr>
        <p:txBody>
          <a:bodyPr/>
          <a:lstStyle/>
          <a:p>
            <a:fld id="{F5253734-F364-4A04-B9D3-69E62AAB44BC}" type="slidenum">
              <a:rPr lang="es-SV" smtClean="0"/>
              <a:t>‹Nº›</a:t>
            </a:fld>
            <a:endParaRPr lang="es-SV"/>
          </a:p>
        </p:txBody>
      </p:sp>
    </p:spTree>
    <p:extLst>
      <p:ext uri="{BB962C8B-B14F-4D97-AF65-F5344CB8AC3E}">
        <p14:creationId xmlns:p14="http://schemas.microsoft.com/office/powerpoint/2010/main" val="30700941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ítulo y objetos">
    <p:spTree>
      <p:nvGrpSpPr>
        <p:cNvPr id="1" name=""/>
        <p:cNvGrpSpPr/>
        <p:nvPr/>
      </p:nvGrpSpPr>
      <p:grpSpPr>
        <a:xfrm>
          <a:off x="0" y="0"/>
          <a:ext cx="0" cy="0"/>
          <a:chOff x="0" y="0"/>
          <a:chExt cx="0" cy="0"/>
        </a:xfrm>
      </p:grpSpPr>
      <p:pic>
        <p:nvPicPr>
          <p:cNvPr id="7" name="Imagen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2001" cy="6858000"/>
          </a:xfrm>
          <a:prstGeom prst="rect">
            <a:avLst/>
          </a:prstGeom>
        </p:spPr>
      </p:pic>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2" name="Título 1"/>
          <p:cNvSpPr>
            <a:spLocks noGrp="1"/>
          </p:cNvSpPr>
          <p:nvPr>
            <p:ph type="title"/>
          </p:nvPr>
        </p:nvSpPr>
        <p:spPr/>
        <p:txBody>
          <a:bodyPr/>
          <a:lstStyle/>
          <a:p>
            <a:r>
              <a:rPr lang="es-ES" smtClean="0"/>
              <a:t>Haga clic para modificar el estilo de título del patrón</a:t>
            </a:r>
            <a:endParaRPr lang="es-SV"/>
          </a:p>
        </p:txBody>
      </p:sp>
      <p:sp>
        <p:nvSpPr>
          <p:cNvPr id="4" name="Marcador de fecha 3"/>
          <p:cNvSpPr>
            <a:spLocks noGrp="1"/>
          </p:cNvSpPr>
          <p:nvPr>
            <p:ph type="dt" sz="half" idx="10"/>
          </p:nvPr>
        </p:nvSpPr>
        <p:spPr>
          <a:xfrm>
            <a:off x="838200" y="6356350"/>
            <a:ext cx="2743200" cy="365125"/>
          </a:xfrm>
          <a:prstGeom prst="rect">
            <a:avLst/>
          </a:prstGeom>
        </p:spPr>
        <p:txBody>
          <a:bodyPr/>
          <a:lstStyle/>
          <a:p>
            <a:fld id="{AA07EBB1-28CA-48E9-8385-78F1C776EC4E}" type="datetimeFigureOut">
              <a:rPr lang="es-SV" smtClean="0"/>
              <a:t>17/9/2016</a:t>
            </a:fld>
            <a:endParaRPr lang="es-SV"/>
          </a:p>
        </p:txBody>
      </p:sp>
      <p:sp>
        <p:nvSpPr>
          <p:cNvPr id="5" name="Marcador de pie de página 4"/>
          <p:cNvSpPr>
            <a:spLocks noGrp="1"/>
          </p:cNvSpPr>
          <p:nvPr>
            <p:ph type="ftr" sz="quarter" idx="11"/>
          </p:nvPr>
        </p:nvSpPr>
        <p:spPr>
          <a:xfrm>
            <a:off x="4038600" y="6356350"/>
            <a:ext cx="4114800" cy="365125"/>
          </a:xfrm>
          <a:prstGeom prst="rect">
            <a:avLst/>
          </a:prstGeom>
        </p:spPr>
        <p:txBody>
          <a:bodyPr/>
          <a:lstStyle/>
          <a:p>
            <a:endParaRPr lang="es-SV"/>
          </a:p>
        </p:txBody>
      </p:sp>
      <p:sp>
        <p:nvSpPr>
          <p:cNvPr id="6" name="Marcador de número de diapositiva 5"/>
          <p:cNvSpPr>
            <a:spLocks noGrp="1"/>
          </p:cNvSpPr>
          <p:nvPr>
            <p:ph type="sldNum" sz="quarter" idx="12"/>
          </p:nvPr>
        </p:nvSpPr>
        <p:spPr>
          <a:xfrm>
            <a:off x="8521823" y="6310313"/>
            <a:ext cx="2743200" cy="365125"/>
          </a:xfrm>
          <a:prstGeom prst="rect">
            <a:avLst/>
          </a:prstGeom>
        </p:spPr>
        <p:txBody>
          <a:bodyPr/>
          <a:lstStyle/>
          <a:p>
            <a:fld id="{F5253734-F364-4A04-B9D3-69E62AAB44BC}" type="slidenum">
              <a:rPr lang="es-SV" smtClean="0"/>
              <a:t>‹Nº›</a:t>
            </a:fld>
            <a:endParaRPr lang="es-SV"/>
          </a:p>
        </p:txBody>
      </p:sp>
      <p:pic>
        <p:nvPicPr>
          <p:cNvPr id="8" name="Imagen 7"/>
          <p:cNvPicPr>
            <a:picLocks noChangeAspect="1"/>
          </p:cNvPicPr>
          <p:nvPr userDrawn="1"/>
        </p:nvPicPr>
        <p:blipFill>
          <a:blip r:embed="rId3" cstate="print">
            <a:lum bright="70000" contrast="-70000"/>
            <a:extLst>
              <a:ext uri="{28A0092B-C50C-407E-A947-70E740481C1C}">
                <a14:useLocalDpi xmlns:a14="http://schemas.microsoft.com/office/drawing/2010/main" val="0"/>
              </a:ext>
            </a:extLst>
          </a:blip>
          <a:stretch>
            <a:fillRect/>
          </a:stretch>
        </p:blipFill>
        <p:spPr>
          <a:xfrm>
            <a:off x="10927573" y="4844140"/>
            <a:ext cx="426227" cy="551588"/>
          </a:xfrm>
          <a:prstGeom prst="rect">
            <a:avLst/>
          </a:prstGeom>
        </p:spPr>
      </p:pic>
    </p:spTree>
    <p:extLst>
      <p:ext uri="{BB962C8B-B14F-4D97-AF65-F5344CB8AC3E}">
        <p14:creationId xmlns:p14="http://schemas.microsoft.com/office/powerpoint/2010/main" val="17445839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SV"/>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a:xfrm>
            <a:off x="838200" y="6356350"/>
            <a:ext cx="2743200" cy="365125"/>
          </a:xfrm>
          <a:prstGeom prst="rect">
            <a:avLst/>
          </a:prstGeom>
        </p:spPr>
        <p:txBody>
          <a:bodyPr/>
          <a:lstStyle/>
          <a:p>
            <a:fld id="{AA07EBB1-28CA-48E9-8385-78F1C776EC4E}" type="datetimeFigureOut">
              <a:rPr lang="es-SV" smtClean="0"/>
              <a:t>17/9/2016</a:t>
            </a:fld>
            <a:endParaRPr lang="es-SV"/>
          </a:p>
        </p:txBody>
      </p:sp>
      <p:sp>
        <p:nvSpPr>
          <p:cNvPr id="5" name="Marcador de pie de página 4"/>
          <p:cNvSpPr>
            <a:spLocks noGrp="1"/>
          </p:cNvSpPr>
          <p:nvPr>
            <p:ph type="ftr" sz="quarter" idx="11"/>
          </p:nvPr>
        </p:nvSpPr>
        <p:spPr>
          <a:xfrm>
            <a:off x="4038600" y="6356350"/>
            <a:ext cx="4114800" cy="365125"/>
          </a:xfrm>
          <a:prstGeom prst="rect">
            <a:avLst/>
          </a:prstGeom>
        </p:spPr>
        <p:txBody>
          <a:bodyPr/>
          <a:lstStyle/>
          <a:p>
            <a:endParaRPr lang="es-SV"/>
          </a:p>
        </p:txBody>
      </p:sp>
      <p:sp>
        <p:nvSpPr>
          <p:cNvPr id="6" name="Marcador de número de diapositiva 5"/>
          <p:cNvSpPr>
            <a:spLocks noGrp="1"/>
          </p:cNvSpPr>
          <p:nvPr>
            <p:ph type="sldNum" sz="quarter" idx="12"/>
          </p:nvPr>
        </p:nvSpPr>
        <p:spPr>
          <a:xfrm>
            <a:off x="8521823" y="6310313"/>
            <a:ext cx="2743200" cy="365125"/>
          </a:xfrm>
          <a:prstGeom prst="rect">
            <a:avLst/>
          </a:prstGeom>
        </p:spPr>
        <p:txBody>
          <a:bodyPr/>
          <a:lstStyle/>
          <a:p>
            <a:fld id="{F5253734-F364-4A04-B9D3-69E62AAB44BC}" type="slidenum">
              <a:rPr lang="es-SV" smtClean="0"/>
              <a:t>‹Nº›</a:t>
            </a:fld>
            <a:endParaRPr lang="es-SV"/>
          </a:p>
        </p:txBody>
      </p:sp>
    </p:spTree>
    <p:extLst>
      <p:ext uri="{BB962C8B-B14F-4D97-AF65-F5344CB8AC3E}">
        <p14:creationId xmlns:p14="http://schemas.microsoft.com/office/powerpoint/2010/main" val="5566699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SV"/>
          </a:p>
        </p:txBody>
      </p:sp>
      <p:sp>
        <p:nvSpPr>
          <p:cNvPr id="3" name="Marcador de contenido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4" name="Marcador de contenido 3"/>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5" name="Marcador de fecha 4"/>
          <p:cNvSpPr>
            <a:spLocks noGrp="1"/>
          </p:cNvSpPr>
          <p:nvPr>
            <p:ph type="dt" sz="half" idx="10"/>
          </p:nvPr>
        </p:nvSpPr>
        <p:spPr>
          <a:xfrm>
            <a:off x="838200" y="6356350"/>
            <a:ext cx="2743200" cy="365125"/>
          </a:xfrm>
          <a:prstGeom prst="rect">
            <a:avLst/>
          </a:prstGeom>
        </p:spPr>
        <p:txBody>
          <a:bodyPr/>
          <a:lstStyle/>
          <a:p>
            <a:fld id="{AA07EBB1-28CA-48E9-8385-78F1C776EC4E}" type="datetimeFigureOut">
              <a:rPr lang="es-SV" smtClean="0"/>
              <a:t>17/9/2016</a:t>
            </a:fld>
            <a:endParaRPr lang="es-SV"/>
          </a:p>
        </p:txBody>
      </p:sp>
      <p:sp>
        <p:nvSpPr>
          <p:cNvPr id="6" name="Marcador de pie de página 5"/>
          <p:cNvSpPr>
            <a:spLocks noGrp="1"/>
          </p:cNvSpPr>
          <p:nvPr>
            <p:ph type="ftr" sz="quarter" idx="11"/>
          </p:nvPr>
        </p:nvSpPr>
        <p:spPr>
          <a:xfrm>
            <a:off x="4038600" y="6356350"/>
            <a:ext cx="4114800" cy="365125"/>
          </a:xfrm>
          <a:prstGeom prst="rect">
            <a:avLst/>
          </a:prstGeom>
        </p:spPr>
        <p:txBody>
          <a:bodyPr/>
          <a:lstStyle/>
          <a:p>
            <a:endParaRPr lang="es-SV"/>
          </a:p>
        </p:txBody>
      </p:sp>
      <p:sp>
        <p:nvSpPr>
          <p:cNvPr id="7" name="Marcador de número de diapositiva 6"/>
          <p:cNvSpPr>
            <a:spLocks noGrp="1"/>
          </p:cNvSpPr>
          <p:nvPr>
            <p:ph type="sldNum" sz="quarter" idx="12"/>
          </p:nvPr>
        </p:nvSpPr>
        <p:spPr>
          <a:xfrm>
            <a:off x="8521823" y="6310313"/>
            <a:ext cx="2743200" cy="365125"/>
          </a:xfrm>
          <a:prstGeom prst="rect">
            <a:avLst/>
          </a:prstGeom>
        </p:spPr>
        <p:txBody>
          <a:bodyPr/>
          <a:lstStyle/>
          <a:p>
            <a:fld id="{F5253734-F364-4A04-B9D3-69E62AAB44BC}" type="slidenum">
              <a:rPr lang="es-SV" smtClean="0"/>
              <a:t>‹Nº›</a:t>
            </a:fld>
            <a:endParaRPr lang="es-SV"/>
          </a:p>
        </p:txBody>
      </p:sp>
    </p:spTree>
    <p:extLst>
      <p:ext uri="{BB962C8B-B14F-4D97-AF65-F5344CB8AC3E}">
        <p14:creationId xmlns:p14="http://schemas.microsoft.com/office/powerpoint/2010/main" val="6644458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SV"/>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7" name="Marcador de fecha 6"/>
          <p:cNvSpPr>
            <a:spLocks noGrp="1"/>
          </p:cNvSpPr>
          <p:nvPr>
            <p:ph type="dt" sz="half" idx="10"/>
          </p:nvPr>
        </p:nvSpPr>
        <p:spPr>
          <a:xfrm>
            <a:off x="838200" y="6356350"/>
            <a:ext cx="2743200" cy="365125"/>
          </a:xfrm>
          <a:prstGeom prst="rect">
            <a:avLst/>
          </a:prstGeom>
        </p:spPr>
        <p:txBody>
          <a:bodyPr/>
          <a:lstStyle/>
          <a:p>
            <a:fld id="{AA07EBB1-28CA-48E9-8385-78F1C776EC4E}" type="datetimeFigureOut">
              <a:rPr lang="es-SV" smtClean="0"/>
              <a:t>17/9/2016</a:t>
            </a:fld>
            <a:endParaRPr lang="es-SV"/>
          </a:p>
        </p:txBody>
      </p:sp>
      <p:sp>
        <p:nvSpPr>
          <p:cNvPr id="8" name="Marcador de pie de página 7"/>
          <p:cNvSpPr>
            <a:spLocks noGrp="1"/>
          </p:cNvSpPr>
          <p:nvPr>
            <p:ph type="ftr" sz="quarter" idx="11"/>
          </p:nvPr>
        </p:nvSpPr>
        <p:spPr>
          <a:xfrm>
            <a:off x="4038600" y="6356350"/>
            <a:ext cx="4114800" cy="365125"/>
          </a:xfrm>
          <a:prstGeom prst="rect">
            <a:avLst/>
          </a:prstGeom>
        </p:spPr>
        <p:txBody>
          <a:bodyPr/>
          <a:lstStyle/>
          <a:p>
            <a:endParaRPr lang="es-SV"/>
          </a:p>
        </p:txBody>
      </p:sp>
      <p:sp>
        <p:nvSpPr>
          <p:cNvPr id="9" name="Marcador de número de diapositiva 8"/>
          <p:cNvSpPr>
            <a:spLocks noGrp="1"/>
          </p:cNvSpPr>
          <p:nvPr>
            <p:ph type="sldNum" sz="quarter" idx="12"/>
          </p:nvPr>
        </p:nvSpPr>
        <p:spPr>
          <a:xfrm>
            <a:off x="8521823" y="6310313"/>
            <a:ext cx="2743200" cy="365125"/>
          </a:xfrm>
          <a:prstGeom prst="rect">
            <a:avLst/>
          </a:prstGeom>
        </p:spPr>
        <p:txBody>
          <a:bodyPr/>
          <a:lstStyle/>
          <a:p>
            <a:fld id="{F5253734-F364-4A04-B9D3-69E62AAB44BC}" type="slidenum">
              <a:rPr lang="es-SV" smtClean="0"/>
              <a:t>‹Nº›</a:t>
            </a:fld>
            <a:endParaRPr lang="es-SV"/>
          </a:p>
        </p:txBody>
      </p:sp>
    </p:spTree>
    <p:extLst>
      <p:ext uri="{BB962C8B-B14F-4D97-AF65-F5344CB8AC3E}">
        <p14:creationId xmlns:p14="http://schemas.microsoft.com/office/powerpoint/2010/main" val="13060948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SV"/>
          </a:p>
        </p:txBody>
      </p:sp>
      <p:sp>
        <p:nvSpPr>
          <p:cNvPr id="3" name="Marcador de fecha 2"/>
          <p:cNvSpPr>
            <a:spLocks noGrp="1"/>
          </p:cNvSpPr>
          <p:nvPr>
            <p:ph type="dt" sz="half" idx="10"/>
          </p:nvPr>
        </p:nvSpPr>
        <p:spPr>
          <a:xfrm>
            <a:off x="838200" y="6356350"/>
            <a:ext cx="2743200" cy="365125"/>
          </a:xfrm>
          <a:prstGeom prst="rect">
            <a:avLst/>
          </a:prstGeom>
        </p:spPr>
        <p:txBody>
          <a:bodyPr/>
          <a:lstStyle/>
          <a:p>
            <a:fld id="{AA07EBB1-28CA-48E9-8385-78F1C776EC4E}" type="datetimeFigureOut">
              <a:rPr lang="es-SV" smtClean="0"/>
              <a:t>17/9/2016</a:t>
            </a:fld>
            <a:endParaRPr lang="es-SV"/>
          </a:p>
        </p:txBody>
      </p:sp>
      <p:sp>
        <p:nvSpPr>
          <p:cNvPr id="4" name="Marcador de pie de página 3"/>
          <p:cNvSpPr>
            <a:spLocks noGrp="1"/>
          </p:cNvSpPr>
          <p:nvPr>
            <p:ph type="ftr" sz="quarter" idx="11"/>
          </p:nvPr>
        </p:nvSpPr>
        <p:spPr>
          <a:xfrm>
            <a:off x="4038600" y="6356350"/>
            <a:ext cx="4114800" cy="365125"/>
          </a:xfrm>
          <a:prstGeom prst="rect">
            <a:avLst/>
          </a:prstGeom>
        </p:spPr>
        <p:txBody>
          <a:bodyPr/>
          <a:lstStyle/>
          <a:p>
            <a:endParaRPr lang="es-SV"/>
          </a:p>
        </p:txBody>
      </p:sp>
      <p:sp>
        <p:nvSpPr>
          <p:cNvPr id="5" name="Marcador de número de diapositiva 4"/>
          <p:cNvSpPr>
            <a:spLocks noGrp="1"/>
          </p:cNvSpPr>
          <p:nvPr>
            <p:ph type="sldNum" sz="quarter" idx="12"/>
          </p:nvPr>
        </p:nvSpPr>
        <p:spPr>
          <a:xfrm>
            <a:off x="8521823" y="6310313"/>
            <a:ext cx="2743200" cy="365125"/>
          </a:xfrm>
          <a:prstGeom prst="rect">
            <a:avLst/>
          </a:prstGeom>
        </p:spPr>
        <p:txBody>
          <a:bodyPr/>
          <a:lstStyle/>
          <a:p>
            <a:fld id="{F5253734-F364-4A04-B9D3-69E62AAB44BC}" type="slidenum">
              <a:rPr lang="es-SV" smtClean="0"/>
              <a:t>‹Nº›</a:t>
            </a:fld>
            <a:endParaRPr lang="es-SV"/>
          </a:p>
        </p:txBody>
      </p:sp>
    </p:spTree>
    <p:extLst>
      <p:ext uri="{BB962C8B-B14F-4D97-AF65-F5344CB8AC3E}">
        <p14:creationId xmlns:p14="http://schemas.microsoft.com/office/powerpoint/2010/main" val="4711173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a:xfrm>
            <a:off x="838200" y="6356350"/>
            <a:ext cx="2743200" cy="365125"/>
          </a:xfrm>
          <a:prstGeom prst="rect">
            <a:avLst/>
          </a:prstGeom>
        </p:spPr>
        <p:txBody>
          <a:bodyPr/>
          <a:lstStyle/>
          <a:p>
            <a:fld id="{AA07EBB1-28CA-48E9-8385-78F1C776EC4E}" type="datetimeFigureOut">
              <a:rPr lang="es-SV" smtClean="0"/>
              <a:t>17/9/2016</a:t>
            </a:fld>
            <a:endParaRPr lang="es-SV"/>
          </a:p>
        </p:txBody>
      </p:sp>
      <p:sp>
        <p:nvSpPr>
          <p:cNvPr id="3" name="Marcador de pie de página 2"/>
          <p:cNvSpPr>
            <a:spLocks noGrp="1"/>
          </p:cNvSpPr>
          <p:nvPr>
            <p:ph type="ftr" sz="quarter" idx="11"/>
          </p:nvPr>
        </p:nvSpPr>
        <p:spPr>
          <a:xfrm>
            <a:off x="4038600" y="6356350"/>
            <a:ext cx="4114800" cy="365125"/>
          </a:xfrm>
          <a:prstGeom prst="rect">
            <a:avLst/>
          </a:prstGeom>
        </p:spPr>
        <p:txBody>
          <a:bodyPr/>
          <a:lstStyle/>
          <a:p>
            <a:endParaRPr lang="es-SV"/>
          </a:p>
        </p:txBody>
      </p:sp>
      <p:sp>
        <p:nvSpPr>
          <p:cNvPr id="4" name="Marcador de número de diapositiva 3"/>
          <p:cNvSpPr>
            <a:spLocks noGrp="1"/>
          </p:cNvSpPr>
          <p:nvPr>
            <p:ph type="sldNum" sz="quarter" idx="12"/>
          </p:nvPr>
        </p:nvSpPr>
        <p:spPr>
          <a:xfrm>
            <a:off x="8521823" y="6310313"/>
            <a:ext cx="2743200" cy="365125"/>
          </a:xfrm>
          <a:prstGeom prst="rect">
            <a:avLst/>
          </a:prstGeom>
        </p:spPr>
        <p:txBody>
          <a:bodyPr/>
          <a:lstStyle/>
          <a:p>
            <a:fld id="{F5253734-F364-4A04-B9D3-69E62AAB44BC}" type="slidenum">
              <a:rPr lang="es-SV" smtClean="0"/>
              <a:t>‹Nº›</a:t>
            </a:fld>
            <a:endParaRPr lang="es-SV"/>
          </a:p>
        </p:txBody>
      </p:sp>
    </p:spTree>
    <p:extLst>
      <p:ext uri="{BB962C8B-B14F-4D97-AF65-F5344CB8AC3E}">
        <p14:creationId xmlns:p14="http://schemas.microsoft.com/office/powerpoint/2010/main" val="25296163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SV"/>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a:xfrm>
            <a:off x="838200" y="6356350"/>
            <a:ext cx="2743200" cy="365125"/>
          </a:xfrm>
          <a:prstGeom prst="rect">
            <a:avLst/>
          </a:prstGeom>
        </p:spPr>
        <p:txBody>
          <a:bodyPr/>
          <a:lstStyle/>
          <a:p>
            <a:fld id="{AA07EBB1-28CA-48E9-8385-78F1C776EC4E}" type="datetimeFigureOut">
              <a:rPr lang="es-SV" smtClean="0"/>
              <a:t>17/9/2016</a:t>
            </a:fld>
            <a:endParaRPr lang="es-SV"/>
          </a:p>
        </p:txBody>
      </p:sp>
      <p:sp>
        <p:nvSpPr>
          <p:cNvPr id="6" name="Marcador de pie de página 5"/>
          <p:cNvSpPr>
            <a:spLocks noGrp="1"/>
          </p:cNvSpPr>
          <p:nvPr>
            <p:ph type="ftr" sz="quarter" idx="11"/>
          </p:nvPr>
        </p:nvSpPr>
        <p:spPr>
          <a:xfrm>
            <a:off x="4038600" y="6356350"/>
            <a:ext cx="4114800" cy="365125"/>
          </a:xfrm>
          <a:prstGeom prst="rect">
            <a:avLst/>
          </a:prstGeom>
        </p:spPr>
        <p:txBody>
          <a:bodyPr/>
          <a:lstStyle/>
          <a:p>
            <a:endParaRPr lang="es-SV"/>
          </a:p>
        </p:txBody>
      </p:sp>
      <p:sp>
        <p:nvSpPr>
          <p:cNvPr id="7" name="Marcador de número de diapositiva 6"/>
          <p:cNvSpPr>
            <a:spLocks noGrp="1"/>
          </p:cNvSpPr>
          <p:nvPr>
            <p:ph type="sldNum" sz="quarter" idx="12"/>
          </p:nvPr>
        </p:nvSpPr>
        <p:spPr>
          <a:xfrm>
            <a:off x="8521823" y="6310313"/>
            <a:ext cx="2743200" cy="365125"/>
          </a:xfrm>
          <a:prstGeom prst="rect">
            <a:avLst/>
          </a:prstGeom>
        </p:spPr>
        <p:txBody>
          <a:bodyPr/>
          <a:lstStyle/>
          <a:p>
            <a:fld id="{F5253734-F364-4A04-B9D3-69E62AAB44BC}" type="slidenum">
              <a:rPr lang="es-SV" smtClean="0"/>
              <a:t>‹Nº›</a:t>
            </a:fld>
            <a:endParaRPr lang="es-SV"/>
          </a:p>
        </p:txBody>
      </p:sp>
    </p:spTree>
    <p:extLst>
      <p:ext uri="{BB962C8B-B14F-4D97-AF65-F5344CB8AC3E}">
        <p14:creationId xmlns:p14="http://schemas.microsoft.com/office/powerpoint/2010/main" val="21164162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Imagen 6"/>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Marcador de título 1"/>
          <p:cNvSpPr>
            <a:spLocks noGrp="1"/>
          </p:cNvSpPr>
          <p:nvPr>
            <p:ph type="title"/>
          </p:nvPr>
        </p:nvSpPr>
        <p:spPr>
          <a:xfrm>
            <a:off x="2752078" y="1"/>
            <a:ext cx="8601722" cy="1144588"/>
          </a:xfrm>
          <a:prstGeom prst="rect">
            <a:avLst/>
          </a:prstGeom>
        </p:spPr>
        <p:txBody>
          <a:bodyPr vert="horz" lIns="91440" tIns="45720" rIns="91440" bIns="45720" rtlCol="0" anchor="ctr">
            <a:normAutofit/>
          </a:bodyPr>
          <a:lstStyle/>
          <a:p>
            <a:r>
              <a:rPr lang="es-ES" dirty="0" smtClean="0"/>
              <a:t>Haga clic para modificar el estilo de título del patrón</a:t>
            </a:r>
            <a:endParaRPr lang="es-SV" dirty="0"/>
          </a:p>
        </p:txBody>
      </p:sp>
      <p:sp>
        <p:nvSpPr>
          <p:cNvPr id="3" name="Marcador de texto 2"/>
          <p:cNvSpPr>
            <a:spLocks noGrp="1"/>
          </p:cNvSpPr>
          <p:nvPr>
            <p:ph type="body" idx="1"/>
          </p:nvPr>
        </p:nvSpPr>
        <p:spPr>
          <a:xfrm>
            <a:off x="838200" y="1313895"/>
            <a:ext cx="10515600" cy="4863068"/>
          </a:xfrm>
          <a:prstGeom prst="rect">
            <a:avLst/>
          </a:prstGeom>
        </p:spPr>
        <p:txBody>
          <a:bodyPr vert="horz" lIns="91440" tIns="45720" rIns="91440" bIns="45720" rtlCol="0">
            <a:normAutofit/>
          </a:body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SV" dirty="0"/>
          </a:p>
        </p:txBody>
      </p:sp>
      <p:sp>
        <p:nvSpPr>
          <p:cNvPr id="8" name="CuadroTexto 7"/>
          <p:cNvSpPr txBox="1"/>
          <p:nvPr userDrawn="1"/>
        </p:nvSpPr>
        <p:spPr>
          <a:xfrm>
            <a:off x="7590408" y="6533965"/>
            <a:ext cx="4601592" cy="285877"/>
          </a:xfrm>
          <a:prstGeom prst="rect">
            <a:avLst/>
          </a:prstGeom>
          <a:noFill/>
        </p:spPr>
        <p:txBody>
          <a:bodyPr wrap="square" rtlCol="0">
            <a:spAutoFit/>
          </a:bodyPr>
          <a:lstStyle/>
          <a:p>
            <a:r>
              <a:rPr lang="es-SV" sz="1200" dirty="0" smtClean="0">
                <a:solidFill>
                  <a:schemeClr val="bg1"/>
                </a:solidFill>
                <a:latin typeface="+mj-lt"/>
              </a:rPr>
              <a:t>NUEVOS HORIZONTES</a:t>
            </a:r>
            <a:r>
              <a:rPr lang="es-SV" sz="1200" baseline="0" dirty="0" smtClean="0">
                <a:solidFill>
                  <a:schemeClr val="bg1"/>
                </a:solidFill>
                <a:latin typeface="+mj-lt"/>
              </a:rPr>
              <a:t> PARA LA ENSEÑANZA EN LA ESCUELA SABÁTICA</a:t>
            </a:r>
            <a:endParaRPr lang="es-SV" sz="1200" dirty="0">
              <a:solidFill>
                <a:schemeClr val="bg1"/>
              </a:solidFill>
              <a:latin typeface="+mj-lt"/>
            </a:endParaRPr>
          </a:p>
        </p:txBody>
      </p:sp>
      <p:pic>
        <p:nvPicPr>
          <p:cNvPr id="10" name="Imagen 9"/>
          <p:cNvPicPr>
            <a:picLocks noChangeAspect="1"/>
          </p:cNvPicPr>
          <p:nvPr userDrawn="1"/>
        </p:nvPicPr>
        <p:blipFill>
          <a:blip r:embed="rId15" cstate="print">
            <a:lum bright="70000" contrast="-70000"/>
            <a:extLst>
              <a:ext uri="{28A0092B-C50C-407E-A947-70E740481C1C}">
                <a14:useLocalDpi xmlns:a14="http://schemas.microsoft.com/office/drawing/2010/main" val="0"/>
              </a:ext>
            </a:extLst>
          </a:blip>
          <a:stretch>
            <a:fillRect/>
          </a:stretch>
        </p:blipFill>
        <p:spPr>
          <a:xfrm>
            <a:off x="11482372" y="5521909"/>
            <a:ext cx="581056" cy="751955"/>
          </a:xfrm>
          <a:prstGeom prst="rect">
            <a:avLst/>
          </a:prstGeom>
        </p:spPr>
      </p:pic>
    </p:spTree>
    <p:extLst>
      <p:ext uri="{BB962C8B-B14F-4D97-AF65-F5344CB8AC3E}">
        <p14:creationId xmlns:p14="http://schemas.microsoft.com/office/powerpoint/2010/main" val="16029628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S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3.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14.jpe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15.jpe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16.jpe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17.jpe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 y="3048"/>
            <a:ext cx="12197425" cy="6854952"/>
          </a:xfrm>
          <a:prstGeom prst="rect">
            <a:avLst/>
          </a:prstGeom>
        </p:spPr>
      </p:pic>
    </p:spTree>
    <p:extLst>
      <p:ext uri="{BB962C8B-B14F-4D97-AF65-F5344CB8AC3E}">
        <p14:creationId xmlns:p14="http://schemas.microsoft.com/office/powerpoint/2010/main" val="1676752713"/>
      </p:ext>
    </p:extLst>
  </p:cSld>
  <p:clrMapOvr>
    <a:masterClrMapping/>
  </p:clrMapOvr>
  <p:transition spd="med">
    <p:split orient="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fi-FI" dirty="0" smtClean="0"/>
              <a:t>Mateo 5:2</a:t>
            </a:r>
            <a:endParaRPr lang="es-SV" dirty="0"/>
          </a:p>
        </p:txBody>
      </p:sp>
      <p:sp>
        <p:nvSpPr>
          <p:cNvPr id="3" name="Marcador de contenido 2"/>
          <p:cNvSpPr>
            <a:spLocks noGrp="1"/>
          </p:cNvSpPr>
          <p:nvPr>
            <p:ph idx="1"/>
          </p:nvPr>
        </p:nvSpPr>
        <p:spPr>
          <a:xfrm>
            <a:off x="1739153" y="1452283"/>
            <a:ext cx="8910918" cy="4724680"/>
          </a:xfrm>
        </p:spPr>
        <p:txBody>
          <a:bodyPr>
            <a:noAutofit/>
          </a:bodyPr>
          <a:lstStyle/>
          <a:p>
            <a:pPr marL="0" indent="0" algn="ctr">
              <a:buNone/>
            </a:pPr>
            <a:r>
              <a:rPr lang="es-SV" sz="9600" i="1" dirty="0">
                <a:latin typeface="Times New Roman" panose="02020603050405020304" pitchFamily="18" charset="0"/>
                <a:cs typeface="Times New Roman" panose="02020603050405020304" pitchFamily="18" charset="0"/>
              </a:rPr>
              <a:t>“Y él, abriendo su boca, les enseñaba”</a:t>
            </a:r>
            <a:endParaRPr lang="es-SV" sz="9600" i="1" dirty="0">
              <a:latin typeface="Times New Roman" panose="02020603050405020304" pitchFamily="18" charset="0"/>
              <a:cs typeface="Times New Roman" panose="02020603050405020304" pitchFamily="18" charset="0"/>
            </a:endParaRPr>
          </a:p>
        </p:txBody>
      </p:sp>
      <p:pic>
        <p:nvPicPr>
          <p:cNvPr id="2054" name="Picture 6" descr="http://1.bp.blogspot.com/-UXmXlLRyUtU/VXi4pap5XBI/AAAAAAAACws/Ug4L1iBcBhU/s1600/Bibl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5539242"/>
            <a:ext cx="2284879" cy="127544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4431398"/>
      </p:ext>
    </p:extLst>
  </p:cSld>
  <p:clrMapOvr>
    <a:masterClrMapping/>
  </p:clrMapOvr>
  <p:transition spd="med">
    <p:split orient="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fi-FI" dirty="0" smtClean="0"/>
              <a:t>Mateo 19: 16</a:t>
            </a:r>
            <a:endParaRPr lang="es-SV" dirty="0"/>
          </a:p>
        </p:txBody>
      </p:sp>
      <p:sp>
        <p:nvSpPr>
          <p:cNvPr id="3" name="Marcador de contenido 2"/>
          <p:cNvSpPr>
            <a:spLocks noGrp="1"/>
          </p:cNvSpPr>
          <p:nvPr>
            <p:ph idx="1"/>
          </p:nvPr>
        </p:nvSpPr>
        <p:spPr>
          <a:xfrm>
            <a:off x="1739153" y="1452283"/>
            <a:ext cx="8910918" cy="4724680"/>
          </a:xfrm>
        </p:spPr>
        <p:txBody>
          <a:bodyPr>
            <a:noAutofit/>
          </a:bodyPr>
          <a:lstStyle/>
          <a:p>
            <a:pPr marL="0" indent="0" algn="ctr">
              <a:buNone/>
            </a:pPr>
            <a:r>
              <a:rPr lang="es-SV" sz="6600" i="1" dirty="0">
                <a:latin typeface="Times New Roman" panose="02020603050405020304" pitchFamily="18" charset="0"/>
                <a:cs typeface="Times New Roman" panose="02020603050405020304" pitchFamily="18" charset="0"/>
              </a:rPr>
              <a:t>“Entonces se acercó uno y le dijo: "Maestro bueno, ¿qué bien haré para tener la vida eterna?"”</a:t>
            </a:r>
            <a:endParaRPr lang="es-SV" sz="6600" i="1" dirty="0">
              <a:latin typeface="Times New Roman" panose="02020603050405020304" pitchFamily="18" charset="0"/>
              <a:cs typeface="Times New Roman" panose="02020603050405020304" pitchFamily="18" charset="0"/>
            </a:endParaRPr>
          </a:p>
        </p:txBody>
      </p:sp>
      <p:pic>
        <p:nvPicPr>
          <p:cNvPr id="2054" name="Picture 6" descr="http://1.bp.blogspot.com/-UXmXlLRyUtU/VXi4pap5XBI/AAAAAAAACws/Ug4L1iBcBhU/s1600/Bibl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5539242"/>
            <a:ext cx="2284879" cy="127544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5129164"/>
      </p:ext>
    </p:extLst>
  </p:cSld>
  <p:clrMapOvr>
    <a:masterClrMapping/>
  </p:clrMapOvr>
  <p:transition spd="med">
    <p:split orient="ver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72871" y="1"/>
            <a:ext cx="8780929" cy="1144588"/>
          </a:xfrm>
        </p:spPr>
        <p:txBody>
          <a:bodyPr>
            <a:normAutofit/>
          </a:bodyPr>
          <a:lstStyle/>
          <a:p>
            <a:pPr algn="r"/>
            <a:r>
              <a:rPr lang="en-US" sz="2800" dirty="0" smtClean="0"/>
              <a:t>Principles of Teaching </a:t>
            </a:r>
            <a:r>
              <a:rPr lang="en-US" sz="2800" dirty="0"/>
              <a:t>for Christian Teachers, </a:t>
            </a:r>
            <a:r>
              <a:rPr lang="en-US" sz="2800" dirty="0" smtClean="0"/>
              <a:t/>
            </a:r>
            <a:br>
              <a:rPr lang="en-US" sz="2800" dirty="0" smtClean="0"/>
            </a:br>
            <a:r>
              <a:rPr lang="en-US" sz="2800" dirty="0" smtClean="0"/>
              <a:t>p</a:t>
            </a:r>
            <a:r>
              <a:rPr lang="en-US" sz="2800" dirty="0"/>
              <a:t>. </a:t>
            </a:r>
            <a:r>
              <a:rPr lang="en-US" sz="2800" dirty="0" smtClean="0"/>
              <a:t>24.</a:t>
            </a:r>
            <a:endParaRPr lang="es-SV" sz="2800" dirty="0"/>
          </a:p>
        </p:txBody>
      </p:sp>
      <p:sp>
        <p:nvSpPr>
          <p:cNvPr id="3" name="Marcador de contenido 2"/>
          <p:cNvSpPr>
            <a:spLocks noGrp="1"/>
          </p:cNvSpPr>
          <p:nvPr>
            <p:ph idx="1"/>
          </p:nvPr>
        </p:nvSpPr>
        <p:spPr>
          <a:xfrm>
            <a:off x="2833404" y="1380565"/>
            <a:ext cx="7269820" cy="4796399"/>
          </a:xfrm>
        </p:spPr>
        <p:txBody>
          <a:bodyPr>
            <a:noAutofit/>
          </a:bodyPr>
          <a:lstStyle/>
          <a:p>
            <a:pPr marL="0" indent="0" algn="ctr">
              <a:buNone/>
            </a:pPr>
            <a:r>
              <a:rPr lang="es-SV" sz="4000" dirty="0">
                <a:latin typeface="Times New Roman" panose="02020603050405020304" pitchFamily="18" charset="0"/>
                <a:cs typeface="Times New Roman" panose="02020603050405020304" pitchFamily="18" charset="0"/>
              </a:rPr>
              <a:t>“De las noventa veces que el Señor es interpelado, según se </a:t>
            </a:r>
            <a:r>
              <a:rPr lang="es-SV" sz="4000" dirty="0" smtClean="0">
                <a:latin typeface="Times New Roman" panose="02020603050405020304" pitchFamily="18" charset="0"/>
                <a:cs typeface="Times New Roman" panose="02020603050405020304" pitchFamily="18" charset="0"/>
              </a:rPr>
              <a:t>registra </a:t>
            </a:r>
            <a:r>
              <a:rPr lang="es-SV" sz="4000" dirty="0">
                <a:latin typeface="Times New Roman" panose="02020603050405020304" pitchFamily="18" charset="0"/>
                <a:cs typeface="Times New Roman" panose="02020603050405020304" pitchFamily="18" charset="0"/>
              </a:rPr>
              <a:t>en los Evangelios, sesenta veces es llamado rabí (maestro). Y en parte de las veces restantes hallamos evidencias de que el interlocutor de Jesús tiene en mente un maestro”</a:t>
            </a:r>
            <a:endParaRPr lang="es-SV" sz="4000" i="1" dirty="0">
              <a:latin typeface="Times New Roman" panose="02020603050405020304" pitchFamily="18" charset="0"/>
              <a:cs typeface="Times New Roman" panose="02020603050405020304" pitchFamily="18" charset="0"/>
            </a:endParaRPr>
          </a:p>
        </p:txBody>
      </p:sp>
      <p:pic>
        <p:nvPicPr>
          <p:cNvPr id="1026" name="Picture 2" descr="http://www.graphicsfuel.com/wp-content/uploads/2012/07/books-icon-512.png"/>
          <p:cNvPicPr>
            <a:picLocks noChangeAspect="1" noChangeArrowheads="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0" y="4482353"/>
            <a:ext cx="2375647" cy="23756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7568572"/>
      </p:ext>
    </p:extLst>
  </p:cSld>
  <p:clrMapOvr>
    <a:masterClrMapping/>
  </p:clrMapOvr>
  <p:transition spd="med">
    <p:split orient="ver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r"/>
            <a:r>
              <a:rPr lang="es-SV" sz="2800" dirty="0"/>
              <a:t>La educación, </a:t>
            </a:r>
            <a:r>
              <a:rPr lang="es-SV" sz="2800" dirty="0" smtClean="0"/>
              <a:t/>
            </a:r>
            <a:br>
              <a:rPr lang="es-SV" sz="2800" dirty="0" smtClean="0"/>
            </a:br>
            <a:r>
              <a:rPr lang="es-SV" sz="2800" dirty="0" smtClean="0"/>
              <a:t>cap</a:t>
            </a:r>
            <a:r>
              <a:rPr lang="es-SV" sz="2800" dirty="0"/>
              <a:t>. 32, p. 253</a:t>
            </a:r>
            <a:endParaRPr lang="es-SV" sz="2800" dirty="0"/>
          </a:p>
        </p:txBody>
      </p:sp>
      <p:sp>
        <p:nvSpPr>
          <p:cNvPr id="3" name="Marcador de contenido 2"/>
          <p:cNvSpPr>
            <a:spLocks noGrp="1"/>
          </p:cNvSpPr>
          <p:nvPr>
            <p:ph idx="1"/>
          </p:nvPr>
        </p:nvSpPr>
        <p:spPr>
          <a:xfrm>
            <a:off x="2833405" y="1144589"/>
            <a:ext cx="7081560" cy="5283105"/>
          </a:xfrm>
        </p:spPr>
        <p:txBody>
          <a:bodyPr>
            <a:normAutofit fontScale="62500" lnSpcReduction="20000"/>
          </a:bodyPr>
          <a:lstStyle/>
          <a:p>
            <a:pPr marL="0" indent="0" algn="ctr">
              <a:buNone/>
            </a:pPr>
            <a:r>
              <a:rPr lang="es-SV" sz="5400" i="1" dirty="0">
                <a:latin typeface="Times New Roman" panose="02020603050405020304" pitchFamily="18" charset="0"/>
                <a:cs typeface="Times New Roman" panose="02020603050405020304" pitchFamily="18" charset="0"/>
              </a:rPr>
              <a:t>“Como la preparación más elevada para </a:t>
            </a:r>
            <a:r>
              <a:rPr lang="es-SV" sz="5400" i="1" dirty="0" smtClean="0">
                <a:latin typeface="Times New Roman" panose="02020603050405020304" pitchFamily="18" charset="0"/>
                <a:cs typeface="Times New Roman" panose="02020603050405020304" pitchFamily="18" charset="0"/>
              </a:rPr>
              <a:t>vuestro </a:t>
            </a:r>
            <a:r>
              <a:rPr lang="es-SV" sz="5400" i="1" dirty="0">
                <a:latin typeface="Times New Roman" panose="02020603050405020304" pitchFamily="18" charset="0"/>
                <a:cs typeface="Times New Roman" panose="02020603050405020304" pitchFamily="18" charset="0"/>
              </a:rPr>
              <a:t>trabajo os aconsejo las palabras, la vida y los métodos del Príncipe de los maestros. Os ruego que lo consideréis. "Él es vuestro verdadero ideal. Contempladlo, meditad en él, hasta que el Espíritu del Maestro divino tome posesión de vuestro corazón y vuestra vida. [...]" (2 </a:t>
            </a:r>
            <a:r>
              <a:rPr lang="es-SV" sz="5400" i="1" dirty="0" err="1" smtClean="0">
                <a:latin typeface="Times New Roman" panose="02020603050405020304" pitchFamily="18" charset="0"/>
                <a:cs typeface="Times New Roman" panose="02020603050405020304" pitchFamily="18" charset="0"/>
              </a:rPr>
              <a:t>Cor</a:t>
            </a:r>
            <a:r>
              <a:rPr lang="es-SV" sz="5400" i="1" dirty="0" smtClean="0">
                <a:latin typeface="Times New Roman" panose="02020603050405020304" pitchFamily="18" charset="0"/>
                <a:cs typeface="Times New Roman" panose="02020603050405020304" pitchFamily="18" charset="0"/>
              </a:rPr>
              <a:t>. 3:18</a:t>
            </a:r>
            <a:r>
              <a:rPr lang="es-SV" sz="5400" i="1" dirty="0">
                <a:latin typeface="Times New Roman" panose="02020603050405020304" pitchFamily="18" charset="0"/>
                <a:cs typeface="Times New Roman" panose="02020603050405020304" pitchFamily="18" charset="0"/>
              </a:rPr>
              <a:t>). Este es el secreto de la influencia que podéis ejercer sobre vuestros alumnos. Reflejad a Cristo”</a:t>
            </a:r>
            <a:endParaRPr lang="es-SV" sz="5400" i="1" dirty="0">
              <a:latin typeface="Times New Roman" panose="02020603050405020304" pitchFamily="18" charset="0"/>
              <a:cs typeface="Times New Roman" panose="02020603050405020304" pitchFamily="18" charset="0"/>
            </a:endParaRPr>
          </a:p>
        </p:txBody>
      </p:sp>
      <p:pic>
        <p:nvPicPr>
          <p:cNvPr id="3074" name="Picture 2" descr="https://pixabay.com/static/uploads/photo/2012/04/13/21/35/quill-33730_64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450541"/>
            <a:ext cx="2833405" cy="14167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3504526"/>
      </p:ext>
    </p:extLst>
  </p:cSld>
  <p:clrMapOvr>
    <a:masterClrMapping/>
  </p:clrMapOvr>
  <p:transition spd="med">
    <p:split orient="ver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r"/>
            <a:r>
              <a:rPr lang="es-SV" sz="2800" dirty="0"/>
              <a:t>Los mejores consejos sobre la obra de la Escuela Sabática, </a:t>
            </a:r>
            <a:r>
              <a:rPr lang="es-SV" sz="2800" dirty="0"/>
              <a:t>sec. 6, p. 185</a:t>
            </a:r>
            <a:r>
              <a:rPr lang="es-SV" sz="2800" dirty="0" smtClean="0"/>
              <a:t>.</a:t>
            </a:r>
            <a:endParaRPr lang="es-SV" sz="2800" dirty="0"/>
          </a:p>
        </p:txBody>
      </p:sp>
      <p:sp>
        <p:nvSpPr>
          <p:cNvPr id="3" name="Marcador de contenido 2"/>
          <p:cNvSpPr>
            <a:spLocks noGrp="1"/>
          </p:cNvSpPr>
          <p:nvPr>
            <p:ph idx="1"/>
          </p:nvPr>
        </p:nvSpPr>
        <p:spPr>
          <a:xfrm>
            <a:off x="2833405" y="1144589"/>
            <a:ext cx="7081560" cy="5283105"/>
          </a:xfrm>
        </p:spPr>
        <p:txBody>
          <a:bodyPr>
            <a:normAutofit fontScale="55000" lnSpcReduction="20000"/>
          </a:bodyPr>
          <a:lstStyle/>
          <a:p>
            <a:pPr marL="0" indent="0" algn="ctr">
              <a:buNone/>
            </a:pPr>
            <a:r>
              <a:rPr lang="es-SV" sz="5400" i="1" dirty="0">
                <a:latin typeface="Times New Roman" panose="02020603050405020304" pitchFamily="18" charset="0"/>
                <a:cs typeface="Times New Roman" panose="02020603050405020304" pitchFamily="18" charset="0"/>
              </a:rPr>
              <a:t>“¡Qué bendición sería, si todos enseñaran como enseñó Jesús! Él no trató de ganar la atención por la elocuencia ni abusando del </a:t>
            </a:r>
            <a:r>
              <a:rPr lang="es-SV" sz="5400" i="1" dirty="0" err="1">
                <a:latin typeface="Times New Roman" panose="02020603050405020304" pitchFamily="18" charset="0"/>
                <a:cs typeface="Times New Roman" panose="02020603050405020304" pitchFamily="18" charset="0"/>
              </a:rPr>
              <a:t>emocionalismo</a:t>
            </a:r>
            <a:r>
              <a:rPr lang="es-SV" sz="5400" i="1" dirty="0">
                <a:latin typeface="Times New Roman" panose="02020603050405020304" pitchFamily="18" charset="0"/>
                <a:cs typeface="Times New Roman" panose="02020603050405020304" pitchFamily="18" charset="0"/>
              </a:rPr>
              <a:t>. Por el contrario, su lenguaje era claro, y expresaba sus pensamientos con la mayor sencillez; pero </a:t>
            </a:r>
            <a:r>
              <a:rPr lang="es-SV" sz="5400" i="1" dirty="0" smtClean="0">
                <a:latin typeface="Times New Roman" panose="02020603050405020304" pitchFamily="18" charset="0"/>
                <a:cs typeface="Times New Roman" panose="02020603050405020304" pitchFamily="18" charset="0"/>
              </a:rPr>
              <a:t>hablaba </a:t>
            </a:r>
            <a:r>
              <a:rPr lang="es-SV" sz="5400" i="1" dirty="0">
                <a:latin typeface="Times New Roman" panose="02020603050405020304" pitchFamily="18" charset="0"/>
                <a:cs typeface="Times New Roman" panose="02020603050405020304" pitchFamily="18" charset="0"/>
              </a:rPr>
              <a:t>con tierno fervor. En su enseñanza sean </a:t>
            </a:r>
            <a:r>
              <a:rPr lang="es-SV" sz="5400" i="1" dirty="0" smtClean="0">
                <a:latin typeface="Times New Roman" panose="02020603050405020304" pitchFamily="18" charset="0"/>
                <a:cs typeface="Times New Roman" panose="02020603050405020304" pitchFamily="18" charset="0"/>
              </a:rPr>
              <a:t>ustedes </a:t>
            </a:r>
            <a:r>
              <a:rPr lang="es-SV" sz="5400" i="1" dirty="0">
                <a:latin typeface="Times New Roman" panose="02020603050405020304" pitchFamily="18" charset="0"/>
                <a:cs typeface="Times New Roman" panose="02020603050405020304" pitchFamily="18" charset="0"/>
              </a:rPr>
              <a:t>tan semejantes a él como resulte posible. Hagan interesantes sus programas. Que los </a:t>
            </a:r>
            <a:r>
              <a:rPr lang="es-SV" sz="5400" i="1" dirty="0" smtClean="0">
                <a:latin typeface="Times New Roman" panose="02020603050405020304" pitchFamily="18" charset="0"/>
                <a:cs typeface="Times New Roman" panose="02020603050405020304" pitchFamily="18" charset="0"/>
              </a:rPr>
              <a:t>maestros </a:t>
            </a:r>
            <a:r>
              <a:rPr lang="es-SV" sz="5400" i="1" dirty="0">
                <a:latin typeface="Times New Roman" panose="02020603050405020304" pitchFamily="18" charset="0"/>
                <a:cs typeface="Times New Roman" panose="02020603050405020304" pitchFamily="18" charset="0"/>
              </a:rPr>
              <a:t>demuestren que han estudiado a fondo la lección y que están intensamente interesados en ella. No se hagan interpretaciones </a:t>
            </a:r>
            <a:r>
              <a:rPr lang="es-SV" sz="5400" i="1" dirty="0" smtClean="0">
                <a:latin typeface="Times New Roman" panose="02020603050405020304" pitchFamily="18" charset="0"/>
                <a:cs typeface="Times New Roman" panose="02020603050405020304" pitchFamily="18" charset="0"/>
              </a:rPr>
              <a:t>frívolas </a:t>
            </a:r>
            <a:r>
              <a:rPr lang="es-SV" sz="5400" i="1" dirty="0">
                <a:latin typeface="Times New Roman" panose="02020603050405020304" pitchFamily="18" charset="0"/>
                <a:cs typeface="Times New Roman" panose="02020603050405020304" pitchFamily="18" charset="0"/>
              </a:rPr>
              <a:t>o superficiales de las Escrituras; sino que cada cual esté preparado para ir al fondo del tema que se presenta”</a:t>
            </a:r>
            <a:endParaRPr lang="es-SV" sz="5400" i="1" dirty="0">
              <a:latin typeface="Times New Roman" panose="02020603050405020304" pitchFamily="18" charset="0"/>
              <a:cs typeface="Times New Roman" panose="02020603050405020304" pitchFamily="18" charset="0"/>
            </a:endParaRPr>
          </a:p>
        </p:txBody>
      </p:sp>
      <p:pic>
        <p:nvPicPr>
          <p:cNvPr id="3074" name="Picture 2" descr="https://pixabay.com/static/uploads/photo/2012/04/13/21/35/quill-33730_64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450541"/>
            <a:ext cx="2833405" cy="14167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7591927"/>
      </p:ext>
    </p:extLst>
  </p:cSld>
  <p:clrMapOvr>
    <a:masterClrMapping/>
  </p:clrMapOvr>
  <p:transition spd="med">
    <p:split orient="ver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SV" dirty="0"/>
              <a:t>Algunas razones por las que Jesús fue el Maestro perfecto</a:t>
            </a:r>
          </a:p>
        </p:txBody>
      </p:sp>
      <p:graphicFrame>
        <p:nvGraphicFramePr>
          <p:cNvPr id="5" name="Marcador de contenido 4"/>
          <p:cNvGraphicFramePr>
            <a:graphicFrameLocks noGrp="1"/>
          </p:cNvGraphicFramePr>
          <p:nvPr>
            <p:ph idx="1"/>
            <p:extLst>
              <p:ext uri="{D42A27DB-BD31-4B8C-83A1-F6EECF244321}">
                <p14:modId xmlns:p14="http://schemas.microsoft.com/office/powerpoint/2010/main" val="1108044416"/>
              </p:ext>
            </p:extLst>
          </p:nvPr>
        </p:nvGraphicFramePr>
        <p:xfrm>
          <a:off x="838200" y="1313895"/>
          <a:ext cx="4594412" cy="48630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6" name="Picture 2" descr="Resultado de imagen para Jesus Teache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a:stretch/>
        </p:blipFill>
        <p:spPr bwMode="auto">
          <a:xfrm>
            <a:off x="5897910" y="1667435"/>
            <a:ext cx="5890678" cy="347830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9443699"/>
      </p:ext>
    </p:extLst>
  </p:cSld>
  <p:clrMapOvr>
    <a:masterClrMapping/>
  </p:clrMapOvr>
  <p:transition spd="med">
    <p:split orient="ver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SV" dirty="0"/>
              <a:t>Algunas razones por las que Jesús fue el Maestro perfecto</a:t>
            </a: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545303799"/>
              </p:ext>
            </p:extLst>
          </p:nvPr>
        </p:nvGraphicFramePr>
        <p:xfrm>
          <a:off x="838200" y="1313895"/>
          <a:ext cx="4594412" cy="48630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122" name="Picture 2" descr="Resultado de imagen para Jesus Teache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a:stretch/>
        </p:blipFill>
        <p:spPr bwMode="auto">
          <a:xfrm>
            <a:off x="5980021" y="1550893"/>
            <a:ext cx="5680480" cy="37222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5810591"/>
      </p:ext>
    </p:extLst>
  </p:cSld>
  <p:clrMapOvr>
    <a:masterClrMapping/>
  </p:clrMapOvr>
  <p:transition spd="med">
    <p:split orient="ver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SV" dirty="0"/>
              <a:t>Algunas razones por las que Jesús fue el Maestro perfecto</a:t>
            </a: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834511032"/>
              </p:ext>
            </p:extLst>
          </p:nvPr>
        </p:nvGraphicFramePr>
        <p:xfrm>
          <a:off x="838200" y="1313895"/>
          <a:ext cx="4800600" cy="48630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098" name="Picture 2" descr="Resultado de imagen para Jesus Teache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a:stretch/>
        </p:blipFill>
        <p:spPr bwMode="auto">
          <a:xfrm>
            <a:off x="6158753" y="1591954"/>
            <a:ext cx="5585011" cy="369190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0093901"/>
      </p:ext>
    </p:extLst>
  </p:cSld>
  <p:clrMapOvr>
    <a:masterClrMapping/>
  </p:clrMapOvr>
  <p:transition spd="med">
    <p:split orient="ver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SV" dirty="0"/>
              <a:t>Algunas razones por las que Jesús fue el Maestro perfecto</a:t>
            </a: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2942906517"/>
              </p:ext>
            </p:extLst>
          </p:nvPr>
        </p:nvGraphicFramePr>
        <p:xfrm>
          <a:off x="838200" y="1313895"/>
          <a:ext cx="4612341" cy="48630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074" name="Picture 2" descr="Resultado de imagen para Jesus Teache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997390" y="1529234"/>
            <a:ext cx="5665694" cy="377712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0406592"/>
      </p:ext>
    </p:extLst>
  </p:cSld>
  <p:clrMapOvr>
    <a:masterClrMapping/>
  </p:clrMapOvr>
  <p:transition spd="med">
    <p:split orient="ver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SV" dirty="0"/>
              <a:t>Algunas razones por las que Jesús fue el Maestro perfecto</a:t>
            </a: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1252988775"/>
              </p:ext>
            </p:extLst>
          </p:nvPr>
        </p:nvGraphicFramePr>
        <p:xfrm>
          <a:off x="838200" y="1313895"/>
          <a:ext cx="4612341" cy="48630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050" name="Picture 2" descr="Resultado de imagen para Jesus Teache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a:stretch/>
        </p:blipFill>
        <p:spPr bwMode="auto">
          <a:xfrm>
            <a:off x="5783322" y="1703294"/>
            <a:ext cx="5852867" cy="362174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5564367"/>
      </p:ext>
    </p:extLst>
  </p:cSld>
  <p:clrMapOvr>
    <a:masterClrMapping/>
  </p:clrMapOvr>
  <p:transition spd="med">
    <p:split orient="ver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1" cy="6858000"/>
          </a:xfrm>
          <a:prstGeom prst="rect">
            <a:avLst/>
          </a:prstGeom>
        </p:spPr>
      </p:pic>
      <p:sp>
        <p:nvSpPr>
          <p:cNvPr id="2" name="Título 1"/>
          <p:cNvSpPr>
            <a:spLocks noGrp="1"/>
          </p:cNvSpPr>
          <p:nvPr>
            <p:ph type="ctrTitle"/>
          </p:nvPr>
        </p:nvSpPr>
        <p:spPr/>
        <p:txBody>
          <a:bodyPr/>
          <a:lstStyle/>
          <a:p>
            <a:endParaRPr lang="es-SV"/>
          </a:p>
        </p:txBody>
      </p:sp>
      <p:sp>
        <p:nvSpPr>
          <p:cNvPr id="3" name="Subtítulo 2"/>
          <p:cNvSpPr>
            <a:spLocks noGrp="1"/>
          </p:cNvSpPr>
          <p:nvPr>
            <p:ph type="subTitle" idx="1"/>
          </p:nvPr>
        </p:nvSpPr>
        <p:spPr/>
        <p:txBody>
          <a:bodyPr/>
          <a:lstStyle/>
          <a:p>
            <a:endParaRPr lang="es-SV"/>
          </a:p>
        </p:txBody>
      </p:sp>
      <p:pic>
        <p:nvPicPr>
          <p:cNvPr id="6" name="Imagen 5"/>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9686194">
            <a:off x="352951" y="1777594"/>
            <a:ext cx="2342095" cy="3030947"/>
          </a:xfrm>
          <a:prstGeom prst="rect">
            <a:avLst/>
          </a:prstGeom>
        </p:spPr>
      </p:pic>
    </p:spTree>
    <p:extLst>
      <p:ext uri="{BB962C8B-B14F-4D97-AF65-F5344CB8AC3E}">
        <p14:creationId xmlns:p14="http://schemas.microsoft.com/office/powerpoint/2010/main" val="2649949513"/>
      </p:ext>
    </p:extLst>
  </p:cSld>
  <p:clrMapOvr>
    <a:masterClrMapping/>
  </p:clrMapOvr>
  <p:transition spd="med">
    <p:split orient="ver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SV" sz="6000" b="1" dirty="0"/>
              <a:t>Voto</a:t>
            </a:r>
          </a:p>
        </p:txBody>
      </p:sp>
      <p:sp>
        <p:nvSpPr>
          <p:cNvPr id="3" name="Marcador de contenido 2"/>
          <p:cNvSpPr>
            <a:spLocks noGrp="1"/>
          </p:cNvSpPr>
          <p:nvPr>
            <p:ph idx="1"/>
          </p:nvPr>
        </p:nvSpPr>
        <p:spPr>
          <a:xfrm>
            <a:off x="2671482" y="1595716"/>
            <a:ext cx="7100048" cy="4545387"/>
          </a:xfrm>
        </p:spPr>
        <p:txBody>
          <a:bodyPr>
            <a:normAutofit/>
          </a:bodyPr>
          <a:lstStyle/>
          <a:p>
            <a:pPr marL="0" indent="0" algn="ctr">
              <a:buNone/>
            </a:pPr>
            <a:r>
              <a:rPr lang="es-SV" sz="4400" dirty="0"/>
              <a:t>¡Qué bendición sería si yo enseñara como lo hizo Jesús!</a:t>
            </a:r>
          </a:p>
          <a:p>
            <a:pPr marL="0" indent="0" algn="ctr">
              <a:buNone/>
            </a:pPr>
            <a:r>
              <a:rPr lang="es-SV" sz="4400" dirty="0"/>
              <a:t>En mi enseñanza seré como él, tanto como sea posible.</a:t>
            </a:r>
          </a:p>
          <a:p>
            <a:pPr marL="0" indent="0" algn="ctr">
              <a:buNone/>
            </a:pPr>
            <a:r>
              <a:rPr lang="es-SV" sz="4400" dirty="0"/>
              <a:t>Procuraré que mis clases sean interesantes</a:t>
            </a:r>
            <a:r>
              <a:rPr lang="es-SV" sz="4400" dirty="0" smtClean="0"/>
              <a:t>.</a:t>
            </a:r>
            <a:endParaRPr lang="es-SV" sz="4400" dirty="0"/>
          </a:p>
        </p:txBody>
      </p:sp>
    </p:spTree>
    <p:extLst>
      <p:ext uri="{BB962C8B-B14F-4D97-AF65-F5344CB8AC3E}">
        <p14:creationId xmlns:p14="http://schemas.microsoft.com/office/powerpoint/2010/main" val="1063881981"/>
      </p:ext>
    </p:extLst>
  </p:cSld>
  <p:clrMapOvr>
    <a:masterClrMapping/>
  </p:clrMapOvr>
  <p:transition spd="med">
    <p:split orient="ver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 y="3048"/>
            <a:ext cx="12197425" cy="6854952"/>
          </a:xfrm>
          <a:prstGeom prst="rect">
            <a:avLst/>
          </a:prstGeom>
        </p:spPr>
      </p:pic>
    </p:spTree>
    <p:extLst>
      <p:ext uri="{BB962C8B-B14F-4D97-AF65-F5344CB8AC3E}">
        <p14:creationId xmlns:p14="http://schemas.microsoft.com/office/powerpoint/2010/main" val="1348901556"/>
      </p:ext>
    </p:extLst>
  </p:cSld>
  <p:clrMapOvr>
    <a:masterClrMapping/>
  </p:clrMapOvr>
  <p:transition spd="med">
    <p:split orient="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ctrTitle"/>
          </p:nvPr>
        </p:nvSpPr>
        <p:spPr/>
        <p:txBody>
          <a:bodyPr/>
          <a:lstStyle/>
          <a:p>
            <a:r>
              <a:rPr lang="es-SV" sz="8800" b="1" dirty="0" smtClean="0"/>
              <a:t>Capítulo </a:t>
            </a:r>
            <a:r>
              <a:rPr lang="es-SV" sz="8800" b="1" dirty="0" smtClean="0"/>
              <a:t>3</a:t>
            </a:r>
            <a:endParaRPr lang="es-SV" sz="8800" b="1" dirty="0"/>
          </a:p>
        </p:txBody>
      </p:sp>
      <p:sp>
        <p:nvSpPr>
          <p:cNvPr id="5" name="Subtítulo 4"/>
          <p:cNvSpPr>
            <a:spLocks noGrp="1"/>
          </p:cNvSpPr>
          <p:nvPr>
            <p:ph type="subTitle" idx="1"/>
          </p:nvPr>
        </p:nvSpPr>
        <p:spPr/>
        <p:txBody>
          <a:bodyPr>
            <a:normAutofit lnSpcReduction="10000"/>
          </a:bodyPr>
          <a:lstStyle/>
          <a:p>
            <a:r>
              <a:rPr lang="es-SV" sz="4000" b="1" dirty="0"/>
              <a:t>Contemplando e Imitando al mejor Maestro</a:t>
            </a:r>
            <a:endParaRPr lang="es-SV" sz="4000" b="1" dirty="0"/>
          </a:p>
        </p:txBody>
      </p:sp>
    </p:spTree>
    <p:extLst>
      <p:ext uri="{BB962C8B-B14F-4D97-AF65-F5344CB8AC3E}">
        <p14:creationId xmlns:p14="http://schemas.microsoft.com/office/powerpoint/2010/main" val="485597965"/>
      </p:ext>
    </p:extLst>
  </p:cSld>
  <p:clrMapOvr>
    <a:masterClrMapping/>
  </p:clrMapOvr>
  <p:transition spd="med">
    <p:split orient="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r"/>
            <a:r>
              <a:rPr lang="es-SV" sz="2800" dirty="0"/>
              <a:t>Los mejores consejos sobre la obra de la Escuela Sabática, sec. </a:t>
            </a:r>
            <a:r>
              <a:rPr lang="es-SV" sz="2800" dirty="0"/>
              <a:t>4, p. 111.</a:t>
            </a:r>
            <a:endParaRPr lang="es-SV" sz="2800" dirty="0"/>
          </a:p>
        </p:txBody>
      </p:sp>
      <p:sp>
        <p:nvSpPr>
          <p:cNvPr id="3" name="Marcador de contenido 2"/>
          <p:cNvSpPr>
            <a:spLocks noGrp="1"/>
          </p:cNvSpPr>
          <p:nvPr>
            <p:ph idx="1"/>
          </p:nvPr>
        </p:nvSpPr>
        <p:spPr>
          <a:xfrm>
            <a:off x="2833405" y="1144589"/>
            <a:ext cx="7081560" cy="5283105"/>
          </a:xfrm>
        </p:spPr>
        <p:txBody>
          <a:bodyPr>
            <a:normAutofit fontScale="55000" lnSpcReduction="20000"/>
          </a:bodyPr>
          <a:lstStyle/>
          <a:p>
            <a:pPr marL="0" indent="0" algn="ctr">
              <a:buNone/>
            </a:pPr>
            <a:r>
              <a:rPr lang="es-SV" sz="5400" i="1" dirty="0">
                <a:latin typeface="Times New Roman" panose="02020603050405020304" pitchFamily="18" charset="0"/>
                <a:cs typeface="Times New Roman" panose="02020603050405020304" pitchFamily="18" charset="0"/>
              </a:rPr>
              <a:t>“Mire, pues, cada cual a Cristo, e imite al Modelo divino. Que cada obrero consagre plenamente sus talentos para trabajar en armonía con el plan de Dios. Aprenda en la escuela de Cristo, a fin de ser sabio para instruir a otros. Los que son puestos bajo el cuidado del maestro de la Escuela Sabática necesitarán la sabiduría y la experiencia que Dios puede dar al que sigue a Cristo. Aprenda el maestro de la </a:t>
            </a:r>
            <a:r>
              <a:rPr lang="es-SV" sz="5400" i="1" dirty="0" smtClean="0">
                <a:latin typeface="Times New Roman" panose="02020603050405020304" pitchFamily="18" charset="0"/>
                <a:cs typeface="Times New Roman" panose="02020603050405020304" pitchFamily="18" charset="0"/>
              </a:rPr>
              <a:t>mansedumbre </a:t>
            </a:r>
            <a:r>
              <a:rPr lang="es-SV" sz="5400" i="1" dirty="0">
                <a:latin typeface="Times New Roman" panose="02020603050405020304" pitchFamily="18" charset="0"/>
                <a:cs typeface="Times New Roman" panose="02020603050405020304" pitchFamily="18" charset="0"/>
              </a:rPr>
              <a:t>y humildad de corazón de Cristo, a fin de ser un maestro </a:t>
            </a:r>
            <a:r>
              <a:rPr lang="es-SV" sz="5400" i="1" dirty="0" smtClean="0">
                <a:latin typeface="Times New Roman" panose="02020603050405020304" pitchFamily="18" charset="0"/>
                <a:cs typeface="Times New Roman" panose="02020603050405020304" pitchFamily="18" charset="0"/>
              </a:rPr>
              <a:t>verdadero</a:t>
            </a:r>
            <a:r>
              <a:rPr lang="es-SV" sz="5400" i="1" dirty="0">
                <a:latin typeface="Times New Roman" panose="02020603050405020304" pitchFamily="18" charset="0"/>
                <a:cs typeface="Times New Roman" panose="02020603050405020304" pitchFamily="18" charset="0"/>
              </a:rPr>
              <a:t>, y gane a sus alumnos para Cristo, para que estos, a su vez, lleguen a ser fieles misioneros en el gran campo de la siega”</a:t>
            </a:r>
            <a:endParaRPr lang="es-SV" sz="5400" i="1" dirty="0">
              <a:latin typeface="Times New Roman" panose="02020603050405020304" pitchFamily="18" charset="0"/>
              <a:cs typeface="Times New Roman" panose="02020603050405020304" pitchFamily="18" charset="0"/>
            </a:endParaRPr>
          </a:p>
        </p:txBody>
      </p:sp>
      <p:pic>
        <p:nvPicPr>
          <p:cNvPr id="3074" name="Picture 2" descr="https://pixabay.com/static/uploads/photo/2012/04/13/21/35/quill-33730_64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450541"/>
            <a:ext cx="2833405" cy="14167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206967"/>
      </p:ext>
    </p:extLst>
  </p:cSld>
  <p:clrMapOvr>
    <a:masterClrMapping/>
  </p:clrMapOvr>
  <p:transition spd="med">
    <p:split orient="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es-SV" dirty="0"/>
              <a:t>Jesús, el mejor Maestro</a:t>
            </a:r>
          </a:p>
        </p:txBody>
      </p:sp>
      <p:sp>
        <p:nvSpPr>
          <p:cNvPr id="4" name="Subtítulo 3"/>
          <p:cNvSpPr>
            <a:spLocks noGrp="1"/>
          </p:cNvSpPr>
          <p:nvPr>
            <p:ph type="subTitle" idx="1"/>
          </p:nvPr>
        </p:nvSpPr>
        <p:spPr/>
        <p:txBody>
          <a:bodyPr/>
          <a:lstStyle/>
          <a:p>
            <a:endParaRPr lang="es-SV"/>
          </a:p>
        </p:txBody>
      </p:sp>
    </p:spTree>
    <p:extLst>
      <p:ext uri="{BB962C8B-B14F-4D97-AF65-F5344CB8AC3E}">
        <p14:creationId xmlns:p14="http://schemas.microsoft.com/office/powerpoint/2010/main" val="2579044771"/>
      </p:ext>
    </p:extLst>
  </p:cSld>
  <p:clrMapOvr>
    <a:masterClrMapping/>
  </p:clrMapOvr>
  <p:transition spd="med">
    <p:split orient="ver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fi-FI" dirty="0" smtClean="0"/>
              <a:t>Mateo </a:t>
            </a:r>
            <a:r>
              <a:rPr lang="fi-FI" dirty="0"/>
              <a:t>9: 35</a:t>
            </a:r>
            <a:endParaRPr lang="es-SV" dirty="0"/>
          </a:p>
        </p:txBody>
      </p:sp>
      <p:sp>
        <p:nvSpPr>
          <p:cNvPr id="3" name="Marcador de contenido 2"/>
          <p:cNvSpPr>
            <a:spLocks noGrp="1"/>
          </p:cNvSpPr>
          <p:nvPr>
            <p:ph idx="1"/>
          </p:nvPr>
        </p:nvSpPr>
        <p:spPr>
          <a:xfrm>
            <a:off x="1739153" y="1452283"/>
            <a:ext cx="8910918" cy="4724680"/>
          </a:xfrm>
        </p:spPr>
        <p:txBody>
          <a:bodyPr>
            <a:noAutofit/>
          </a:bodyPr>
          <a:lstStyle/>
          <a:p>
            <a:pPr marL="0" indent="0" algn="ctr">
              <a:buNone/>
            </a:pPr>
            <a:r>
              <a:rPr lang="es-SV" sz="7200" i="1" dirty="0">
                <a:latin typeface="Times New Roman" panose="02020603050405020304" pitchFamily="18" charset="0"/>
                <a:cs typeface="Times New Roman" panose="02020603050405020304" pitchFamily="18" charset="0"/>
              </a:rPr>
              <a:t>“Recorría Jesús todas las ciudades y aldeas, enseñando en las sinagogas”</a:t>
            </a:r>
            <a:endParaRPr lang="es-SV" sz="7200" i="1" dirty="0">
              <a:latin typeface="Times New Roman" panose="02020603050405020304" pitchFamily="18" charset="0"/>
              <a:cs typeface="Times New Roman" panose="02020603050405020304" pitchFamily="18" charset="0"/>
            </a:endParaRPr>
          </a:p>
        </p:txBody>
      </p:sp>
      <p:pic>
        <p:nvPicPr>
          <p:cNvPr id="2054" name="Picture 6" descr="http://1.bp.blogspot.com/-UXmXlLRyUtU/VXi4pap5XBI/AAAAAAAACws/Ug4L1iBcBhU/s1600/Bibl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5539242"/>
            <a:ext cx="2284879" cy="127544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4752518"/>
      </p:ext>
    </p:extLst>
  </p:cSld>
  <p:clrMapOvr>
    <a:masterClrMapping/>
  </p:clrMapOvr>
  <p:transition spd="med">
    <p:split orient="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fi-FI" dirty="0" smtClean="0"/>
              <a:t>Marcos 6:6</a:t>
            </a:r>
            <a:endParaRPr lang="es-SV" dirty="0"/>
          </a:p>
        </p:txBody>
      </p:sp>
      <p:sp>
        <p:nvSpPr>
          <p:cNvPr id="3" name="Marcador de contenido 2"/>
          <p:cNvSpPr>
            <a:spLocks noGrp="1"/>
          </p:cNvSpPr>
          <p:nvPr>
            <p:ph idx="1"/>
          </p:nvPr>
        </p:nvSpPr>
        <p:spPr>
          <a:xfrm>
            <a:off x="1739153" y="1452283"/>
            <a:ext cx="8910918" cy="4724680"/>
          </a:xfrm>
        </p:spPr>
        <p:txBody>
          <a:bodyPr>
            <a:noAutofit/>
          </a:bodyPr>
          <a:lstStyle/>
          <a:p>
            <a:pPr marL="0" indent="0" algn="ctr">
              <a:buNone/>
            </a:pPr>
            <a:r>
              <a:rPr lang="es-SV" sz="6000" i="1" dirty="0">
                <a:latin typeface="Times New Roman" panose="02020603050405020304" pitchFamily="18" charset="0"/>
                <a:cs typeface="Times New Roman" panose="02020603050405020304" pitchFamily="18" charset="0"/>
              </a:rPr>
              <a:t>“Y estaba asombrado de la incredulidad de ellos. Y recorría las aldeas de alrededor, </a:t>
            </a:r>
            <a:r>
              <a:rPr lang="es-SV" sz="6000" i="1" dirty="0" smtClean="0">
                <a:latin typeface="Times New Roman" panose="02020603050405020304" pitchFamily="18" charset="0"/>
                <a:cs typeface="Times New Roman" panose="02020603050405020304" pitchFamily="18" charset="0"/>
              </a:rPr>
              <a:t>enseñando</a:t>
            </a:r>
            <a:r>
              <a:rPr lang="es-SV" sz="6000" i="1" dirty="0">
                <a:latin typeface="Times New Roman" panose="02020603050405020304" pitchFamily="18" charset="0"/>
                <a:cs typeface="Times New Roman" panose="02020603050405020304" pitchFamily="18" charset="0"/>
              </a:rPr>
              <a:t>”</a:t>
            </a:r>
            <a:endParaRPr lang="es-SV" sz="6000" i="1" dirty="0">
              <a:latin typeface="Times New Roman" panose="02020603050405020304" pitchFamily="18" charset="0"/>
              <a:cs typeface="Times New Roman" panose="02020603050405020304" pitchFamily="18" charset="0"/>
            </a:endParaRPr>
          </a:p>
        </p:txBody>
      </p:sp>
      <p:pic>
        <p:nvPicPr>
          <p:cNvPr id="2054" name="Picture 6" descr="http://1.bp.blogspot.com/-UXmXlLRyUtU/VXi4pap5XBI/AAAAAAAACws/Ug4L1iBcBhU/s1600/Bibl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5539242"/>
            <a:ext cx="2284879" cy="127544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3346329"/>
      </p:ext>
    </p:extLst>
  </p:cSld>
  <p:clrMapOvr>
    <a:masterClrMapping/>
  </p:clrMapOvr>
  <p:transition spd="med">
    <p:split orient="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fi-FI" dirty="0" smtClean="0"/>
              <a:t>Marcos 10:1</a:t>
            </a:r>
            <a:endParaRPr lang="es-SV" dirty="0"/>
          </a:p>
        </p:txBody>
      </p:sp>
      <p:sp>
        <p:nvSpPr>
          <p:cNvPr id="3" name="Marcador de contenido 2"/>
          <p:cNvSpPr>
            <a:spLocks noGrp="1"/>
          </p:cNvSpPr>
          <p:nvPr>
            <p:ph idx="1"/>
          </p:nvPr>
        </p:nvSpPr>
        <p:spPr>
          <a:xfrm>
            <a:off x="1739153" y="1452283"/>
            <a:ext cx="8910918" cy="4724680"/>
          </a:xfrm>
        </p:spPr>
        <p:txBody>
          <a:bodyPr>
            <a:noAutofit/>
          </a:bodyPr>
          <a:lstStyle/>
          <a:p>
            <a:pPr marL="0" indent="0" algn="ctr">
              <a:buNone/>
            </a:pPr>
            <a:r>
              <a:rPr lang="es-SV" sz="5400" i="1" dirty="0">
                <a:latin typeface="Times New Roman" panose="02020603050405020304" pitchFamily="18" charset="0"/>
                <a:cs typeface="Times New Roman" panose="02020603050405020304" pitchFamily="18" charset="0"/>
              </a:rPr>
              <a:t>“Levantándose de allí, vino a la región de Judea y al otro lado del Jordán. Y volvió el pueblo a </a:t>
            </a:r>
            <a:r>
              <a:rPr lang="es-SV" sz="5400" i="1" dirty="0" smtClean="0">
                <a:latin typeface="Times New Roman" panose="02020603050405020304" pitchFamily="18" charset="0"/>
                <a:cs typeface="Times New Roman" panose="02020603050405020304" pitchFamily="18" charset="0"/>
              </a:rPr>
              <a:t>juntarse </a:t>
            </a:r>
            <a:r>
              <a:rPr lang="es-SV" sz="5400" i="1" dirty="0">
                <a:latin typeface="Times New Roman" panose="02020603050405020304" pitchFamily="18" charset="0"/>
                <a:cs typeface="Times New Roman" panose="02020603050405020304" pitchFamily="18" charset="0"/>
              </a:rPr>
              <a:t>a él, y de nuevo les enseñaba como solía”</a:t>
            </a:r>
            <a:endParaRPr lang="es-SV" sz="5400" i="1" dirty="0">
              <a:latin typeface="Times New Roman" panose="02020603050405020304" pitchFamily="18" charset="0"/>
              <a:cs typeface="Times New Roman" panose="02020603050405020304" pitchFamily="18" charset="0"/>
            </a:endParaRPr>
          </a:p>
        </p:txBody>
      </p:sp>
      <p:pic>
        <p:nvPicPr>
          <p:cNvPr id="2054" name="Picture 6" descr="http://1.bp.blogspot.com/-UXmXlLRyUtU/VXi4pap5XBI/AAAAAAAACws/Ug4L1iBcBhU/s1600/Bibl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5539242"/>
            <a:ext cx="2284879" cy="127544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8678622"/>
      </p:ext>
    </p:extLst>
  </p:cSld>
  <p:clrMapOvr>
    <a:masterClrMapping/>
  </p:clrMapOvr>
  <p:transition spd="med">
    <p:split orient="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fi-FI" dirty="0" smtClean="0"/>
              <a:t>Juan 13:13</a:t>
            </a:r>
            <a:endParaRPr lang="es-SV" dirty="0"/>
          </a:p>
        </p:txBody>
      </p:sp>
      <p:sp>
        <p:nvSpPr>
          <p:cNvPr id="3" name="Marcador de contenido 2"/>
          <p:cNvSpPr>
            <a:spLocks noGrp="1"/>
          </p:cNvSpPr>
          <p:nvPr>
            <p:ph idx="1"/>
          </p:nvPr>
        </p:nvSpPr>
        <p:spPr>
          <a:xfrm>
            <a:off x="1739153" y="1452283"/>
            <a:ext cx="8910918" cy="4724680"/>
          </a:xfrm>
        </p:spPr>
        <p:txBody>
          <a:bodyPr>
            <a:noAutofit/>
          </a:bodyPr>
          <a:lstStyle/>
          <a:p>
            <a:pPr marL="0" indent="0" algn="ctr">
              <a:buNone/>
            </a:pPr>
            <a:r>
              <a:rPr lang="es-SV" sz="8000" i="1" dirty="0">
                <a:latin typeface="Times New Roman" panose="02020603050405020304" pitchFamily="18" charset="0"/>
                <a:cs typeface="Times New Roman" panose="02020603050405020304" pitchFamily="18" charset="0"/>
              </a:rPr>
              <a:t>“Vosotros me llamáis Maestro y Señor, y decís bien, porque lo soy”</a:t>
            </a:r>
            <a:endParaRPr lang="es-SV" sz="8000" i="1" dirty="0">
              <a:latin typeface="Times New Roman" panose="02020603050405020304" pitchFamily="18" charset="0"/>
              <a:cs typeface="Times New Roman" panose="02020603050405020304" pitchFamily="18" charset="0"/>
            </a:endParaRPr>
          </a:p>
        </p:txBody>
      </p:sp>
      <p:pic>
        <p:nvPicPr>
          <p:cNvPr id="2054" name="Picture 6" descr="http://1.bp.blogspot.com/-UXmXlLRyUtU/VXi4pap5XBI/AAAAAAAACws/Ug4L1iBcBhU/s1600/Bibl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5539242"/>
            <a:ext cx="2284879" cy="127544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9524392"/>
      </p:ext>
    </p:extLst>
  </p:cSld>
  <p:clrMapOvr>
    <a:masterClrMapping/>
  </p:clrMapOvr>
  <p:transition spd="med">
    <p:split orient="vert"/>
  </p:transition>
  <p:timing>
    <p:tnLst>
      <p:par>
        <p:cTn id="1" dur="indefinite" restart="never" nodeType="tmRoot"/>
      </p:par>
    </p:tnLst>
  </p:timing>
</p:sld>
</file>

<file path=ppt/theme/theme1.xml><?xml version="1.0" encoding="utf-8"?>
<a:theme xmlns:a="http://schemas.openxmlformats.org/drawingml/2006/main" name="Tema de Offic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4820</TotalTime>
  <Words>853</Words>
  <Application>Microsoft Office PowerPoint</Application>
  <PresentationFormat>Panorámica</PresentationFormat>
  <Paragraphs>84</Paragraphs>
  <Slides>21</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21</vt:i4>
      </vt:variant>
    </vt:vector>
  </HeadingPairs>
  <TitlesOfParts>
    <vt:vector size="26" baseType="lpstr">
      <vt:lpstr>Arial</vt:lpstr>
      <vt:lpstr>Calibri</vt:lpstr>
      <vt:lpstr>Calibri Light</vt:lpstr>
      <vt:lpstr>Times New Roman</vt:lpstr>
      <vt:lpstr>Tema de Office</vt:lpstr>
      <vt:lpstr>Presentación de PowerPoint</vt:lpstr>
      <vt:lpstr>Presentación de PowerPoint</vt:lpstr>
      <vt:lpstr>Capítulo 3</vt:lpstr>
      <vt:lpstr>Los mejores consejos sobre la obra de la Escuela Sabática, sec. 4, p. 111.</vt:lpstr>
      <vt:lpstr>Jesús, el mejor Maestro</vt:lpstr>
      <vt:lpstr>Mateo 9: 35</vt:lpstr>
      <vt:lpstr>Marcos 6:6</vt:lpstr>
      <vt:lpstr>Marcos 10:1</vt:lpstr>
      <vt:lpstr>Juan 13:13</vt:lpstr>
      <vt:lpstr>Mateo 5:2</vt:lpstr>
      <vt:lpstr>Mateo 19: 16</vt:lpstr>
      <vt:lpstr>Principles of Teaching for Christian Teachers,  p. 24.</vt:lpstr>
      <vt:lpstr>La educación,  cap. 32, p. 253</vt:lpstr>
      <vt:lpstr>Los mejores consejos sobre la obra de la Escuela Sabática, sec. 6, p. 185.</vt:lpstr>
      <vt:lpstr>Algunas razones por las que Jesús fue el Maestro perfecto</vt:lpstr>
      <vt:lpstr>Algunas razones por las que Jesús fue el Maestro perfecto</vt:lpstr>
      <vt:lpstr>Algunas razones por las que Jesús fue el Maestro perfecto</vt:lpstr>
      <vt:lpstr>Algunas razones por las que Jesús fue el Maestro perfecto</vt:lpstr>
      <vt:lpstr>Algunas razones por las que Jesús fue el Maestro perfecto</vt:lpstr>
      <vt:lpstr>Voto</vt:lpstr>
      <vt:lpstr>Presentación de PowerPoint</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VICENTE NAFRI MACHADO AREVALO</dc:creator>
  <cp:lastModifiedBy>VICENTE NAFRI MACHADO AREVALO</cp:lastModifiedBy>
  <cp:revision>67</cp:revision>
  <dcterms:created xsi:type="dcterms:W3CDTF">2016-06-30T17:13:58Z</dcterms:created>
  <dcterms:modified xsi:type="dcterms:W3CDTF">2016-09-17T20:12:51Z</dcterms:modified>
</cp:coreProperties>
</file>