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58" r:id="rId15"/>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CE298-925B-4AE0-B2CB-B9168F33B4DF}"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es-SV"/>
        </a:p>
      </dgm:t>
    </dgm:pt>
    <dgm:pt modelId="{0BA8559D-45E2-4ED3-98BC-F4B73AD06216}">
      <dgm:prSet/>
      <dgm:spPr/>
      <dgm:t>
        <a:bodyPr/>
        <a:lstStyle/>
        <a:p>
          <a:pPr rtl="0"/>
          <a:r>
            <a:rPr lang="es-SV" smtClean="0"/>
            <a:t>Vertientes</a:t>
          </a:r>
          <a:endParaRPr lang="es-SV"/>
        </a:p>
      </dgm:t>
    </dgm:pt>
    <dgm:pt modelId="{145A264D-CA75-404F-9BB5-29BD6FF8A0AD}" type="parTrans" cxnId="{2507ABFF-B7C9-4090-B846-FE21E118AD2F}">
      <dgm:prSet/>
      <dgm:spPr/>
      <dgm:t>
        <a:bodyPr/>
        <a:lstStyle/>
        <a:p>
          <a:endParaRPr lang="es-SV"/>
        </a:p>
      </dgm:t>
    </dgm:pt>
    <dgm:pt modelId="{825FC42A-0696-44C8-810D-61755550E1A8}" type="sibTrans" cxnId="{2507ABFF-B7C9-4090-B846-FE21E118AD2F}">
      <dgm:prSet/>
      <dgm:spPr/>
      <dgm:t>
        <a:bodyPr/>
        <a:lstStyle/>
        <a:p>
          <a:endParaRPr lang="es-SV"/>
        </a:p>
      </dgm:t>
    </dgm:pt>
    <dgm:pt modelId="{B5548230-C228-4C2A-BF11-A38EB20DEDD2}">
      <dgm:prSet/>
      <dgm:spPr/>
      <dgm:t>
        <a:bodyPr/>
        <a:lstStyle/>
        <a:p>
          <a:pPr rtl="0"/>
          <a:r>
            <a:rPr lang="es-SV" smtClean="0"/>
            <a:t>Aumentar la espiritualidad y desarrollar las cualidades cristianas de los miembros de su clase.</a:t>
          </a:r>
          <a:endParaRPr lang="es-SV"/>
        </a:p>
      </dgm:t>
    </dgm:pt>
    <dgm:pt modelId="{15BCB664-6EB8-40EC-B81B-3087B988E347}" type="parTrans" cxnId="{C9A62AC5-F461-473D-BAFC-5DABEC952A8D}">
      <dgm:prSet/>
      <dgm:spPr/>
      <dgm:t>
        <a:bodyPr/>
        <a:lstStyle/>
        <a:p>
          <a:endParaRPr lang="es-SV"/>
        </a:p>
      </dgm:t>
    </dgm:pt>
    <dgm:pt modelId="{8885B6D7-A2C2-4DDF-AA5F-D9014AFC652D}" type="sibTrans" cxnId="{C9A62AC5-F461-473D-BAFC-5DABEC952A8D}">
      <dgm:prSet/>
      <dgm:spPr/>
      <dgm:t>
        <a:bodyPr/>
        <a:lstStyle/>
        <a:p>
          <a:endParaRPr lang="es-SV"/>
        </a:p>
      </dgm:t>
    </dgm:pt>
    <dgm:pt modelId="{2660C51E-CB2A-49FB-B0CD-B66EF2F55F46}">
      <dgm:prSet/>
      <dgm:spPr/>
      <dgm:t>
        <a:bodyPr/>
        <a:lstStyle/>
        <a:p>
          <a:pPr rtl="0"/>
          <a:r>
            <a:rPr lang="es-SV" dirty="0" smtClean="0"/>
            <a:t>Alcanzar los corazones de los inconversos y presentarles el Cristo que tanto necesitan conocer.</a:t>
          </a:r>
          <a:endParaRPr lang="es-SV" dirty="0"/>
        </a:p>
      </dgm:t>
    </dgm:pt>
    <dgm:pt modelId="{DEF37316-22AD-47EB-B81C-8CC128F43507}" type="parTrans" cxnId="{4B0495F8-4B70-4261-AABB-63FF878745CB}">
      <dgm:prSet/>
      <dgm:spPr/>
      <dgm:t>
        <a:bodyPr/>
        <a:lstStyle/>
        <a:p>
          <a:endParaRPr lang="es-SV"/>
        </a:p>
      </dgm:t>
    </dgm:pt>
    <dgm:pt modelId="{48AD7794-EA26-4C96-8322-0A2E49206ECC}" type="sibTrans" cxnId="{4B0495F8-4B70-4261-AABB-63FF878745CB}">
      <dgm:prSet/>
      <dgm:spPr/>
      <dgm:t>
        <a:bodyPr/>
        <a:lstStyle/>
        <a:p>
          <a:endParaRPr lang="es-SV"/>
        </a:p>
      </dgm:t>
    </dgm:pt>
    <dgm:pt modelId="{38179F0B-226B-48FD-A24D-8D80CF0586D8}" type="pres">
      <dgm:prSet presAssocID="{AE1CE298-925B-4AE0-B2CB-B9168F33B4DF}" presName="cycle" presStyleCnt="0">
        <dgm:presLayoutVars>
          <dgm:chMax val="1"/>
          <dgm:dir/>
          <dgm:animLvl val="ctr"/>
          <dgm:resizeHandles val="exact"/>
        </dgm:presLayoutVars>
      </dgm:prSet>
      <dgm:spPr/>
      <dgm:t>
        <a:bodyPr/>
        <a:lstStyle/>
        <a:p>
          <a:endParaRPr lang="es-SV"/>
        </a:p>
      </dgm:t>
    </dgm:pt>
    <dgm:pt modelId="{63A51E66-F939-4A15-A3CD-28C22EB147D5}" type="pres">
      <dgm:prSet presAssocID="{0BA8559D-45E2-4ED3-98BC-F4B73AD06216}" presName="centerShape" presStyleLbl="node0" presStyleIdx="0" presStyleCnt="1"/>
      <dgm:spPr/>
      <dgm:t>
        <a:bodyPr/>
        <a:lstStyle/>
        <a:p>
          <a:endParaRPr lang="es-SV"/>
        </a:p>
      </dgm:t>
    </dgm:pt>
    <dgm:pt modelId="{2A218FE0-2BD5-4A1B-B07A-B71FB030A372}" type="pres">
      <dgm:prSet presAssocID="{15BCB664-6EB8-40EC-B81B-3087B988E347}" presName="parTrans" presStyleLbl="bgSibTrans2D1" presStyleIdx="0" presStyleCnt="2"/>
      <dgm:spPr/>
      <dgm:t>
        <a:bodyPr/>
        <a:lstStyle/>
        <a:p>
          <a:endParaRPr lang="es-SV"/>
        </a:p>
      </dgm:t>
    </dgm:pt>
    <dgm:pt modelId="{05F834FD-00A0-4515-8001-31F2AF4E7977}" type="pres">
      <dgm:prSet presAssocID="{B5548230-C228-4C2A-BF11-A38EB20DEDD2}" presName="node" presStyleLbl="node1" presStyleIdx="0" presStyleCnt="2">
        <dgm:presLayoutVars>
          <dgm:bulletEnabled val="1"/>
        </dgm:presLayoutVars>
      </dgm:prSet>
      <dgm:spPr/>
      <dgm:t>
        <a:bodyPr/>
        <a:lstStyle/>
        <a:p>
          <a:endParaRPr lang="es-SV"/>
        </a:p>
      </dgm:t>
    </dgm:pt>
    <dgm:pt modelId="{9B87E12E-FA2F-4E58-A997-D4F6D7AAEACA}" type="pres">
      <dgm:prSet presAssocID="{DEF37316-22AD-47EB-B81C-8CC128F43507}" presName="parTrans" presStyleLbl="bgSibTrans2D1" presStyleIdx="1" presStyleCnt="2"/>
      <dgm:spPr/>
      <dgm:t>
        <a:bodyPr/>
        <a:lstStyle/>
        <a:p>
          <a:endParaRPr lang="es-SV"/>
        </a:p>
      </dgm:t>
    </dgm:pt>
    <dgm:pt modelId="{086F9EA0-1835-4732-BFCB-326B2D737D2D}" type="pres">
      <dgm:prSet presAssocID="{2660C51E-CB2A-49FB-B0CD-B66EF2F55F46}" presName="node" presStyleLbl="node1" presStyleIdx="1" presStyleCnt="2">
        <dgm:presLayoutVars>
          <dgm:bulletEnabled val="1"/>
        </dgm:presLayoutVars>
      </dgm:prSet>
      <dgm:spPr/>
      <dgm:t>
        <a:bodyPr/>
        <a:lstStyle/>
        <a:p>
          <a:endParaRPr lang="es-SV"/>
        </a:p>
      </dgm:t>
    </dgm:pt>
  </dgm:ptLst>
  <dgm:cxnLst>
    <dgm:cxn modelId="{4B0495F8-4B70-4261-AABB-63FF878745CB}" srcId="{0BA8559D-45E2-4ED3-98BC-F4B73AD06216}" destId="{2660C51E-CB2A-49FB-B0CD-B66EF2F55F46}" srcOrd="1" destOrd="0" parTransId="{DEF37316-22AD-47EB-B81C-8CC128F43507}" sibTransId="{48AD7794-EA26-4C96-8322-0A2E49206ECC}"/>
    <dgm:cxn modelId="{4B269975-9D10-40D3-88F8-1E14AA12BC3E}" type="presOf" srcId="{0BA8559D-45E2-4ED3-98BC-F4B73AD06216}" destId="{63A51E66-F939-4A15-A3CD-28C22EB147D5}" srcOrd="0" destOrd="0" presId="urn:microsoft.com/office/officeart/2005/8/layout/radial4"/>
    <dgm:cxn modelId="{C9A62AC5-F461-473D-BAFC-5DABEC952A8D}" srcId="{0BA8559D-45E2-4ED3-98BC-F4B73AD06216}" destId="{B5548230-C228-4C2A-BF11-A38EB20DEDD2}" srcOrd="0" destOrd="0" parTransId="{15BCB664-6EB8-40EC-B81B-3087B988E347}" sibTransId="{8885B6D7-A2C2-4DDF-AA5F-D9014AFC652D}"/>
    <dgm:cxn modelId="{F2A50F3E-ECA7-42AE-9CAD-B86A52DF855E}" type="presOf" srcId="{DEF37316-22AD-47EB-B81C-8CC128F43507}" destId="{9B87E12E-FA2F-4E58-A997-D4F6D7AAEACA}" srcOrd="0" destOrd="0" presId="urn:microsoft.com/office/officeart/2005/8/layout/radial4"/>
    <dgm:cxn modelId="{32E4617F-2A4B-4D7C-A2BE-ED6B48460582}" type="presOf" srcId="{AE1CE298-925B-4AE0-B2CB-B9168F33B4DF}" destId="{38179F0B-226B-48FD-A24D-8D80CF0586D8}" srcOrd="0" destOrd="0" presId="urn:microsoft.com/office/officeart/2005/8/layout/radial4"/>
    <dgm:cxn modelId="{79DA3FB3-704A-4033-B266-2903B842F6E5}" type="presOf" srcId="{2660C51E-CB2A-49FB-B0CD-B66EF2F55F46}" destId="{086F9EA0-1835-4732-BFCB-326B2D737D2D}" srcOrd="0" destOrd="0" presId="urn:microsoft.com/office/officeart/2005/8/layout/radial4"/>
    <dgm:cxn modelId="{25E89F50-DD96-4C8E-9994-AEDBEC9F4CFA}" type="presOf" srcId="{15BCB664-6EB8-40EC-B81B-3087B988E347}" destId="{2A218FE0-2BD5-4A1B-B07A-B71FB030A372}" srcOrd="0" destOrd="0" presId="urn:microsoft.com/office/officeart/2005/8/layout/radial4"/>
    <dgm:cxn modelId="{2507ABFF-B7C9-4090-B846-FE21E118AD2F}" srcId="{AE1CE298-925B-4AE0-B2CB-B9168F33B4DF}" destId="{0BA8559D-45E2-4ED3-98BC-F4B73AD06216}" srcOrd="0" destOrd="0" parTransId="{145A264D-CA75-404F-9BB5-29BD6FF8A0AD}" sibTransId="{825FC42A-0696-44C8-810D-61755550E1A8}"/>
    <dgm:cxn modelId="{6F3F93F5-B33A-4906-956B-39DD1A2D6C5C}" type="presOf" srcId="{B5548230-C228-4C2A-BF11-A38EB20DEDD2}" destId="{05F834FD-00A0-4515-8001-31F2AF4E7977}" srcOrd="0" destOrd="0" presId="urn:microsoft.com/office/officeart/2005/8/layout/radial4"/>
    <dgm:cxn modelId="{36DA56B5-F3B0-4A21-8C77-77EEE9F6B7CF}" type="presParOf" srcId="{38179F0B-226B-48FD-A24D-8D80CF0586D8}" destId="{63A51E66-F939-4A15-A3CD-28C22EB147D5}" srcOrd="0" destOrd="0" presId="urn:microsoft.com/office/officeart/2005/8/layout/radial4"/>
    <dgm:cxn modelId="{00A27993-F876-44B2-9275-5567F175A188}" type="presParOf" srcId="{38179F0B-226B-48FD-A24D-8D80CF0586D8}" destId="{2A218FE0-2BD5-4A1B-B07A-B71FB030A372}" srcOrd="1" destOrd="0" presId="urn:microsoft.com/office/officeart/2005/8/layout/radial4"/>
    <dgm:cxn modelId="{7CCA67E9-CAA6-4372-9DA9-6816B55599D6}" type="presParOf" srcId="{38179F0B-226B-48FD-A24D-8D80CF0586D8}" destId="{05F834FD-00A0-4515-8001-31F2AF4E7977}" srcOrd="2" destOrd="0" presId="urn:microsoft.com/office/officeart/2005/8/layout/radial4"/>
    <dgm:cxn modelId="{B81A7BFF-8075-46FE-B66C-F49A6FB48793}" type="presParOf" srcId="{38179F0B-226B-48FD-A24D-8D80CF0586D8}" destId="{9B87E12E-FA2F-4E58-A997-D4F6D7AAEACA}" srcOrd="3" destOrd="0" presId="urn:microsoft.com/office/officeart/2005/8/layout/radial4"/>
    <dgm:cxn modelId="{9614AC77-7E17-4075-8858-C73ACE4F649E}" type="presParOf" srcId="{38179F0B-226B-48FD-A24D-8D80CF0586D8}" destId="{086F9EA0-1835-4732-BFCB-326B2D737D2D}"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BA8AC-B444-4769-B80F-6EDD39973782}"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s-SV"/>
        </a:p>
      </dgm:t>
    </dgm:pt>
    <dgm:pt modelId="{9BA8AED4-A05D-4B7F-871D-A7193667C910}">
      <dgm:prSet/>
      <dgm:spPr/>
      <dgm:t>
        <a:bodyPr/>
        <a:lstStyle/>
        <a:p>
          <a:pPr rtl="0"/>
          <a:r>
            <a:rPr lang="es-SV" dirty="0" smtClean="0"/>
            <a:t>1</a:t>
          </a:r>
          <a:endParaRPr lang="es-SV" dirty="0"/>
        </a:p>
      </dgm:t>
    </dgm:pt>
    <dgm:pt modelId="{7316DC15-DC76-4E9F-8444-EC66627BA8A2}" type="parTrans" cxnId="{8DA8A9AC-EA15-46DA-954E-DD6561A5F6EF}">
      <dgm:prSet/>
      <dgm:spPr/>
      <dgm:t>
        <a:bodyPr/>
        <a:lstStyle/>
        <a:p>
          <a:endParaRPr lang="es-SV"/>
        </a:p>
      </dgm:t>
    </dgm:pt>
    <dgm:pt modelId="{3B2F109F-9A31-43EC-9C82-B7D1DFAA28FB}" type="sibTrans" cxnId="{8DA8A9AC-EA15-46DA-954E-DD6561A5F6EF}">
      <dgm:prSet/>
      <dgm:spPr/>
      <dgm:t>
        <a:bodyPr/>
        <a:lstStyle/>
        <a:p>
          <a:endParaRPr lang="es-SV"/>
        </a:p>
      </dgm:t>
    </dgm:pt>
    <dgm:pt modelId="{64D1F42D-3467-4B8B-997E-869BBEB83750}">
      <dgm:prSet/>
      <dgm:spPr/>
      <dgm:t>
        <a:bodyPr/>
        <a:lstStyle/>
        <a:p>
          <a:pPr rtl="0"/>
          <a:r>
            <a:rPr lang="es-SV" dirty="0" smtClean="0"/>
            <a:t>2</a:t>
          </a:r>
          <a:endParaRPr lang="es-SV" dirty="0"/>
        </a:p>
      </dgm:t>
    </dgm:pt>
    <dgm:pt modelId="{2A589EAD-55B2-4BA0-981A-1166B4EA9E6E}" type="parTrans" cxnId="{98FFA97E-27AF-4292-990D-25E207B68E5B}">
      <dgm:prSet/>
      <dgm:spPr/>
      <dgm:t>
        <a:bodyPr/>
        <a:lstStyle/>
        <a:p>
          <a:endParaRPr lang="es-SV"/>
        </a:p>
      </dgm:t>
    </dgm:pt>
    <dgm:pt modelId="{EF86B997-3D5F-487C-AD7E-DB8BD8E64BBD}" type="sibTrans" cxnId="{98FFA97E-27AF-4292-990D-25E207B68E5B}">
      <dgm:prSet/>
      <dgm:spPr/>
      <dgm:t>
        <a:bodyPr/>
        <a:lstStyle/>
        <a:p>
          <a:endParaRPr lang="es-SV"/>
        </a:p>
      </dgm:t>
    </dgm:pt>
    <dgm:pt modelId="{DFA06668-4FA3-4866-A2F6-36324A88F367}">
      <dgm:prSet/>
      <dgm:spPr/>
      <dgm:t>
        <a:bodyPr/>
        <a:lstStyle/>
        <a:p>
          <a:pPr rtl="0"/>
          <a:r>
            <a:rPr lang="es-SV" dirty="0" smtClean="0"/>
            <a:t>3</a:t>
          </a:r>
          <a:endParaRPr lang="es-SV" dirty="0"/>
        </a:p>
      </dgm:t>
    </dgm:pt>
    <dgm:pt modelId="{BA06A634-975E-4C35-BD46-2407343D9FA8}" type="parTrans" cxnId="{133E369F-F64A-43E2-9FE2-733739C71C47}">
      <dgm:prSet/>
      <dgm:spPr/>
      <dgm:t>
        <a:bodyPr/>
        <a:lstStyle/>
        <a:p>
          <a:endParaRPr lang="es-SV"/>
        </a:p>
      </dgm:t>
    </dgm:pt>
    <dgm:pt modelId="{EB315F20-3442-40B6-9ECF-D1DC612AB858}" type="sibTrans" cxnId="{133E369F-F64A-43E2-9FE2-733739C71C47}">
      <dgm:prSet/>
      <dgm:spPr/>
      <dgm:t>
        <a:bodyPr/>
        <a:lstStyle/>
        <a:p>
          <a:endParaRPr lang="es-SV"/>
        </a:p>
      </dgm:t>
    </dgm:pt>
    <dgm:pt modelId="{1406BCED-5E3F-43FE-ADD7-CB2E190AC497}">
      <dgm:prSet/>
      <dgm:spPr/>
      <dgm:t>
        <a:bodyPr/>
        <a:lstStyle/>
        <a:p>
          <a:pPr rtl="0"/>
          <a:r>
            <a:rPr lang="es-SV" dirty="0" smtClean="0"/>
            <a:t>4</a:t>
          </a:r>
          <a:endParaRPr lang="es-SV" dirty="0"/>
        </a:p>
      </dgm:t>
    </dgm:pt>
    <dgm:pt modelId="{1807F3AD-F31D-4CAB-BEBD-9BBD7ED61C21}" type="parTrans" cxnId="{DD666FF1-50C3-44D2-9011-1E523B38A963}">
      <dgm:prSet/>
      <dgm:spPr/>
      <dgm:t>
        <a:bodyPr/>
        <a:lstStyle/>
        <a:p>
          <a:endParaRPr lang="es-SV"/>
        </a:p>
      </dgm:t>
    </dgm:pt>
    <dgm:pt modelId="{5B11641B-5386-4B2A-A62C-0391D7FA26F2}" type="sibTrans" cxnId="{DD666FF1-50C3-44D2-9011-1E523B38A963}">
      <dgm:prSet/>
      <dgm:spPr/>
      <dgm:t>
        <a:bodyPr/>
        <a:lstStyle/>
        <a:p>
          <a:endParaRPr lang="es-SV"/>
        </a:p>
      </dgm:t>
    </dgm:pt>
    <dgm:pt modelId="{70BD55F6-8D9C-48AC-91C5-664F4BF4EE6F}">
      <dgm:prSet/>
      <dgm:spPr/>
      <dgm:t>
        <a:bodyPr/>
        <a:lstStyle/>
        <a:p>
          <a:pPr rtl="0"/>
          <a:r>
            <a:rPr lang="es-SV" dirty="0" smtClean="0"/>
            <a:t>5</a:t>
          </a:r>
          <a:endParaRPr lang="es-SV" dirty="0"/>
        </a:p>
      </dgm:t>
    </dgm:pt>
    <dgm:pt modelId="{29913798-61BC-465E-B9BC-55DD907C85CC}" type="parTrans" cxnId="{4B6DC5B4-BB81-482F-8E25-DA046D1B9C38}">
      <dgm:prSet/>
      <dgm:spPr/>
      <dgm:t>
        <a:bodyPr/>
        <a:lstStyle/>
        <a:p>
          <a:endParaRPr lang="es-SV"/>
        </a:p>
      </dgm:t>
    </dgm:pt>
    <dgm:pt modelId="{8755016F-FF1C-41EA-BDC7-9EE22D7453B9}" type="sibTrans" cxnId="{4B6DC5B4-BB81-482F-8E25-DA046D1B9C38}">
      <dgm:prSet/>
      <dgm:spPr/>
      <dgm:t>
        <a:bodyPr/>
        <a:lstStyle/>
        <a:p>
          <a:endParaRPr lang="es-SV"/>
        </a:p>
      </dgm:t>
    </dgm:pt>
    <dgm:pt modelId="{DBAECB48-E70E-401D-987B-24CB427B47CF}">
      <dgm:prSet/>
      <dgm:spPr/>
      <dgm:t>
        <a:bodyPr/>
        <a:lstStyle/>
        <a:p>
          <a:pPr rtl="0"/>
          <a:r>
            <a:rPr lang="es-SV" dirty="0" smtClean="0"/>
            <a:t>Hablan por lo general a grupos más pequeños.</a:t>
          </a:r>
          <a:endParaRPr lang="es-SV" dirty="0"/>
        </a:p>
      </dgm:t>
    </dgm:pt>
    <dgm:pt modelId="{B2985341-8F85-4075-8F22-9E46CD52F12B}" type="parTrans" cxnId="{48098146-DE1F-46EE-94FA-6D219E08CF52}">
      <dgm:prSet/>
      <dgm:spPr/>
      <dgm:t>
        <a:bodyPr/>
        <a:lstStyle/>
        <a:p>
          <a:endParaRPr lang="es-SV"/>
        </a:p>
      </dgm:t>
    </dgm:pt>
    <dgm:pt modelId="{E26E5531-8E8F-4028-818D-AFE1B7751FAC}" type="sibTrans" cxnId="{48098146-DE1F-46EE-94FA-6D219E08CF52}">
      <dgm:prSet/>
      <dgm:spPr/>
      <dgm:t>
        <a:bodyPr/>
        <a:lstStyle/>
        <a:p>
          <a:endParaRPr lang="es-SV"/>
        </a:p>
      </dgm:t>
    </dgm:pt>
    <dgm:pt modelId="{287CE29D-F9C8-4D5F-9BAD-176116B11547}">
      <dgm:prSet/>
      <dgm:spPr/>
      <dgm:t>
        <a:bodyPr/>
        <a:lstStyle/>
        <a:p>
          <a:pPr rtl="0"/>
          <a:r>
            <a:rPr lang="es-SV" dirty="0" smtClean="0"/>
            <a:t>Están mucho más cerca de los miembros de la clase. </a:t>
          </a:r>
          <a:endParaRPr lang="es-SV" dirty="0"/>
        </a:p>
      </dgm:t>
    </dgm:pt>
    <dgm:pt modelId="{D71581BD-517C-4855-AC40-B5017ADDE0A9}" type="parTrans" cxnId="{4E7956D7-5960-4ECB-BFA3-944FF8092487}">
      <dgm:prSet/>
      <dgm:spPr/>
      <dgm:t>
        <a:bodyPr/>
        <a:lstStyle/>
        <a:p>
          <a:endParaRPr lang="es-SV"/>
        </a:p>
      </dgm:t>
    </dgm:pt>
    <dgm:pt modelId="{C63374EB-CC98-4005-BFAF-13890F1B0C48}" type="sibTrans" cxnId="{4E7956D7-5960-4ECB-BFA3-944FF8092487}">
      <dgm:prSet/>
      <dgm:spPr/>
      <dgm:t>
        <a:bodyPr/>
        <a:lstStyle/>
        <a:p>
          <a:endParaRPr lang="es-SV"/>
        </a:p>
      </dgm:t>
    </dgm:pt>
    <dgm:pt modelId="{3BCCF6A4-2C8D-4D89-96CD-F9DE3AD7F902}">
      <dgm:prSet/>
      <dgm:spPr/>
      <dgm:t>
        <a:bodyPr/>
        <a:lstStyle/>
        <a:p>
          <a:pPr rtl="0"/>
          <a:r>
            <a:rPr lang="es-SV" dirty="0" smtClean="0"/>
            <a:t>Pueden enseñar a sus alumnos cómo estudiar.</a:t>
          </a:r>
          <a:endParaRPr lang="es-SV" dirty="0"/>
        </a:p>
      </dgm:t>
    </dgm:pt>
    <dgm:pt modelId="{A62BAA40-1675-4125-8AE7-CD4C9FEE96BC}" type="parTrans" cxnId="{F7EBB2C3-A784-4D64-9BBF-DAEC41062174}">
      <dgm:prSet/>
      <dgm:spPr/>
      <dgm:t>
        <a:bodyPr/>
        <a:lstStyle/>
        <a:p>
          <a:endParaRPr lang="es-SV"/>
        </a:p>
      </dgm:t>
    </dgm:pt>
    <dgm:pt modelId="{B6F38A3F-591C-41D1-946C-06BEC31E10EF}" type="sibTrans" cxnId="{F7EBB2C3-A784-4D64-9BBF-DAEC41062174}">
      <dgm:prSet/>
      <dgm:spPr/>
      <dgm:t>
        <a:bodyPr/>
        <a:lstStyle/>
        <a:p>
          <a:endParaRPr lang="es-SV"/>
        </a:p>
      </dgm:t>
    </dgm:pt>
    <dgm:pt modelId="{0D505E29-67A6-4E30-821E-032D9E534EDE}">
      <dgm:prSet/>
      <dgm:spPr/>
      <dgm:t>
        <a:bodyPr/>
        <a:lstStyle/>
        <a:p>
          <a:pPr rtl="0"/>
          <a:r>
            <a:rPr lang="es-SV" dirty="0" smtClean="0"/>
            <a:t>Pueden apelar a los miembros de la clase en forma personal.</a:t>
          </a:r>
          <a:endParaRPr lang="es-SV" dirty="0"/>
        </a:p>
      </dgm:t>
    </dgm:pt>
    <dgm:pt modelId="{259BF407-9CF6-4C22-BF19-1DCDC14E65AA}" type="parTrans" cxnId="{0D480C27-B6C5-404D-B6D2-9C641D127F89}">
      <dgm:prSet/>
      <dgm:spPr/>
      <dgm:t>
        <a:bodyPr/>
        <a:lstStyle/>
        <a:p>
          <a:endParaRPr lang="es-SV"/>
        </a:p>
      </dgm:t>
    </dgm:pt>
    <dgm:pt modelId="{8A53DF79-524D-4A2F-816F-6D53D329A6E1}" type="sibTrans" cxnId="{0D480C27-B6C5-404D-B6D2-9C641D127F89}">
      <dgm:prSet/>
      <dgm:spPr/>
      <dgm:t>
        <a:bodyPr/>
        <a:lstStyle/>
        <a:p>
          <a:endParaRPr lang="es-SV"/>
        </a:p>
      </dgm:t>
    </dgm:pt>
    <dgm:pt modelId="{81F6FBDD-F726-4326-923E-62524BEE5FE6}">
      <dgm:prSet/>
      <dgm:spPr/>
      <dgm:t>
        <a:bodyPr/>
        <a:lstStyle/>
        <a:p>
          <a:pPr rtl="0"/>
          <a:r>
            <a:rPr lang="es-SV" smtClean="0"/>
            <a:t>Están </a:t>
          </a:r>
          <a:r>
            <a:rPr lang="es-SV" dirty="0" smtClean="0"/>
            <a:t>en mejor condición de suplir las necesidades de los miembros.</a:t>
          </a:r>
          <a:endParaRPr lang="es-SV" dirty="0"/>
        </a:p>
      </dgm:t>
    </dgm:pt>
    <dgm:pt modelId="{4608783A-7633-4319-884F-467CC2EFB496}" type="parTrans" cxnId="{9C626A5B-5AC7-4330-99E1-B2653FC3E2EF}">
      <dgm:prSet/>
      <dgm:spPr/>
      <dgm:t>
        <a:bodyPr/>
        <a:lstStyle/>
        <a:p>
          <a:endParaRPr lang="es-SV"/>
        </a:p>
      </dgm:t>
    </dgm:pt>
    <dgm:pt modelId="{0A0CDDF6-92AF-463E-8EC2-3BB307F80F6D}" type="sibTrans" cxnId="{9C626A5B-5AC7-4330-99E1-B2653FC3E2EF}">
      <dgm:prSet/>
      <dgm:spPr/>
      <dgm:t>
        <a:bodyPr/>
        <a:lstStyle/>
        <a:p>
          <a:endParaRPr lang="es-SV"/>
        </a:p>
      </dgm:t>
    </dgm:pt>
    <dgm:pt modelId="{D4F6A41D-5406-4484-806E-44A16514286C}" type="pres">
      <dgm:prSet presAssocID="{CD5BA8AC-B444-4769-B80F-6EDD39973782}" presName="Name0" presStyleCnt="0">
        <dgm:presLayoutVars>
          <dgm:dir/>
          <dgm:animLvl val="lvl"/>
          <dgm:resizeHandles val="exact"/>
        </dgm:presLayoutVars>
      </dgm:prSet>
      <dgm:spPr/>
      <dgm:t>
        <a:bodyPr/>
        <a:lstStyle/>
        <a:p>
          <a:endParaRPr lang="es-SV"/>
        </a:p>
      </dgm:t>
    </dgm:pt>
    <dgm:pt modelId="{8A021D56-2329-4B9C-96A2-DB4E1DE289FB}" type="pres">
      <dgm:prSet presAssocID="{9BA8AED4-A05D-4B7F-871D-A7193667C910}" presName="linNode" presStyleCnt="0"/>
      <dgm:spPr/>
    </dgm:pt>
    <dgm:pt modelId="{F61B1DBF-B053-48E8-B504-9CBD841A0771}" type="pres">
      <dgm:prSet presAssocID="{9BA8AED4-A05D-4B7F-871D-A7193667C910}" presName="parentText" presStyleLbl="node1" presStyleIdx="0" presStyleCnt="5">
        <dgm:presLayoutVars>
          <dgm:chMax val="1"/>
          <dgm:bulletEnabled val="1"/>
        </dgm:presLayoutVars>
      </dgm:prSet>
      <dgm:spPr/>
      <dgm:t>
        <a:bodyPr/>
        <a:lstStyle/>
        <a:p>
          <a:endParaRPr lang="es-SV"/>
        </a:p>
      </dgm:t>
    </dgm:pt>
    <dgm:pt modelId="{7BB47D9A-7569-4FCE-BEBB-8047DA99467E}" type="pres">
      <dgm:prSet presAssocID="{9BA8AED4-A05D-4B7F-871D-A7193667C910}" presName="descendantText" presStyleLbl="alignAccFollowNode1" presStyleIdx="0" presStyleCnt="5">
        <dgm:presLayoutVars>
          <dgm:bulletEnabled val="1"/>
        </dgm:presLayoutVars>
      </dgm:prSet>
      <dgm:spPr/>
      <dgm:t>
        <a:bodyPr/>
        <a:lstStyle/>
        <a:p>
          <a:endParaRPr lang="es-SV"/>
        </a:p>
      </dgm:t>
    </dgm:pt>
    <dgm:pt modelId="{9B9010A3-0654-4CA8-8785-54F2F0226633}" type="pres">
      <dgm:prSet presAssocID="{3B2F109F-9A31-43EC-9C82-B7D1DFAA28FB}" presName="sp" presStyleCnt="0"/>
      <dgm:spPr/>
    </dgm:pt>
    <dgm:pt modelId="{103DE457-6401-470E-A837-A45CE4B91FD0}" type="pres">
      <dgm:prSet presAssocID="{64D1F42D-3467-4B8B-997E-869BBEB83750}" presName="linNode" presStyleCnt="0"/>
      <dgm:spPr/>
    </dgm:pt>
    <dgm:pt modelId="{38F52D60-58F5-4F6D-9C79-590619CE08A9}" type="pres">
      <dgm:prSet presAssocID="{64D1F42D-3467-4B8B-997E-869BBEB83750}" presName="parentText" presStyleLbl="node1" presStyleIdx="1" presStyleCnt="5">
        <dgm:presLayoutVars>
          <dgm:chMax val="1"/>
          <dgm:bulletEnabled val="1"/>
        </dgm:presLayoutVars>
      </dgm:prSet>
      <dgm:spPr/>
      <dgm:t>
        <a:bodyPr/>
        <a:lstStyle/>
        <a:p>
          <a:endParaRPr lang="es-SV"/>
        </a:p>
      </dgm:t>
    </dgm:pt>
    <dgm:pt modelId="{E1D6B847-89AE-4190-8CCC-AD6E0680064B}" type="pres">
      <dgm:prSet presAssocID="{64D1F42D-3467-4B8B-997E-869BBEB83750}" presName="descendantText" presStyleLbl="alignAccFollowNode1" presStyleIdx="1" presStyleCnt="5">
        <dgm:presLayoutVars>
          <dgm:bulletEnabled val="1"/>
        </dgm:presLayoutVars>
      </dgm:prSet>
      <dgm:spPr/>
      <dgm:t>
        <a:bodyPr/>
        <a:lstStyle/>
        <a:p>
          <a:endParaRPr lang="es-SV"/>
        </a:p>
      </dgm:t>
    </dgm:pt>
    <dgm:pt modelId="{22B98071-70E0-4DDC-B1B1-7DF441BC3BFD}" type="pres">
      <dgm:prSet presAssocID="{EF86B997-3D5F-487C-AD7E-DB8BD8E64BBD}" presName="sp" presStyleCnt="0"/>
      <dgm:spPr/>
    </dgm:pt>
    <dgm:pt modelId="{58D77F9B-C58A-488F-B5F5-788C2A806A6A}" type="pres">
      <dgm:prSet presAssocID="{DFA06668-4FA3-4866-A2F6-36324A88F367}" presName="linNode" presStyleCnt="0"/>
      <dgm:spPr/>
    </dgm:pt>
    <dgm:pt modelId="{0BA46F05-1607-40BC-9AC0-E54152CED8E8}" type="pres">
      <dgm:prSet presAssocID="{DFA06668-4FA3-4866-A2F6-36324A88F367}" presName="parentText" presStyleLbl="node1" presStyleIdx="2" presStyleCnt="5">
        <dgm:presLayoutVars>
          <dgm:chMax val="1"/>
          <dgm:bulletEnabled val="1"/>
        </dgm:presLayoutVars>
      </dgm:prSet>
      <dgm:spPr/>
      <dgm:t>
        <a:bodyPr/>
        <a:lstStyle/>
        <a:p>
          <a:endParaRPr lang="es-SV"/>
        </a:p>
      </dgm:t>
    </dgm:pt>
    <dgm:pt modelId="{E65D8EC6-EE34-400C-BF5E-45547BE6AB64}" type="pres">
      <dgm:prSet presAssocID="{DFA06668-4FA3-4866-A2F6-36324A88F367}" presName="descendantText" presStyleLbl="alignAccFollowNode1" presStyleIdx="2" presStyleCnt="5">
        <dgm:presLayoutVars>
          <dgm:bulletEnabled val="1"/>
        </dgm:presLayoutVars>
      </dgm:prSet>
      <dgm:spPr/>
      <dgm:t>
        <a:bodyPr/>
        <a:lstStyle/>
        <a:p>
          <a:endParaRPr lang="es-SV"/>
        </a:p>
      </dgm:t>
    </dgm:pt>
    <dgm:pt modelId="{7B8D067F-5049-499E-97E9-72069FB40D4F}" type="pres">
      <dgm:prSet presAssocID="{EB315F20-3442-40B6-9ECF-D1DC612AB858}" presName="sp" presStyleCnt="0"/>
      <dgm:spPr/>
    </dgm:pt>
    <dgm:pt modelId="{D15DB927-8A11-45EB-BDC9-0C526481D0FA}" type="pres">
      <dgm:prSet presAssocID="{1406BCED-5E3F-43FE-ADD7-CB2E190AC497}" presName="linNode" presStyleCnt="0"/>
      <dgm:spPr/>
    </dgm:pt>
    <dgm:pt modelId="{5311053D-1EBE-4B13-AB5C-3E072F59BBA8}" type="pres">
      <dgm:prSet presAssocID="{1406BCED-5E3F-43FE-ADD7-CB2E190AC497}" presName="parentText" presStyleLbl="node1" presStyleIdx="3" presStyleCnt="5">
        <dgm:presLayoutVars>
          <dgm:chMax val="1"/>
          <dgm:bulletEnabled val="1"/>
        </dgm:presLayoutVars>
      </dgm:prSet>
      <dgm:spPr/>
      <dgm:t>
        <a:bodyPr/>
        <a:lstStyle/>
        <a:p>
          <a:endParaRPr lang="es-SV"/>
        </a:p>
      </dgm:t>
    </dgm:pt>
    <dgm:pt modelId="{37A2FF37-D82D-4777-A0F7-7794A8A877C8}" type="pres">
      <dgm:prSet presAssocID="{1406BCED-5E3F-43FE-ADD7-CB2E190AC497}" presName="descendantText" presStyleLbl="alignAccFollowNode1" presStyleIdx="3" presStyleCnt="5">
        <dgm:presLayoutVars>
          <dgm:bulletEnabled val="1"/>
        </dgm:presLayoutVars>
      </dgm:prSet>
      <dgm:spPr/>
      <dgm:t>
        <a:bodyPr/>
        <a:lstStyle/>
        <a:p>
          <a:endParaRPr lang="es-SV"/>
        </a:p>
      </dgm:t>
    </dgm:pt>
    <dgm:pt modelId="{301CE3F5-F8EF-4B7A-A377-27BCDFBEB132}" type="pres">
      <dgm:prSet presAssocID="{5B11641B-5386-4B2A-A62C-0391D7FA26F2}" presName="sp" presStyleCnt="0"/>
      <dgm:spPr/>
    </dgm:pt>
    <dgm:pt modelId="{1E4F86A0-772E-4FE2-9C66-3ABFE2447466}" type="pres">
      <dgm:prSet presAssocID="{70BD55F6-8D9C-48AC-91C5-664F4BF4EE6F}" presName="linNode" presStyleCnt="0"/>
      <dgm:spPr/>
    </dgm:pt>
    <dgm:pt modelId="{FD8CE9B3-818F-47A8-9321-E67AD41080D2}" type="pres">
      <dgm:prSet presAssocID="{70BD55F6-8D9C-48AC-91C5-664F4BF4EE6F}" presName="parentText" presStyleLbl="node1" presStyleIdx="4" presStyleCnt="5">
        <dgm:presLayoutVars>
          <dgm:chMax val="1"/>
          <dgm:bulletEnabled val="1"/>
        </dgm:presLayoutVars>
      </dgm:prSet>
      <dgm:spPr/>
      <dgm:t>
        <a:bodyPr/>
        <a:lstStyle/>
        <a:p>
          <a:endParaRPr lang="es-SV"/>
        </a:p>
      </dgm:t>
    </dgm:pt>
    <dgm:pt modelId="{48EEFC60-0C13-4F70-86D9-5D4E690F437A}" type="pres">
      <dgm:prSet presAssocID="{70BD55F6-8D9C-48AC-91C5-664F4BF4EE6F}" presName="descendantText" presStyleLbl="alignAccFollowNode1" presStyleIdx="4" presStyleCnt="5">
        <dgm:presLayoutVars>
          <dgm:bulletEnabled val="1"/>
        </dgm:presLayoutVars>
      </dgm:prSet>
      <dgm:spPr/>
      <dgm:t>
        <a:bodyPr/>
        <a:lstStyle/>
        <a:p>
          <a:endParaRPr lang="es-SV"/>
        </a:p>
      </dgm:t>
    </dgm:pt>
  </dgm:ptLst>
  <dgm:cxnLst>
    <dgm:cxn modelId="{6D14EEED-64FD-422C-8AD6-1832D69DCBE4}" type="presOf" srcId="{3BCCF6A4-2C8D-4D89-96CD-F9DE3AD7F902}" destId="{E65D8EC6-EE34-400C-BF5E-45547BE6AB64}" srcOrd="0" destOrd="0" presId="urn:microsoft.com/office/officeart/2005/8/layout/vList5"/>
    <dgm:cxn modelId="{728530B1-EB96-4D0F-949C-3D47B6720195}" type="presOf" srcId="{81F6FBDD-F726-4326-923E-62524BEE5FE6}" destId="{48EEFC60-0C13-4F70-86D9-5D4E690F437A}" srcOrd="0" destOrd="0" presId="urn:microsoft.com/office/officeart/2005/8/layout/vList5"/>
    <dgm:cxn modelId="{B1938770-675C-4261-B737-AC594979A961}" type="presOf" srcId="{DBAECB48-E70E-401D-987B-24CB427B47CF}" destId="{7BB47D9A-7569-4FCE-BEBB-8047DA99467E}" srcOrd="0" destOrd="0" presId="urn:microsoft.com/office/officeart/2005/8/layout/vList5"/>
    <dgm:cxn modelId="{48098146-DE1F-46EE-94FA-6D219E08CF52}" srcId="{9BA8AED4-A05D-4B7F-871D-A7193667C910}" destId="{DBAECB48-E70E-401D-987B-24CB427B47CF}" srcOrd="0" destOrd="0" parTransId="{B2985341-8F85-4075-8F22-9E46CD52F12B}" sibTransId="{E26E5531-8E8F-4028-818D-AFE1B7751FAC}"/>
    <dgm:cxn modelId="{6F3F43D9-E7DB-4836-9718-442FE88865E3}" type="presOf" srcId="{9BA8AED4-A05D-4B7F-871D-A7193667C910}" destId="{F61B1DBF-B053-48E8-B504-9CBD841A0771}" srcOrd="0" destOrd="0" presId="urn:microsoft.com/office/officeart/2005/8/layout/vList5"/>
    <dgm:cxn modelId="{F7EBB2C3-A784-4D64-9BBF-DAEC41062174}" srcId="{DFA06668-4FA3-4866-A2F6-36324A88F367}" destId="{3BCCF6A4-2C8D-4D89-96CD-F9DE3AD7F902}" srcOrd="0" destOrd="0" parTransId="{A62BAA40-1675-4125-8AE7-CD4C9FEE96BC}" sibTransId="{B6F38A3F-591C-41D1-946C-06BEC31E10EF}"/>
    <dgm:cxn modelId="{4B6DC5B4-BB81-482F-8E25-DA046D1B9C38}" srcId="{CD5BA8AC-B444-4769-B80F-6EDD39973782}" destId="{70BD55F6-8D9C-48AC-91C5-664F4BF4EE6F}" srcOrd="4" destOrd="0" parTransId="{29913798-61BC-465E-B9BC-55DD907C85CC}" sibTransId="{8755016F-FF1C-41EA-BDC7-9EE22D7453B9}"/>
    <dgm:cxn modelId="{CAA602EC-6458-4FA8-B7C3-580F79D5FC9B}" type="presOf" srcId="{0D505E29-67A6-4E30-821E-032D9E534EDE}" destId="{37A2FF37-D82D-4777-A0F7-7794A8A877C8}" srcOrd="0" destOrd="0" presId="urn:microsoft.com/office/officeart/2005/8/layout/vList5"/>
    <dgm:cxn modelId="{63A4518A-76E8-404C-820A-8A04A1D7AFEA}" type="presOf" srcId="{DFA06668-4FA3-4866-A2F6-36324A88F367}" destId="{0BA46F05-1607-40BC-9AC0-E54152CED8E8}" srcOrd="0" destOrd="0" presId="urn:microsoft.com/office/officeart/2005/8/layout/vList5"/>
    <dgm:cxn modelId="{9C626A5B-5AC7-4330-99E1-B2653FC3E2EF}" srcId="{70BD55F6-8D9C-48AC-91C5-664F4BF4EE6F}" destId="{81F6FBDD-F726-4326-923E-62524BEE5FE6}" srcOrd="0" destOrd="0" parTransId="{4608783A-7633-4319-884F-467CC2EFB496}" sibTransId="{0A0CDDF6-92AF-463E-8EC2-3BB307F80F6D}"/>
    <dgm:cxn modelId="{CD927ECE-D8E1-417C-B023-1A746B431135}" type="presOf" srcId="{64D1F42D-3467-4B8B-997E-869BBEB83750}" destId="{38F52D60-58F5-4F6D-9C79-590619CE08A9}" srcOrd="0" destOrd="0" presId="urn:microsoft.com/office/officeart/2005/8/layout/vList5"/>
    <dgm:cxn modelId="{133E369F-F64A-43E2-9FE2-733739C71C47}" srcId="{CD5BA8AC-B444-4769-B80F-6EDD39973782}" destId="{DFA06668-4FA3-4866-A2F6-36324A88F367}" srcOrd="2" destOrd="0" parTransId="{BA06A634-975E-4C35-BD46-2407343D9FA8}" sibTransId="{EB315F20-3442-40B6-9ECF-D1DC612AB858}"/>
    <dgm:cxn modelId="{98FFA97E-27AF-4292-990D-25E207B68E5B}" srcId="{CD5BA8AC-B444-4769-B80F-6EDD39973782}" destId="{64D1F42D-3467-4B8B-997E-869BBEB83750}" srcOrd="1" destOrd="0" parTransId="{2A589EAD-55B2-4BA0-981A-1166B4EA9E6E}" sibTransId="{EF86B997-3D5F-487C-AD7E-DB8BD8E64BBD}"/>
    <dgm:cxn modelId="{8DA8A9AC-EA15-46DA-954E-DD6561A5F6EF}" srcId="{CD5BA8AC-B444-4769-B80F-6EDD39973782}" destId="{9BA8AED4-A05D-4B7F-871D-A7193667C910}" srcOrd="0" destOrd="0" parTransId="{7316DC15-DC76-4E9F-8444-EC66627BA8A2}" sibTransId="{3B2F109F-9A31-43EC-9C82-B7D1DFAA28FB}"/>
    <dgm:cxn modelId="{0D480C27-B6C5-404D-B6D2-9C641D127F89}" srcId="{1406BCED-5E3F-43FE-ADD7-CB2E190AC497}" destId="{0D505E29-67A6-4E30-821E-032D9E534EDE}" srcOrd="0" destOrd="0" parTransId="{259BF407-9CF6-4C22-BF19-1DCDC14E65AA}" sibTransId="{8A53DF79-524D-4A2F-816F-6D53D329A6E1}"/>
    <dgm:cxn modelId="{4E7956D7-5960-4ECB-BFA3-944FF8092487}" srcId="{64D1F42D-3467-4B8B-997E-869BBEB83750}" destId="{287CE29D-F9C8-4D5F-9BAD-176116B11547}" srcOrd="0" destOrd="0" parTransId="{D71581BD-517C-4855-AC40-B5017ADDE0A9}" sibTransId="{C63374EB-CC98-4005-BFAF-13890F1B0C48}"/>
    <dgm:cxn modelId="{299EE25F-4D65-4880-A959-6D8B06B79636}" type="presOf" srcId="{70BD55F6-8D9C-48AC-91C5-664F4BF4EE6F}" destId="{FD8CE9B3-818F-47A8-9321-E67AD41080D2}" srcOrd="0" destOrd="0" presId="urn:microsoft.com/office/officeart/2005/8/layout/vList5"/>
    <dgm:cxn modelId="{DD666FF1-50C3-44D2-9011-1E523B38A963}" srcId="{CD5BA8AC-B444-4769-B80F-6EDD39973782}" destId="{1406BCED-5E3F-43FE-ADD7-CB2E190AC497}" srcOrd="3" destOrd="0" parTransId="{1807F3AD-F31D-4CAB-BEBD-9BBD7ED61C21}" sibTransId="{5B11641B-5386-4B2A-A62C-0391D7FA26F2}"/>
    <dgm:cxn modelId="{64FCA6A0-C90C-4D5D-A8FF-C37CF07A08FC}" type="presOf" srcId="{CD5BA8AC-B444-4769-B80F-6EDD39973782}" destId="{D4F6A41D-5406-4484-806E-44A16514286C}" srcOrd="0" destOrd="0" presId="urn:microsoft.com/office/officeart/2005/8/layout/vList5"/>
    <dgm:cxn modelId="{9CA4F90A-B964-4558-96BE-1DBD54E56EE1}" type="presOf" srcId="{1406BCED-5E3F-43FE-ADD7-CB2E190AC497}" destId="{5311053D-1EBE-4B13-AB5C-3E072F59BBA8}" srcOrd="0" destOrd="0" presId="urn:microsoft.com/office/officeart/2005/8/layout/vList5"/>
    <dgm:cxn modelId="{F9529E54-F4C5-4019-AEA9-AF6E2B84C0FC}" type="presOf" srcId="{287CE29D-F9C8-4D5F-9BAD-176116B11547}" destId="{E1D6B847-89AE-4190-8CCC-AD6E0680064B}" srcOrd="0" destOrd="0" presId="urn:microsoft.com/office/officeart/2005/8/layout/vList5"/>
    <dgm:cxn modelId="{CE0E6A11-5D6A-4A74-A8E9-EF3895A3D819}" type="presParOf" srcId="{D4F6A41D-5406-4484-806E-44A16514286C}" destId="{8A021D56-2329-4B9C-96A2-DB4E1DE289FB}" srcOrd="0" destOrd="0" presId="urn:microsoft.com/office/officeart/2005/8/layout/vList5"/>
    <dgm:cxn modelId="{6F515D56-8C46-401D-ACC5-9A811CC10C63}" type="presParOf" srcId="{8A021D56-2329-4B9C-96A2-DB4E1DE289FB}" destId="{F61B1DBF-B053-48E8-B504-9CBD841A0771}" srcOrd="0" destOrd="0" presId="urn:microsoft.com/office/officeart/2005/8/layout/vList5"/>
    <dgm:cxn modelId="{9EEB733A-5972-4D64-AF86-4888384428FA}" type="presParOf" srcId="{8A021D56-2329-4B9C-96A2-DB4E1DE289FB}" destId="{7BB47D9A-7569-4FCE-BEBB-8047DA99467E}" srcOrd="1" destOrd="0" presId="urn:microsoft.com/office/officeart/2005/8/layout/vList5"/>
    <dgm:cxn modelId="{C8BE3A59-C2D6-4D84-BD9D-355C394BD363}" type="presParOf" srcId="{D4F6A41D-5406-4484-806E-44A16514286C}" destId="{9B9010A3-0654-4CA8-8785-54F2F0226633}" srcOrd="1" destOrd="0" presId="urn:microsoft.com/office/officeart/2005/8/layout/vList5"/>
    <dgm:cxn modelId="{263A2961-384F-4088-B967-3E41692FA5E7}" type="presParOf" srcId="{D4F6A41D-5406-4484-806E-44A16514286C}" destId="{103DE457-6401-470E-A837-A45CE4B91FD0}" srcOrd="2" destOrd="0" presId="urn:microsoft.com/office/officeart/2005/8/layout/vList5"/>
    <dgm:cxn modelId="{7E65A538-B920-4541-9BAB-F4B840A84486}" type="presParOf" srcId="{103DE457-6401-470E-A837-A45CE4B91FD0}" destId="{38F52D60-58F5-4F6D-9C79-590619CE08A9}" srcOrd="0" destOrd="0" presId="urn:microsoft.com/office/officeart/2005/8/layout/vList5"/>
    <dgm:cxn modelId="{32A49465-049C-4C93-A26A-736612308586}" type="presParOf" srcId="{103DE457-6401-470E-A837-A45CE4B91FD0}" destId="{E1D6B847-89AE-4190-8CCC-AD6E0680064B}" srcOrd="1" destOrd="0" presId="urn:microsoft.com/office/officeart/2005/8/layout/vList5"/>
    <dgm:cxn modelId="{71C359D6-16A2-4DE0-A1A9-569C420C4F35}" type="presParOf" srcId="{D4F6A41D-5406-4484-806E-44A16514286C}" destId="{22B98071-70E0-4DDC-B1B1-7DF441BC3BFD}" srcOrd="3" destOrd="0" presId="urn:microsoft.com/office/officeart/2005/8/layout/vList5"/>
    <dgm:cxn modelId="{CD5EB170-6A3F-4546-A732-E57EF9998A6C}" type="presParOf" srcId="{D4F6A41D-5406-4484-806E-44A16514286C}" destId="{58D77F9B-C58A-488F-B5F5-788C2A806A6A}" srcOrd="4" destOrd="0" presId="urn:microsoft.com/office/officeart/2005/8/layout/vList5"/>
    <dgm:cxn modelId="{8BF1B12A-28B2-4377-818D-5B150FD47158}" type="presParOf" srcId="{58D77F9B-C58A-488F-B5F5-788C2A806A6A}" destId="{0BA46F05-1607-40BC-9AC0-E54152CED8E8}" srcOrd="0" destOrd="0" presId="urn:microsoft.com/office/officeart/2005/8/layout/vList5"/>
    <dgm:cxn modelId="{F1CF0488-D45D-47D8-AADF-283364880B52}" type="presParOf" srcId="{58D77F9B-C58A-488F-B5F5-788C2A806A6A}" destId="{E65D8EC6-EE34-400C-BF5E-45547BE6AB64}" srcOrd="1" destOrd="0" presId="urn:microsoft.com/office/officeart/2005/8/layout/vList5"/>
    <dgm:cxn modelId="{46EB8124-0994-4787-B1FF-AF4595ADE819}" type="presParOf" srcId="{D4F6A41D-5406-4484-806E-44A16514286C}" destId="{7B8D067F-5049-499E-97E9-72069FB40D4F}" srcOrd="5" destOrd="0" presId="urn:microsoft.com/office/officeart/2005/8/layout/vList5"/>
    <dgm:cxn modelId="{051817F5-E4DC-4ADF-959C-726DFB8221E4}" type="presParOf" srcId="{D4F6A41D-5406-4484-806E-44A16514286C}" destId="{D15DB927-8A11-45EB-BDC9-0C526481D0FA}" srcOrd="6" destOrd="0" presId="urn:microsoft.com/office/officeart/2005/8/layout/vList5"/>
    <dgm:cxn modelId="{F14C50D6-6C5A-442E-8A64-699D23DA145F}" type="presParOf" srcId="{D15DB927-8A11-45EB-BDC9-0C526481D0FA}" destId="{5311053D-1EBE-4B13-AB5C-3E072F59BBA8}" srcOrd="0" destOrd="0" presId="urn:microsoft.com/office/officeart/2005/8/layout/vList5"/>
    <dgm:cxn modelId="{931097A5-4B2E-49E2-BEAA-D38B267219B3}" type="presParOf" srcId="{D15DB927-8A11-45EB-BDC9-0C526481D0FA}" destId="{37A2FF37-D82D-4777-A0F7-7794A8A877C8}" srcOrd="1" destOrd="0" presId="urn:microsoft.com/office/officeart/2005/8/layout/vList5"/>
    <dgm:cxn modelId="{08902ABA-493F-404F-BF3B-10FCC01F1166}" type="presParOf" srcId="{D4F6A41D-5406-4484-806E-44A16514286C}" destId="{301CE3F5-F8EF-4B7A-A377-27BCDFBEB132}" srcOrd="7" destOrd="0" presId="urn:microsoft.com/office/officeart/2005/8/layout/vList5"/>
    <dgm:cxn modelId="{C9F160CC-C9B3-4129-96A8-CCE225DC07AA}" type="presParOf" srcId="{D4F6A41D-5406-4484-806E-44A16514286C}" destId="{1E4F86A0-772E-4FE2-9C66-3ABFE2447466}" srcOrd="8" destOrd="0" presId="urn:microsoft.com/office/officeart/2005/8/layout/vList5"/>
    <dgm:cxn modelId="{7FF2BEAD-CF7D-46E3-9563-7ECC0215F0F8}" type="presParOf" srcId="{1E4F86A0-772E-4FE2-9C66-3ABFE2447466}" destId="{FD8CE9B3-818F-47A8-9321-E67AD41080D2}" srcOrd="0" destOrd="0" presId="urn:microsoft.com/office/officeart/2005/8/layout/vList5"/>
    <dgm:cxn modelId="{D770FE32-BF76-448D-967F-A9993797CD0A}" type="presParOf" srcId="{1E4F86A0-772E-4FE2-9C66-3ABFE2447466}" destId="{48EEFC60-0C13-4F70-86D9-5D4E690F43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4EC87-6DF0-4332-8502-A0C719E2B896}" type="doc">
      <dgm:prSet loTypeId="urn:microsoft.com/office/officeart/2005/8/layout/vList6" loCatId="process" qsTypeId="urn:microsoft.com/office/officeart/2005/8/quickstyle/simple5" qsCatId="simple" csTypeId="urn:microsoft.com/office/officeart/2005/8/colors/colorful3" csCatId="colorful"/>
      <dgm:spPr/>
      <dgm:t>
        <a:bodyPr/>
        <a:lstStyle/>
        <a:p>
          <a:endParaRPr lang="es-SV"/>
        </a:p>
      </dgm:t>
    </dgm:pt>
    <dgm:pt modelId="{F19B155D-96C3-449D-85FB-F611F3A9C3FC}">
      <dgm:prSet/>
      <dgm:spPr/>
      <dgm:t>
        <a:bodyPr/>
        <a:lstStyle/>
        <a:p>
          <a:pPr rtl="0"/>
          <a:r>
            <a:rPr lang="es-SV" smtClean="0"/>
            <a:t>1</a:t>
          </a:r>
          <a:endParaRPr lang="es-SV"/>
        </a:p>
      </dgm:t>
    </dgm:pt>
    <dgm:pt modelId="{054C3A40-6F53-439E-9DD2-1ACA91F50BEC}" type="parTrans" cxnId="{B869695A-9EF5-4A7D-8258-66058B9A7AD7}">
      <dgm:prSet/>
      <dgm:spPr/>
      <dgm:t>
        <a:bodyPr/>
        <a:lstStyle/>
        <a:p>
          <a:endParaRPr lang="es-SV"/>
        </a:p>
      </dgm:t>
    </dgm:pt>
    <dgm:pt modelId="{4F55D9F4-3137-409D-8807-64AFF8B47E3B}" type="sibTrans" cxnId="{B869695A-9EF5-4A7D-8258-66058B9A7AD7}">
      <dgm:prSet/>
      <dgm:spPr/>
      <dgm:t>
        <a:bodyPr/>
        <a:lstStyle/>
        <a:p>
          <a:endParaRPr lang="es-SV"/>
        </a:p>
      </dgm:t>
    </dgm:pt>
    <dgm:pt modelId="{9A22D10D-DEC5-4C89-A474-FA99BA70B276}">
      <dgm:prSet/>
      <dgm:spPr/>
      <dgm:t>
        <a:bodyPr/>
        <a:lstStyle/>
        <a:p>
          <a:pPr rtl="0"/>
          <a:r>
            <a:rPr lang="es-SV" smtClean="0"/>
            <a:t>Fortalece y concede estabilidad a los que son miembros de la iglesia.</a:t>
          </a:r>
          <a:endParaRPr lang="es-SV"/>
        </a:p>
      </dgm:t>
    </dgm:pt>
    <dgm:pt modelId="{9B451B72-95AC-427F-BD64-7E9D04812B36}" type="parTrans" cxnId="{E16F8CB2-3B5E-4D05-B55C-998796E6C4C3}">
      <dgm:prSet/>
      <dgm:spPr/>
      <dgm:t>
        <a:bodyPr/>
        <a:lstStyle/>
        <a:p>
          <a:endParaRPr lang="es-SV"/>
        </a:p>
      </dgm:t>
    </dgm:pt>
    <dgm:pt modelId="{EA5F0D62-A786-4463-91A3-42E4EDF910B4}" type="sibTrans" cxnId="{E16F8CB2-3B5E-4D05-B55C-998796E6C4C3}">
      <dgm:prSet/>
      <dgm:spPr/>
      <dgm:t>
        <a:bodyPr/>
        <a:lstStyle/>
        <a:p>
          <a:endParaRPr lang="es-SV"/>
        </a:p>
      </dgm:t>
    </dgm:pt>
    <dgm:pt modelId="{FD3DEBB9-31F1-46FE-91D7-73203EC5065F}">
      <dgm:prSet/>
      <dgm:spPr/>
      <dgm:t>
        <a:bodyPr/>
        <a:lstStyle/>
        <a:p>
          <a:pPr rtl="0"/>
          <a:r>
            <a:rPr lang="es-SV" smtClean="0"/>
            <a:t>2</a:t>
          </a:r>
          <a:endParaRPr lang="es-SV"/>
        </a:p>
      </dgm:t>
    </dgm:pt>
    <dgm:pt modelId="{695D4176-5E44-44F1-BBEC-F6CA0C2BD59A}" type="parTrans" cxnId="{92D262A7-D0B5-4D51-A589-56DD6B866A21}">
      <dgm:prSet/>
      <dgm:spPr/>
      <dgm:t>
        <a:bodyPr/>
        <a:lstStyle/>
        <a:p>
          <a:endParaRPr lang="es-SV"/>
        </a:p>
      </dgm:t>
    </dgm:pt>
    <dgm:pt modelId="{454A866F-AD5D-4F28-92CD-7A72929A61DC}" type="sibTrans" cxnId="{92D262A7-D0B5-4D51-A589-56DD6B866A21}">
      <dgm:prSet/>
      <dgm:spPr/>
      <dgm:t>
        <a:bodyPr/>
        <a:lstStyle/>
        <a:p>
          <a:endParaRPr lang="es-SV"/>
        </a:p>
      </dgm:t>
    </dgm:pt>
    <dgm:pt modelId="{B5BB63C6-35A7-4414-8D82-8341AC18049D}">
      <dgm:prSet/>
      <dgm:spPr/>
      <dgm:t>
        <a:bodyPr/>
        <a:lstStyle/>
        <a:p>
          <a:pPr rtl="0"/>
          <a:r>
            <a:rPr lang="es-SV" smtClean="0"/>
            <a:t>Gana a otros para Cristo.</a:t>
          </a:r>
          <a:endParaRPr lang="es-SV"/>
        </a:p>
      </dgm:t>
    </dgm:pt>
    <dgm:pt modelId="{B5E66B2B-F7FA-446A-BDAF-21E06DE35635}" type="parTrans" cxnId="{53C5B3B5-DF64-4A18-B8DD-D91C03CEC4A4}">
      <dgm:prSet/>
      <dgm:spPr/>
      <dgm:t>
        <a:bodyPr/>
        <a:lstStyle/>
        <a:p>
          <a:endParaRPr lang="es-SV"/>
        </a:p>
      </dgm:t>
    </dgm:pt>
    <dgm:pt modelId="{CF981311-3B72-4704-A1A0-AF4CCA8BCCDC}" type="sibTrans" cxnId="{53C5B3B5-DF64-4A18-B8DD-D91C03CEC4A4}">
      <dgm:prSet/>
      <dgm:spPr/>
      <dgm:t>
        <a:bodyPr/>
        <a:lstStyle/>
        <a:p>
          <a:endParaRPr lang="es-SV"/>
        </a:p>
      </dgm:t>
    </dgm:pt>
    <dgm:pt modelId="{366BE33E-7373-47D0-B1CC-7E79040795C9}">
      <dgm:prSet/>
      <dgm:spPr/>
      <dgm:t>
        <a:bodyPr/>
        <a:lstStyle/>
        <a:p>
          <a:pPr rtl="0"/>
          <a:r>
            <a:rPr lang="es-SV" smtClean="0"/>
            <a:t>3</a:t>
          </a:r>
          <a:endParaRPr lang="es-SV"/>
        </a:p>
      </dgm:t>
    </dgm:pt>
    <dgm:pt modelId="{E66B8205-F001-4432-BBC9-5F607E360AEE}" type="parTrans" cxnId="{A7AE9B77-DF0B-4FF7-8CAA-BBE688A18351}">
      <dgm:prSet/>
      <dgm:spPr/>
      <dgm:t>
        <a:bodyPr/>
        <a:lstStyle/>
        <a:p>
          <a:endParaRPr lang="es-SV"/>
        </a:p>
      </dgm:t>
    </dgm:pt>
    <dgm:pt modelId="{F272589B-2EF3-465C-99E0-0F556FC8769F}" type="sibTrans" cxnId="{A7AE9B77-DF0B-4FF7-8CAA-BBE688A18351}">
      <dgm:prSet/>
      <dgm:spPr/>
      <dgm:t>
        <a:bodyPr/>
        <a:lstStyle/>
        <a:p>
          <a:endParaRPr lang="es-SV"/>
        </a:p>
      </dgm:t>
    </dgm:pt>
    <dgm:pt modelId="{63153623-3EF4-4401-ABD2-962340D26302}">
      <dgm:prSet/>
      <dgm:spPr/>
      <dgm:t>
        <a:bodyPr/>
        <a:lstStyle/>
        <a:p>
          <a:pPr rtl="0"/>
          <a:r>
            <a:rPr lang="es-SV" smtClean="0"/>
            <a:t>Atrae a aquellos que anteriormente pertenecieron a la Escuela Sabática pero por algún motivo se han alejado.</a:t>
          </a:r>
          <a:endParaRPr lang="es-SV"/>
        </a:p>
      </dgm:t>
    </dgm:pt>
    <dgm:pt modelId="{D49D972E-6B6B-4144-B416-DFD382863E6E}" type="parTrans" cxnId="{999C4806-57B3-4446-AAD5-0EE2C20D772D}">
      <dgm:prSet/>
      <dgm:spPr/>
      <dgm:t>
        <a:bodyPr/>
        <a:lstStyle/>
        <a:p>
          <a:endParaRPr lang="es-SV"/>
        </a:p>
      </dgm:t>
    </dgm:pt>
    <dgm:pt modelId="{71BD46E5-021B-41BF-BE1C-55F5B3BE75E9}" type="sibTrans" cxnId="{999C4806-57B3-4446-AAD5-0EE2C20D772D}">
      <dgm:prSet/>
      <dgm:spPr/>
      <dgm:t>
        <a:bodyPr/>
        <a:lstStyle/>
        <a:p>
          <a:endParaRPr lang="es-SV"/>
        </a:p>
      </dgm:t>
    </dgm:pt>
    <dgm:pt modelId="{8A06187C-B69D-454C-8F70-5A6184ECE830}">
      <dgm:prSet/>
      <dgm:spPr/>
      <dgm:t>
        <a:bodyPr/>
        <a:lstStyle/>
        <a:p>
          <a:pPr rtl="0"/>
          <a:r>
            <a:rPr lang="es-SV" smtClean="0"/>
            <a:t>4</a:t>
          </a:r>
          <a:endParaRPr lang="es-SV"/>
        </a:p>
      </dgm:t>
    </dgm:pt>
    <dgm:pt modelId="{69E69422-ACEF-4242-A7E3-5EF69C2F4BEA}" type="parTrans" cxnId="{4EE1E12C-D5D5-4EF1-9FC6-63F843F34B14}">
      <dgm:prSet/>
      <dgm:spPr/>
      <dgm:t>
        <a:bodyPr/>
        <a:lstStyle/>
        <a:p>
          <a:endParaRPr lang="es-SV"/>
        </a:p>
      </dgm:t>
    </dgm:pt>
    <dgm:pt modelId="{87A019F8-33F6-4C4B-9AB4-0AF46C193BA3}" type="sibTrans" cxnId="{4EE1E12C-D5D5-4EF1-9FC6-63F843F34B14}">
      <dgm:prSet/>
      <dgm:spPr/>
      <dgm:t>
        <a:bodyPr/>
        <a:lstStyle/>
        <a:p>
          <a:endParaRPr lang="es-SV"/>
        </a:p>
      </dgm:t>
    </dgm:pt>
    <dgm:pt modelId="{AC1EA370-7085-414F-BABA-10DEC73A6574}">
      <dgm:prSet/>
      <dgm:spPr/>
      <dgm:t>
        <a:bodyPr/>
        <a:lstStyle/>
        <a:p>
          <a:pPr rtl="0"/>
          <a:r>
            <a:rPr lang="es-SV" smtClean="0"/>
            <a:t>Le permite al maestro disfrutar de una experiencia con Cristo similar a la que tuvieron Pedro, Santiago y Juan «en el monte de la transfiguración».</a:t>
          </a:r>
          <a:endParaRPr lang="es-SV"/>
        </a:p>
      </dgm:t>
    </dgm:pt>
    <dgm:pt modelId="{0BF656ED-4F09-4058-B5ED-FCD504185619}" type="parTrans" cxnId="{8FD58B26-ABBA-4123-9BE9-E8BFC516CFB4}">
      <dgm:prSet/>
      <dgm:spPr/>
      <dgm:t>
        <a:bodyPr/>
        <a:lstStyle/>
        <a:p>
          <a:endParaRPr lang="es-SV"/>
        </a:p>
      </dgm:t>
    </dgm:pt>
    <dgm:pt modelId="{B2FCEE94-E130-465E-8E54-BC848E1425FF}" type="sibTrans" cxnId="{8FD58B26-ABBA-4123-9BE9-E8BFC516CFB4}">
      <dgm:prSet/>
      <dgm:spPr/>
      <dgm:t>
        <a:bodyPr/>
        <a:lstStyle/>
        <a:p>
          <a:endParaRPr lang="es-SV"/>
        </a:p>
      </dgm:t>
    </dgm:pt>
    <dgm:pt modelId="{5E0A2B97-A842-4DF5-86E3-3D1010EA7934}">
      <dgm:prSet/>
      <dgm:spPr/>
      <dgm:t>
        <a:bodyPr/>
        <a:lstStyle/>
        <a:p>
          <a:pPr rtl="0"/>
          <a:r>
            <a:rPr lang="es-SV" smtClean="0"/>
            <a:t>5</a:t>
          </a:r>
          <a:endParaRPr lang="es-SV"/>
        </a:p>
      </dgm:t>
    </dgm:pt>
    <dgm:pt modelId="{747150AE-8FCC-40AF-B65F-E6B29FF23788}" type="parTrans" cxnId="{E49EB32C-39CB-4709-A67B-5554E075BBAB}">
      <dgm:prSet/>
      <dgm:spPr/>
      <dgm:t>
        <a:bodyPr/>
        <a:lstStyle/>
        <a:p>
          <a:endParaRPr lang="es-SV"/>
        </a:p>
      </dgm:t>
    </dgm:pt>
    <dgm:pt modelId="{374EB93F-5460-491E-8E1B-073B3DBFA009}" type="sibTrans" cxnId="{E49EB32C-39CB-4709-A67B-5554E075BBAB}">
      <dgm:prSet/>
      <dgm:spPr/>
      <dgm:t>
        <a:bodyPr/>
        <a:lstStyle/>
        <a:p>
          <a:endParaRPr lang="es-SV"/>
        </a:p>
      </dgm:t>
    </dgm:pt>
    <dgm:pt modelId="{2A6BBDC4-44AF-4E49-A853-95D7C8500B76}">
      <dgm:prSet/>
      <dgm:spPr/>
      <dgm:t>
        <a:bodyPr/>
        <a:lstStyle/>
        <a:p>
          <a:pPr rtl="0"/>
          <a:r>
            <a:rPr lang="es-SV" smtClean="0"/>
            <a:t>Promueve en otras personas el deseo de enseñar, y le aporta gozo a los maestros al reconocer lo anterior.</a:t>
          </a:r>
          <a:endParaRPr lang="es-SV"/>
        </a:p>
      </dgm:t>
    </dgm:pt>
    <dgm:pt modelId="{ECC49534-F6F4-44EA-BECD-1A99F1ECE6E4}" type="parTrans" cxnId="{7F00CF4B-6AC2-4507-849D-BDF19155B28A}">
      <dgm:prSet/>
      <dgm:spPr/>
      <dgm:t>
        <a:bodyPr/>
        <a:lstStyle/>
        <a:p>
          <a:endParaRPr lang="es-SV"/>
        </a:p>
      </dgm:t>
    </dgm:pt>
    <dgm:pt modelId="{E97037EC-FBCC-49F8-99E3-099D77B4287A}" type="sibTrans" cxnId="{7F00CF4B-6AC2-4507-849D-BDF19155B28A}">
      <dgm:prSet/>
      <dgm:spPr/>
      <dgm:t>
        <a:bodyPr/>
        <a:lstStyle/>
        <a:p>
          <a:endParaRPr lang="es-SV"/>
        </a:p>
      </dgm:t>
    </dgm:pt>
    <dgm:pt modelId="{AD0251E0-CBD8-4472-A0AA-2B4CFEFFBE84}" type="pres">
      <dgm:prSet presAssocID="{CE24EC87-6DF0-4332-8502-A0C719E2B896}" presName="Name0" presStyleCnt="0">
        <dgm:presLayoutVars>
          <dgm:dir/>
          <dgm:animLvl val="lvl"/>
          <dgm:resizeHandles/>
        </dgm:presLayoutVars>
      </dgm:prSet>
      <dgm:spPr/>
      <dgm:t>
        <a:bodyPr/>
        <a:lstStyle/>
        <a:p>
          <a:endParaRPr lang="es-SV"/>
        </a:p>
      </dgm:t>
    </dgm:pt>
    <dgm:pt modelId="{077D7196-DD7D-4A88-A7E6-BFB1071C9AEA}" type="pres">
      <dgm:prSet presAssocID="{F19B155D-96C3-449D-85FB-F611F3A9C3FC}" presName="linNode" presStyleCnt="0"/>
      <dgm:spPr/>
    </dgm:pt>
    <dgm:pt modelId="{85C2053F-AE33-45E7-8398-49434BE2A8F1}" type="pres">
      <dgm:prSet presAssocID="{F19B155D-96C3-449D-85FB-F611F3A9C3FC}" presName="parentShp" presStyleLbl="node1" presStyleIdx="0" presStyleCnt="5">
        <dgm:presLayoutVars>
          <dgm:bulletEnabled val="1"/>
        </dgm:presLayoutVars>
      </dgm:prSet>
      <dgm:spPr/>
      <dgm:t>
        <a:bodyPr/>
        <a:lstStyle/>
        <a:p>
          <a:endParaRPr lang="es-SV"/>
        </a:p>
      </dgm:t>
    </dgm:pt>
    <dgm:pt modelId="{27884CDB-84E7-4444-944C-896C45649957}" type="pres">
      <dgm:prSet presAssocID="{F19B155D-96C3-449D-85FB-F611F3A9C3FC}" presName="childShp" presStyleLbl="bgAccFollowNode1" presStyleIdx="0" presStyleCnt="5">
        <dgm:presLayoutVars>
          <dgm:bulletEnabled val="1"/>
        </dgm:presLayoutVars>
      </dgm:prSet>
      <dgm:spPr/>
      <dgm:t>
        <a:bodyPr/>
        <a:lstStyle/>
        <a:p>
          <a:endParaRPr lang="es-SV"/>
        </a:p>
      </dgm:t>
    </dgm:pt>
    <dgm:pt modelId="{FA55A9ED-D5A6-4F3A-B299-C8483D59DBAE}" type="pres">
      <dgm:prSet presAssocID="{4F55D9F4-3137-409D-8807-64AFF8B47E3B}" presName="spacing" presStyleCnt="0"/>
      <dgm:spPr/>
    </dgm:pt>
    <dgm:pt modelId="{342BBA7E-A43D-470E-876F-96CD0AD978E4}" type="pres">
      <dgm:prSet presAssocID="{FD3DEBB9-31F1-46FE-91D7-73203EC5065F}" presName="linNode" presStyleCnt="0"/>
      <dgm:spPr/>
    </dgm:pt>
    <dgm:pt modelId="{D2DE7D2A-7BA3-4B85-A59D-9EB342535BAB}" type="pres">
      <dgm:prSet presAssocID="{FD3DEBB9-31F1-46FE-91D7-73203EC5065F}" presName="parentShp" presStyleLbl="node1" presStyleIdx="1" presStyleCnt="5">
        <dgm:presLayoutVars>
          <dgm:bulletEnabled val="1"/>
        </dgm:presLayoutVars>
      </dgm:prSet>
      <dgm:spPr/>
      <dgm:t>
        <a:bodyPr/>
        <a:lstStyle/>
        <a:p>
          <a:endParaRPr lang="es-SV"/>
        </a:p>
      </dgm:t>
    </dgm:pt>
    <dgm:pt modelId="{409262D9-DA7E-424B-8306-BE4132ACF221}" type="pres">
      <dgm:prSet presAssocID="{FD3DEBB9-31F1-46FE-91D7-73203EC5065F}" presName="childShp" presStyleLbl="bgAccFollowNode1" presStyleIdx="1" presStyleCnt="5">
        <dgm:presLayoutVars>
          <dgm:bulletEnabled val="1"/>
        </dgm:presLayoutVars>
      </dgm:prSet>
      <dgm:spPr/>
      <dgm:t>
        <a:bodyPr/>
        <a:lstStyle/>
        <a:p>
          <a:endParaRPr lang="es-SV"/>
        </a:p>
      </dgm:t>
    </dgm:pt>
    <dgm:pt modelId="{D427E760-9DE1-4067-AC8D-371FED856D03}" type="pres">
      <dgm:prSet presAssocID="{454A866F-AD5D-4F28-92CD-7A72929A61DC}" presName="spacing" presStyleCnt="0"/>
      <dgm:spPr/>
    </dgm:pt>
    <dgm:pt modelId="{3A9E2BF6-2726-4F2C-8CEE-368EDE438FE5}" type="pres">
      <dgm:prSet presAssocID="{366BE33E-7373-47D0-B1CC-7E79040795C9}" presName="linNode" presStyleCnt="0"/>
      <dgm:spPr/>
    </dgm:pt>
    <dgm:pt modelId="{C634E870-85E7-420E-9857-D01D4C146FA7}" type="pres">
      <dgm:prSet presAssocID="{366BE33E-7373-47D0-B1CC-7E79040795C9}" presName="parentShp" presStyleLbl="node1" presStyleIdx="2" presStyleCnt="5">
        <dgm:presLayoutVars>
          <dgm:bulletEnabled val="1"/>
        </dgm:presLayoutVars>
      </dgm:prSet>
      <dgm:spPr/>
      <dgm:t>
        <a:bodyPr/>
        <a:lstStyle/>
        <a:p>
          <a:endParaRPr lang="es-SV"/>
        </a:p>
      </dgm:t>
    </dgm:pt>
    <dgm:pt modelId="{3CB421B6-5CA8-4128-A574-2B2E943DE271}" type="pres">
      <dgm:prSet presAssocID="{366BE33E-7373-47D0-B1CC-7E79040795C9}" presName="childShp" presStyleLbl="bgAccFollowNode1" presStyleIdx="2" presStyleCnt="5">
        <dgm:presLayoutVars>
          <dgm:bulletEnabled val="1"/>
        </dgm:presLayoutVars>
      </dgm:prSet>
      <dgm:spPr/>
      <dgm:t>
        <a:bodyPr/>
        <a:lstStyle/>
        <a:p>
          <a:endParaRPr lang="es-SV"/>
        </a:p>
      </dgm:t>
    </dgm:pt>
    <dgm:pt modelId="{B2CFD2B3-16A1-402A-97A1-EF475D44FAF8}" type="pres">
      <dgm:prSet presAssocID="{F272589B-2EF3-465C-99E0-0F556FC8769F}" presName="spacing" presStyleCnt="0"/>
      <dgm:spPr/>
    </dgm:pt>
    <dgm:pt modelId="{6CE8FC2F-44C6-4D90-9A7C-A370636B80FE}" type="pres">
      <dgm:prSet presAssocID="{8A06187C-B69D-454C-8F70-5A6184ECE830}" presName="linNode" presStyleCnt="0"/>
      <dgm:spPr/>
    </dgm:pt>
    <dgm:pt modelId="{7755469D-3B5F-48FA-AA00-CB8D0C4EC354}" type="pres">
      <dgm:prSet presAssocID="{8A06187C-B69D-454C-8F70-5A6184ECE830}" presName="parentShp" presStyleLbl="node1" presStyleIdx="3" presStyleCnt="5">
        <dgm:presLayoutVars>
          <dgm:bulletEnabled val="1"/>
        </dgm:presLayoutVars>
      </dgm:prSet>
      <dgm:spPr/>
      <dgm:t>
        <a:bodyPr/>
        <a:lstStyle/>
        <a:p>
          <a:endParaRPr lang="es-SV"/>
        </a:p>
      </dgm:t>
    </dgm:pt>
    <dgm:pt modelId="{7787D32D-0D88-4CE3-8CCC-2ABD3CF20565}" type="pres">
      <dgm:prSet presAssocID="{8A06187C-B69D-454C-8F70-5A6184ECE830}" presName="childShp" presStyleLbl="bgAccFollowNode1" presStyleIdx="3" presStyleCnt="5">
        <dgm:presLayoutVars>
          <dgm:bulletEnabled val="1"/>
        </dgm:presLayoutVars>
      </dgm:prSet>
      <dgm:spPr/>
      <dgm:t>
        <a:bodyPr/>
        <a:lstStyle/>
        <a:p>
          <a:endParaRPr lang="es-SV"/>
        </a:p>
      </dgm:t>
    </dgm:pt>
    <dgm:pt modelId="{22BB30EB-6F7B-4F67-A6DF-ECE0E924F004}" type="pres">
      <dgm:prSet presAssocID="{87A019F8-33F6-4C4B-9AB4-0AF46C193BA3}" presName="spacing" presStyleCnt="0"/>
      <dgm:spPr/>
    </dgm:pt>
    <dgm:pt modelId="{D2DB0F2B-C530-4EBB-ABC3-2F935F50DCB6}" type="pres">
      <dgm:prSet presAssocID="{5E0A2B97-A842-4DF5-86E3-3D1010EA7934}" presName="linNode" presStyleCnt="0"/>
      <dgm:spPr/>
    </dgm:pt>
    <dgm:pt modelId="{920B00B1-7549-4641-BF9A-501B7C904E74}" type="pres">
      <dgm:prSet presAssocID="{5E0A2B97-A842-4DF5-86E3-3D1010EA7934}" presName="parentShp" presStyleLbl="node1" presStyleIdx="4" presStyleCnt="5">
        <dgm:presLayoutVars>
          <dgm:bulletEnabled val="1"/>
        </dgm:presLayoutVars>
      </dgm:prSet>
      <dgm:spPr/>
      <dgm:t>
        <a:bodyPr/>
        <a:lstStyle/>
        <a:p>
          <a:endParaRPr lang="es-SV"/>
        </a:p>
      </dgm:t>
    </dgm:pt>
    <dgm:pt modelId="{ECE7CA92-820B-46CB-8BBE-37BFF7744E9E}" type="pres">
      <dgm:prSet presAssocID="{5E0A2B97-A842-4DF5-86E3-3D1010EA7934}" presName="childShp" presStyleLbl="bgAccFollowNode1" presStyleIdx="4" presStyleCnt="5">
        <dgm:presLayoutVars>
          <dgm:bulletEnabled val="1"/>
        </dgm:presLayoutVars>
      </dgm:prSet>
      <dgm:spPr/>
      <dgm:t>
        <a:bodyPr/>
        <a:lstStyle/>
        <a:p>
          <a:endParaRPr lang="es-SV"/>
        </a:p>
      </dgm:t>
    </dgm:pt>
  </dgm:ptLst>
  <dgm:cxnLst>
    <dgm:cxn modelId="{B324CB40-8572-4511-B5BC-EEC10F592AEE}" type="presOf" srcId="{2A6BBDC4-44AF-4E49-A853-95D7C8500B76}" destId="{ECE7CA92-820B-46CB-8BBE-37BFF7744E9E}" srcOrd="0" destOrd="0" presId="urn:microsoft.com/office/officeart/2005/8/layout/vList6"/>
    <dgm:cxn modelId="{E16F8CB2-3B5E-4D05-B55C-998796E6C4C3}" srcId="{F19B155D-96C3-449D-85FB-F611F3A9C3FC}" destId="{9A22D10D-DEC5-4C89-A474-FA99BA70B276}" srcOrd="0" destOrd="0" parTransId="{9B451B72-95AC-427F-BD64-7E9D04812B36}" sibTransId="{EA5F0D62-A786-4463-91A3-42E4EDF910B4}"/>
    <dgm:cxn modelId="{044608A1-C253-4B0E-AF09-3F646FA75160}" type="presOf" srcId="{366BE33E-7373-47D0-B1CC-7E79040795C9}" destId="{C634E870-85E7-420E-9857-D01D4C146FA7}" srcOrd="0" destOrd="0" presId="urn:microsoft.com/office/officeart/2005/8/layout/vList6"/>
    <dgm:cxn modelId="{F58B03AB-16AE-4333-8B17-6F5C76D2F13C}" type="presOf" srcId="{CE24EC87-6DF0-4332-8502-A0C719E2B896}" destId="{AD0251E0-CBD8-4472-A0AA-2B4CFEFFBE84}" srcOrd="0" destOrd="0" presId="urn:microsoft.com/office/officeart/2005/8/layout/vList6"/>
    <dgm:cxn modelId="{1498A062-0D5D-48AA-A13E-424671454627}" type="presOf" srcId="{AC1EA370-7085-414F-BABA-10DEC73A6574}" destId="{7787D32D-0D88-4CE3-8CCC-2ABD3CF20565}" srcOrd="0" destOrd="0" presId="urn:microsoft.com/office/officeart/2005/8/layout/vList6"/>
    <dgm:cxn modelId="{46E4361E-4A7D-419B-9235-7561EB6B3D21}" type="presOf" srcId="{F19B155D-96C3-449D-85FB-F611F3A9C3FC}" destId="{85C2053F-AE33-45E7-8398-49434BE2A8F1}" srcOrd="0" destOrd="0" presId="urn:microsoft.com/office/officeart/2005/8/layout/vList6"/>
    <dgm:cxn modelId="{7F00CF4B-6AC2-4507-849D-BDF19155B28A}" srcId="{5E0A2B97-A842-4DF5-86E3-3D1010EA7934}" destId="{2A6BBDC4-44AF-4E49-A853-95D7C8500B76}" srcOrd="0" destOrd="0" parTransId="{ECC49534-F6F4-44EA-BECD-1A99F1ECE6E4}" sibTransId="{E97037EC-FBCC-49F8-99E3-099D77B4287A}"/>
    <dgm:cxn modelId="{7521D081-5536-4594-B9EB-C345083CB536}" type="presOf" srcId="{FD3DEBB9-31F1-46FE-91D7-73203EC5065F}" destId="{D2DE7D2A-7BA3-4B85-A59D-9EB342535BAB}" srcOrd="0" destOrd="0" presId="urn:microsoft.com/office/officeart/2005/8/layout/vList6"/>
    <dgm:cxn modelId="{8FD58B26-ABBA-4123-9BE9-E8BFC516CFB4}" srcId="{8A06187C-B69D-454C-8F70-5A6184ECE830}" destId="{AC1EA370-7085-414F-BABA-10DEC73A6574}" srcOrd="0" destOrd="0" parTransId="{0BF656ED-4F09-4058-B5ED-FCD504185619}" sibTransId="{B2FCEE94-E130-465E-8E54-BC848E1425FF}"/>
    <dgm:cxn modelId="{A7AE9B77-DF0B-4FF7-8CAA-BBE688A18351}" srcId="{CE24EC87-6DF0-4332-8502-A0C719E2B896}" destId="{366BE33E-7373-47D0-B1CC-7E79040795C9}" srcOrd="2" destOrd="0" parTransId="{E66B8205-F001-4432-BBC9-5F607E360AEE}" sibTransId="{F272589B-2EF3-465C-99E0-0F556FC8769F}"/>
    <dgm:cxn modelId="{6284D79C-06B2-4696-9730-C48AAEB0EAF0}" type="presOf" srcId="{8A06187C-B69D-454C-8F70-5A6184ECE830}" destId="{7755469D-3B5F-48FA-AA00-CB8D0C4EC354}" srcOrd="0" destOrd="0" presId="urn:microsoft.com/office/officeart/2005/8/layout/vList6"/>
    <dgm:cxn modelId="{92D262A7-D0B5-4D51-A589-56DD6B866A21}" srcId="{CE24EC87-6DF0-4332-8502-A0C719E2B896}" destId="{FD3DEBB9-31F1-46FE-91D7-73203EC5065F}" srcOrd="1" destOrd="0" parTransId="{695D4176-5E44-44F1-BBEC-F6CA0C2BD59A}" sibTransId="{454A866F-AD5D-4F28-92CD-7A72929A61DC}"/>
    <dgm:cxn modelId="{B869695A-9EF5-4A7D-8258-66058B9A7AD7}" srcId="{CE24EC87-6DF0-4332-8502-A0C719E2B896}" destId="{F19B155D-96C3-449D-85FB-F611F3A9C3FC}" srcOrd="0" destOrd="0" parTransId="{054C3A40-6F53-439E-9DD2-1ACA91F50BEC}" sibTransId="{4F55D9F4-3137-409D-8807-64AFF8B47E3B}"/>
    <dgm:cxn modelId="{53C5B3B5-DF64-4A18-B8DD-D91C03CEC4A4}" srcId="{FD3DEBB9-31F1-46FE-91D7-73203EC5065F}" destId="{B5BB63C6-35A7-4414-8D82-8341AC18049D}" srcOrd="0" destOrd="0" parTransId="{B5E66B2B-F7FA-446A-BDAF-21E06DE35635}" sibTransId="{CF981311-3B72-4704-A1A0-AF4CCA8BCCDC}"/>
    <dgm:cxn modelId="{C83C7B30-B3D6-4B11-8F6A-F0E727F6D0D6}" type="presOf" srcId="{63153623-3EF4-4401-ABD2-962340D26302}" destId="{3CB421B6-5CA8-4128-A574-2B2E943DE271}" srcOrd="0" destOrd="0" presId="urn:microsoft.com/office/officeart/2005/8/layout/vList6"/>
    <dgm:cxn modelId="{999C4806-57B3-4446-AAD5-0EE2C20D772D}" srcId="{366BE33E-7373-47D0-B1CC-7E79040795C9}" destId="{63153623-3EF4-4401-ABD2-962340D26302}" srcOrd="0" destOrd="0" parTransId="{D49D972E-6B6B-4144-B416-DFD382863E6E}" sibTransId="{71BD46E5-021B-41BF-BE1C-55F5B3BE75E9}"/>
    <dgm:cxn modelId="{4BA0ED01-1D50-4F00-BB50-5B30AF7408D6}" type="presOf" srcId="{B5BB63C6-35A7-4414-8D82-8341AC18049D}" destId="{409262D9-DA7E-424B-8306-BE4132ACF221}" srcOrd="0" destOrd="0" presId="urn:microsoft.com/office/officeart/2005/8/layout/vList6"/>
    <dgm:cxn modelId="{F7EFEF22-27F2-400A-967D-D0089B3D78ED}" type="presOf" srcId="{9A22D10D-DEC5-4C89-A474-FA99BA70B276}" destId="{27884CDB-84E7-4444-944C-896C45649957}" srcOrd="0" destOrd="0" presId="urn:microsoft.com/office/officeart/2005/8/layout/vList6"/>
    <dgm:cxn modelId="{E49EB32C-39CB-4709-A67B-5554E075BBAB}" srcId="{CE24EC87-6DF0-4332-8502-A0C719E2B896}" destId="{5E0A2B97-A842-4DF5-86E3-3D1010EA7934}" srcOrd="4" destOrd="0" parTransId="{747150AE-8FCC-40AF-B65F-E6B29FF23788}" sibTransId="{374EB93F-5460-491E-8E1B-073B3DBFA009}"/>
    <dgm:cxn modelId="{C8258451-CB03-40C7-8962-ADB5A69511CF}" type="presOf" srcId="{5E0A2B97-A842-4DF5-86E3-3D1010EA7934}" destId="{920B00B1-7549-4641-BF9A-501B7C904E74}" srcOrd="0" destOrd="0" presId="urn:microsoft.com/office/officeart/2005/8/layout/vList6"/>
    <dgm:cxn modelId="{4EE1E12C-D5D5-4EF1-9FC6-63F843F34B14}" srcId="{CE24EC87-6DF0-4332-8502-A0C719E2B896}" destId="{8A06187C-B69D-454C-8F70-5A6184ECE830}" srcOrd="3" destOrd="0" parTransId="{69E69422-ACEF-4242-A7E3-5EF69C2F4BEA}" sibTransId="{87A019F8-33F6-4C4B-9AB4-0AF46C193BA3}"/>
    <dgm:cxn modelId="{106AB0DB-A0E4-4AE0-A7A3-08FF19BEC7CC}" type="presParOf" srcId="{AD0251E0-CBD8-4472-A0AA-2B4CFEFFBE84}" destId="{077D7196-DD7D-4A88-A7E6-BFB1071C9AEA}" srcOrd="0" destOrd="0" presId="urn:microsoft.com/office/officeart/2005/8/layout/vList6"/>
    <dgm:cxn modelId="{A72E7D9F-7D0A-4BA3-BFAA-C806AFE77776}" type="presParOf" srcId="{077D7196-DD7D-4A88-A7E6-BFB1071C9AEA}" destId="{85C2053F-AE33-45E7-8398-49434BE2A8F1}" srcOrd="0" destOrd="0" presId="urn:microsoft.com/office/officeart/2005/8/layout/vList6"/>
    <dgm:cxn modelId="{303513E0-7A60-4FD3-8B07-F8E151543D94}" type="presParOf" srcId="{077D7196-DD7D-4A88-A7E6-BFB1071C9AEA}" destId="{27884CDB-84E7-4444-944C-896C45649957}" srcOrd="1" destOrd="0" presId="urn:microsoft.com/office/officeart/2005/8/layout/vList6"/>
    <dgm:cxn modelId="{F773E878-9FC4-47E6-A6F3-ACEF5EE50559}" type="presParOf" srcId="{AD0251E0-CBD8-4472-A0AA-2B4CFEFFBE84}" destId="{FA55A9ED-D5A6-4F3A-B299-C8483D59DBAE}" srcOrd="1" destOrd="0" presId="urn:microsoft.com/office/officeart/2005/8/layout/vList6"/>
    <dgm:cxn modelId="{8F726DE8-2CCD-4FFA-9972-33659336E890}" type="presParOf" srcId="{AD0251E0-CBD8-4472-A0AA-2B4CFEFFBE84}" destId="{342BBA7E-A43D-470E-876F-96CD0AD978E4}" srcOrd="2" destOrd="0" presId="urn:microsoft.com/office/officeart/2005/8/layout/vList6"/>
    <dgm:cxn modelId="{71E85775-51B2-4F1B-86DC-8CDBE6F96F25}" type="presParOf" srcId="{342BBA7E-A43D-470E-876F-96CD0AD978E4}" destId="{D2DE7D2A-7BA3-4B85-A59D-9EB342535BAB}" srcOrd="0" destOrd="0" presId="urn:microsoft.com/office/officeart/2005/8/layout/vList6"/>
    <dgm:cxn modelId="{A787BDC8-8CA2-468D-B1F4-10FDB2138C3D}" type="presParOf" srcId="{342BBA7E-A43D-470E-876F-96CD0AD978E4}" destId="{409262D9-DA7E-424B-8306-BE4132ACF221}" srcOrd="1" destOrd="0" presId="urn:microsoft.com/office/officeart/2005/8/layout/vList6"/>
    <dgm:cxn modelId="{D6935058-FC7D-4A77-B5B5-9BE3B73F2853}" type="presParOf" srcId="{AD0251E0-CBD8-4472-A0AA-2B4CFEFFBE84}" destId="{D427E760-9DE1-4067-AC8D-371FED856D03}" srcOrd="3" destOrd="0" presId="urn:microsoft.com/office/officeart/2005/8/layout/vList6"/>
    <dgm:cxn modelId="{4B9B4807-B11C-49F5-9F5C-C0859F56DC46}" type="presParOf" srcId="{AD0251E0-CBD8-4472-A0AA-2B4CFEFFBE84}" destId="{3A9E2BF6-2726-4F2C-8CEE-368EDE438FE5}" srcOrd="4" destOrd="0" presId="urn:microsoft.com/office/officeart/2005/8/layout/vList6"/>
    <dgm:cxn modelId="{93330FBB-9E15-4E11-947B-B900D4A18D95}" type="presParOf" srcId="{3A9E2BF6-2726-4F2C-8CEE-368EDE438FE5}" destId="{C634E870-85E7-420E-9857-D01D4C146FA7}" srcOrd="0" destOrd="0" presId="urn:microsoft.com/office/officeart/2005/8/layout/vList6"/>
    <dgm:cxn modelId="{FCDB69E4-27BD-4EE2-8C9A-C88585840B83}" type="presParOf" srcId="{3A9E2BF6-2726-4F2C-8CEE-368EDE438FE5}" destId="{3CB421B6-5CA8-4128-A574-2B2E943DE271}" srcOrd="1" destOrd="0" presId="urn:microsoft.com/office/officeart/2005/8/layout/vList6"/>
    <dgm:cxn modelId="{25C96F0C-94AC-4B7C-92A1-3E2ED72BA036}" type="presParOf" srcId="{AD0251E0-CBD8-4472-A0AA-2B4CFEFFBE84}" destId="{B2CFD2B3-16A1-402A-97A1-EF475D44FAF8}" srcOrd="5" destOrd="0" presId="urn:microsoft.com/office/officeart/2005/8/layout/vList6"/>
    <dgm:cxn modelId="{73C3797C-79A8-4E02-9A80-787C3E64C325}" type="presParOf" srcId="{AD0251E0-CBD8-4472-A0AA-2B4CFEFFBE84}" destId="{6CE8FC2F-44C6-4D90-9A7C-A370636B80FE}" srcOrd="6" destOrd="0" presId="urn:microsoft.com/office/officeart/2005/8/layout/vList6"/>
    <dgm:cxn modelId="{F9E36304-625D-4CE4-A4CD-739F4295475C}" type="presParOf" srcId="{6CE8FC2F-44C6-4D90-9A7C-A370636B80FE}" destId="{7755469D-3B5F-48FA-AA00-CB8D0C4EC354}" srcOrd="0" destOrd="0" presId="urn:microsoft.com/office/officeart/2005/8/layout/vList6"/>
    <dgm:cxn modelId="{88BE7299-AF7A-4B48-B0E2-D0A28FB102FB}" type="presParOf" srcId="{6CE8FC2F-44C6-4D90-9A7C-A370636B80FE}" destId="{7787D32D-0D88-4CE3-8CCC-2ABD3CF20565}" srcOrd="1" destOrd="0" presId="urn:microsoft.com/office/officeart/2005/8/layout/vList6"/>
    <dgm:cxn modelId="{6DFF84EF-368A-4CAB-9FE0-36E533BB0551}" type="presParOf" srcId="{AD0251E0-CBD8-4472-A0AA-2B4CFEFFBE84}" destId="{22BB30EB-6F7B-4F67-A6DF-ECE0E924F004}" srcOrd="7" destOrd="0" presId="urn:microsoft.com/office/officeart/2005/8/layout/vList6"/>
    <dgm:cxn modelId="{BD455AE6-520E-410A-8263-821E4B5FC985}" type="presParOf" srcId="{AD0251E0-CBD8-4472-A0AA-2B4CFEFFBE84}" destId="{D2DB0F2B-C530-4EBB-ABC3-2F935F50DCB6}" srcOrd="8" destOrd="0" presId="urn:microsoft.com/office/officeart/2005/8/layout/vList6"/>
    <dgm:cxn modelId="{6F7E9342-E159-45BF-AD15-213583637476}" type="presParOf" srcId="{D2DB0F2B-C530-4EBB-ABC3-2F935F50DCB6}" destId="{920B00B1-7549-4641-BF9A-501B7C904E74}" srcOrd="0" destOrd="0" presId="urn:microsoft.com/office/officeart/2005/8/layout/vList6"/>
    <dgm:cxn modelId="{F852544F-049E-4754-8CF3-8D458E012F34}" type="presParOf" srcId="{D2DB0F2B-C530-4EBB-ABC3-2F935F50DCB6}" destId="{ECE7CA92-820B-46CB-8BBE-37BFF7744E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6767527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Daniel </a:t>
            </a:r>
            <a:r>
              <a:rPr lang="fi-FI" dirty="0"/>
              <a:t>12: 3</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5400" i="1" dirty="0">
                <a:latin typeface="Times New Roman" panose="02020603050405020304" pitchFamily="18" charset="0"/>
                <a:cs typeface="Times New Roman" panose="02020603050405020304" pitchFamily="18" charset="0"/>
              </a:rPr>
              <a:t>“Los entendidos resplandecerán como el resplandor del </a:t>
            </a:r>
            <a:r>
              <a:rPr lang="es-SV" sz="5400" i="1" dirty="0" smtClean="0">
                <a:latin typeface="Times New Roman" panose="02020603050405020304" pitchFamily="18" charset="0"/>
                <a:cs typeface="Times New Roman" panose="02020603050405020304" pitchFamily="18" charset="0"/>
              </a:rPr>
              <a:t>firmamento</a:t>
            </a:r>
            <a:r>
              <a:rPr lang="es-SV" sz="5400" i="1" dirty="0">
                <a:latin typeface="Times New Roman" panose="02020603050405020304" pitchFamily="18" charset="0"/>
                <a:cs typeface="Times New Roman" panose="02020603050405020304" pitchFamily="18" charset="0"/>
              </a:rPr>
              <a:t>; y los que enseñan la justicia a la multitud, como las estrellas, a perpetua eternidad”</a:t>
            </a: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4109"/>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1, p. 22.</a:t>
            </a:r>
            <a:endParaRPr lang="es-SV" sz="2800" dirty="0"/>
          </a:p>
        </p:txBody>
      </p:sp>
      <p:sp>
        <p:nvSpPr>
          <p:cNvPr id="3" name="Marcador de contenido 2"/>
          <p:cNvSpPr>
            <a:spLocks noGrp="1"/>
          </p:cNvSpPr>
          <p:nvPr>
            <p:ph idx="1"/>
          </p:nvPr>
        </p:nvSpPr>
        <p:spPr>
          <a:xfrm>
            <a:off x="2833405" y="1144589"/>
            <a:ext cx="7081560" cy="5283105"/>
          </a:xfrm>
        </p:spPr>
        <p:txBody>
          <a:bodyPr>
            <a:normAutofit fontScale="62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“Nadie puede trabajar en la Escuela Sabática ni en la obra de la temperancia sin recoger una gran cosecha, no solo en el fin del mundo, sino en la vida presente. El esfuerzo mismo de iluminar y hacer felices a otros explicará y expandirá sus opiniones. Cuanto más nos esforcemos por </a:t>
            </a:r>
            <a:r>
              <a:rPr lang="es-SV" sz="5400" i="1" dirty="0" smtClean="0">
                <a:latin typeface="Times New Roman" panose="02020603050405020304" pitchFamily="18" charset="0"/>
                <a:cs typeface="Times New Roman" panose="02020603050405020304" pitchFamily="18" charset="0"/>
              </a:rPr>
              <a:t>explicar </a:t>
            </a:r>
            <a:r>
              <a:rPr lang="es-SV" sz="5400" i="1" dirty="0">
                <a:latin typeface="Times New Roman" panose="02020603050405020304" pitchFamily="18" charset="0"/>
                <a:cs typeface="Times New Roman" panose="02020603050405020304" pitchFamily="18" charset="0"/>
              </a:rPr>
              <a:t>a otros la verdad con amor, tanto más clara llegará a ser para nosotros mismos. Siempre </a:t>
            </a:r>
            <a:r>
              <a:rPr lang="es-SV" sz="5400" i="1" dirty="0" smtClean="0">
                <a:latin typeface="Times New Roman" panose="02020603050405020304" pitchFamily="18" charset="0"/>
                <a:cs typeface="Times New Roman" panose="02020603050405020304" pitchFamily="18" charset="0"/>
              </a:rPr>
              <a:t>aparece </a:t>
            </a:r>
            <a:r>
              <a:rPr lang="es-SV" sz="5400" i="1" dirty="0">
                <a:latin typeface="Times New Roman" panose="02020603050405020304" pitchFamily="18" charset="0"/>
                <a:cs typeface="Times New Roman" panose="02020603050405020304" pitchFamily="18" charset="0"/>
              </a:rPr>
              <a:t>con nueva hermosura y fuerza al </a:t>
            </a:r>
            <a:r>
              <a:rPr lang="es-SV" sz="5400" i="1" dirty="0" smtClean="0">
                <a:latin typeface="Times New Roman" panose="02020603050405020304" pitchFamily="18" charset="0"/>
                <a:cs typeface="Times New Roman" panose="02020603050405020304" pitchFamily="18" charset="0"/>
              </a:rPr>
              <a:t>entendimiento </a:t>
            </a:r>
            <a:r>
              <a:rPr lang="es-SV" sz="5400" i="1" dirty="0">
                <a:latin typeface="Times New Roman" panose="02020603050405020304" pitchFamily="18" charset="0"/>
                <a:cs typeface="Times New Roman" panose="02020603050405020304" pitchFamily="18" charset="0"/>
              </a:rPr>
              <a:t>del que la expone”</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6967"/>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Gálatas </a:t>
            </a:r>
            <a:r>
              <a:rPr lang="fi-FI" dirty="0"/>
              <a:t>6: 9</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6600" i="1" dirty="0">
                <a:latin typeface="Times New Roman" panose="02020603050405020304" pitchFamily="18" charset="0"/>
                <a:cs typeface="Times New Roman" panose="02020603050405020304" pitchFamily="18" charset="0"/>
              </a:rPr>
              <a:t>“No nos cansemos, pues, de hacer bien, porque a su tiempo </a:t>
            </a:r>
            <a:r>
              <a:rPr lang="es-SV" sz="6600" i="1" dirty="0" smtClean="0">
                <a:latin typeface="Times New Roman" panose="02020603050405020304" pitchFamily="18" charset="0"/>
                <a:cs typeface="Times New Roman" panose="02020603050405020304" pitchFamily="18" charset="0"/>
              </a:rPr>
              <a:t>segaremos</a:t>
            </a:r>
            <a:r>
              <a:rPr lang="es-SV" sz="6600" i="1" dirty="0">
                <a:latin typeface="Times New Roman" panose="02020603050405020304" pitchFamily="18" charset="0"/>
                <a:cs typeface="Times New Roman" panose="02020603050405020304" pitchFamily="18" charset="0"/>
              </a:rPr>
              <a:t>, si no desmayamos”</a:t>
            </a: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71349"/>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Ilustración del rey y la maestra</a:t>
            </a:r>
            <a:endParaRPr lang="es-SV" dirty="0"/>
          </a:p>
        </p:txBody>
      </p:sp>
      <p:pic>
        <p:nvPicPr>
          <p:cNvPr id="1026" name="Picture 2" descr="Resultado de imagen para rey inglés consejer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932" y="1314450"/>
            <a:ext cx="7618135" cy="4862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97229"/>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ítulo 1"/>
          <p:cNvSpPr>
            <a:spLocks noGrp="1"/>
          </p:cNvSpPr>
          <p:nvPr>
            <p:ph type="ctrTitle"/>
          </p:nvPr>
        </p:nvSpPr>
        <p:spPr/>
        <p:txBody>
          <a:bodyPr/>
          <a:lstStyle/>
          <a:p>
            <a:endParaRPr lang="es-SV"/>
          </a:p>
        </p:txBody>
      </p:sp>
      <p:sp>
        <p:nvSpPr>
          <p:cNvPr id="3" name="Subtítulo 2"/>
          <p:cNvSpPr>
            <a:spLocks noGrp="1"/>
          </p:cNvSpPr>
          <p:nvPr>
            <p:ph type="subTitle" idx="1"/>
          </p:nvPr>
        </p:nvSpPr>
        <p:spPr/>
        <p:txBody>
          <a:bodyPr/>
          <a:lstStyle/>
          <a:p>
            <a:endParaRPr lang="es-SV"/>
          </a:p>
        </p:txBody>
      </p:sp>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t>Capítulo 1</a:t>
            </a:r>
            <a:endParaRPr lang="es-SV" sz="8800" b="1" dirty="0"/>
          </a:p>
        </p:txBody>
      </p:sp>
      <p:sp>
        <p:nvSpPr>
          <p:cNvPr id="5" name="Subtítulo 4"/>
          <p:cNvSpPr>
            <a:spLocks noGrp="1"/>
          </p:cNvSpPr>
          <p:nvPr>
            <p:ph type="subTitle" idx="1"/>
          </p:nvPr>
        </p:nvSpPr>
        <p:spPr/>
        <p:txBody>
          <a:bodyPr>
            <a:normAutofit lnSpcReduction="10000"/>
          </a:bodyPr>
          <a:lstStyle/>
          <a:p>
            <a:r>
              <a:rPr lang="es-SV" sz="4000" b="1" dirty="0"/>
              <a:t>Objetivos y resultados de la enseñanza </a:t>
            </a:r>
            <a:r>
              <a:rPr lang="es-SV" sz="4000" b="1" dirty="0" smtClean="0"/>
              <a:t>escuela </a:t>
            </a:r>
            <a:r>
              <a:rPr lang="es-SV" sz="4000" b="1" dirty="0"/>
              <a:t>Sabática</a:t>
            </a:r>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1, </a:t>
            </a:r>
            <a:r>
              <a:rPr lang="es-SV" sz="2800" dirty="0"/>
              <a:t>p. </a:t>
            </a:r>
            <a:r>
              <a:rPr lang="es-SV" sz="2800" dirty="0" smtClean="0"/>
              <a:t>18.</a:t>
            </a:r>
            <a:endParaRPr lang="es-SV" sz="2800" dirty="0"/>
          </a:p>
        </p:txBody>
      </p:sp>
      <p:sp>
        <p:nvSpPr>
          <p:cNvPr id="3" name="Marcador de contenido 2"/>
          <p:cNvSpPr>
            <a:spLocks noGrp="1"/>
          </p:cNvSpPr>
          <p:nvPr>
            <p:ph idx="1"/>
          </p:nvPr>
        </p:nvSpPr>
        <p:spPr>
          <a:xfrm>
            <a:off x="2599765" y="1335741"/>
            <a:ext cx="7386917" cy="4984377"/>
          </a:xfrm>
        </p:spPr>
        <p:txBody>
          <a:bodyPr>
            <a:normAutofit/>
          </a:bodyPr>
          <a:lstStyle/>
          <a:p>
            <a:pPr marL="0" indent="0" algn="ctr">
              <a:buNone/>
            </a:pPr>
            <a:r>
              <a:rPr lang="es-SV" sz="5400" i="1" dirty="0">
                <a:latin typeface="Times New Roman" panose="02020603050405020304" pitchFamily="18" charset="0"/>
                <a:cs typeface="Times New Roman" panose="02020603050405020304" pitchFamily="18" charset="0"/>
              </a:rPr>
              <a:t>“La Escuela Sabática debería ser uno de los instrumentos más </a:t>
            </a:r>
            <a:r>
              <a:rPr lang="es-SV" sz="5400" i="1" dirty="0" smtClean="0">
                <a:latin typeface="Times New Roman" panose="02020603050405020304" pitchFamily="18" charset="0"/>
                <a:cs typeface="Times New Roman" panose="02020603050405020304" pitchFamily="18" charset="0"/>
              </a:rPr>
              <a:t>poderosos </a:t>
            </a:r>
            <a:r>
              <a:rPr lang="es-SV" sz="5400" i="1" dirty="0">
                <a:latin typeface="Times New Roman" panose="02020603050405020304" pitchFamily="18" charset="0"/>
                <a:cs typeface="Times New Roman" panose="02020603050405020304" pitchFamily="18" charset="0"/>
              </a:rPr>
              <a:t>y más eficaces para traer almas a Cristo”</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9376"/>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1, pp. 17, 18.</a:t>
            </a:r>
            <a:endParaRPr lang="es-SV" sz="2800" dirty="0"/>
          </a:p>
        </p:txBody>
      </p:sp>
      <p:sp>
        <p:nvSpPr>
          <p:cNvPr id="3" name="Marcador de contenido 2"/>
          <p:cNvSpPr>
            <a:spLocks noGrp="1"/>
          </p:cNvSpPr>
          <p:nvPr>
            <p:ph idx="1"/>
          </p:nvPr>
        </p:nvSpPr>
        <p:spPr>
          <a:xfrm>
            <a:off x="2662520" y="1144589"/>
            <a:ext cx="7530353" cy="5283105"/>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“Nuestras Escuelas Sabáticas son nada menos que sociedades </a:t>
            </a:r>
            <a:r>
              <a:rPr lang="es-SV" sz="5400" i="1" dirty="0" smtClean="0">
                <a:latin typeface="Times New Roman" panose="02020603050405020304" pitchFamily="18" charset="0"/>
                <a:cs typeface="Times New Roman" panose="02020603050405020304" pitchFamily="18" charset="0"/>
              </a:rPr>
              <a:t>bíblicas</a:t>
            </a:r>
            <a:r>
              <a:rPr lang="es-SV" sz="5400" i="1" dirty="0">
                <a:latin typeface="Times New Roman" panose="02020603050405020304" pitchFamily="18" charset="0"/>
                <a:cs typeface="Times New Roman" panose="02020603050405020304" pitchFamily="18" charset="0"/>
              </a:rPr>
              <a:t>, y en la sagrada obra de </a:t>
            </a:r>
            <a:r>
              <a:rPr lang="es-SV" sz="5400" i="1" dirty="0" smtClean="0">
                <a:latin typeface="Times New Roman" panose="02020603050405020304" pitchFamily="18" charset="0"/>
                <a:cs typeface="Times New Roman" panose="02020603050405020304" pitchFamily="18" charset="0"/>
              </a:rPr>
              <a:t>enseñar </a:t>
            </a:r>
            <a:r>
              <a:rPr lang="es-SV" sz="5400" i="1" dirty="0">
                <a:latin typeface="Times New Roman" panose="02020603050405020304" pitchFamily="18" charset="0"/>
                <a:cs typeface="Times New Roman" panose="02020603050405020304" pitchFamily="18" charset="0"/>
              </a:rPr>
              <a:t>las verdades de la Palabra de Dios, pueden llevar a cabo mucho más de lo que hasta ahora han hecho. La Escuela Sabática, cuando es bien dirigida, posee un poder maravilloso, y está adaptada para hacer una gran obra, pero no es ahora lo que puede y debe ser. La influencia creciente que emana de la obra de la Escuela Sabática debería mejorar y hacer crecer a la iglesia; pero en ningún caso se ha de permitir que se desvíe de los intereses de la </a:t>
            </a:r>
            <a:r>
              <a:rPr lang="es-SV" sz="5400" i="1" dirty="0" smtClean="0">
                <a:latin typeface="Times New Roman" panose="02020603050405020304" pitchFamily="18" charset="0"/>
                <a:cs typeface="Times New Roman" panose="02020603050405020304" pitchFamily="18" charset="0"/>
              </a:rPr>
              <a:t>iglesia</a:t>
            </a:r>
            <a:r>
              <a:rPr lang="es-SV" sz="5400" i="1" dirty="0">
                <a:latin typeface="Times New Roman" panose="02020603050405020304" pitchFamily="18" charset="0"/>
                <a:cs typeface="Times New Roman" panose="02020603050405020304" pitchFamily="18" charset="0"/>
              </a:rPr>
              <a:t>. En la Escuela Sabática hay un preciosísimo campo misionero, y los buenos indicios, que </a:t>
            </a:r>
            <a:r>
              <a:rPr lang="es-SV" sz="5400" i="1" dirty="0" smtClean="0">
                <a:latin typeface="Times New Roman" panose="02020603050405020304" pitchFamily="18" charset="0"/>
                <a:cs typeface="Times New Roman" panose="02020603050405020304" pitchFamily="18" charset="0"/>
              </a:rPr>
              <a:t>vemos</a:t>
            </a:r>
            <a:r>
              <a:rPr lang="es-SV" sz="5400" i="1" dirty="0">
                <a:latin typeface="Times New Roman" panose="02020603050405020304" pitchFamily="18" charset="0"/>
                <a:cs typeface="Times New Roman" panose="02020603050405020304" pitchFamily="18" charset="0"/>
              </a:rPr>
              <a:t>, son el indicativo y el inicio de lo que puede hacerse”</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76074"/>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evangelismo en la Escuela Sabática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11724945"/>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005770"/>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3200" dirty="0"/>
              <a:t>Las ventajas que tienen los maestros de Escuela Sabática, en comparación con los pastores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24232194"/>
              </p:ext>
            </p:extLst>
          </p:nvPr>
        </p:nvGraphicFramePr>
        <p:xfrm>
          <a:off x="838200" y="1313895"/>
          <a:ext cx="9040906"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80553"/>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Logros de una enseñanza efectiva en la Escuela Sabática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19903"/>
              </p:ext>
            </p:extLst>
          </p:nvPr>
        </p:nvGraphicFramePr>
        <p:xfrm>
          <a:off x="1116106" y="1144589"/>
          <a:ext cx="9722223" cy="5247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72335"/>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dirty="0"/>
              <a:t>La recompensa de los maestros de Escuela Sabática</a:t>
            </a:r>
          </a:p>
        </p:txBody>
      </p:sp>
      <p:sp>
        <p:nvSpPr>
          <p:cNvPr id="5" name="Subtítulo 4"/>
          <p:cNvSpPr>
            <a:spLocks noGrp="1"/>
          </p:cNvSpPr>
          <p:nvPr>
            <p:ph type="subTitle" idx="1"/>
          </p:nvPr>
        </p:nvSpPr>
        <p:spPr/>
        <p:txBody>
          <a:bodyPr/>
          <a:lstStyle/>
          <a:p>
            <a:endParaRPr lang="es-SV"/>
          </a:p>
        </p:txBody>
      </p:sp>
    </p:spTree>
    <p:extLst>
      <p:ext uri="{BB962C8B-B14F-4D97-AF65-F5344CB8AC3E}">
        <p14:creationId xmlns:p14="http://schemas.microsoft.com/office/powerpoint/2010/main" val="2339133833"/>
      </p:ext>
    </p:extLst>
  </p:cSld>
  <p:clrMapOvr>
    <a:masterClrMapping/>
  </p:clrMapOvr>
  <p:transition spd="med">
    <p:split orient="vert"/>
  </p:transition>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4726</TotalTime>
  <Words>601</Words>
  <Application>Microsoft Office PowerPoint</Application>
  <PresentationFormat>Panorámica</PresentationFormat>
  <Paragraphs>40</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Times New Roman</vt:lpstr>
      <vt:lpstr>Tema de Office</vt:lpstr>
      <vt:lpstr>Presentación de PowerPoint</vt:lpstr>
      <vt:lpstr>Presentación de PowerPoint</vt:lpstr>
      <vt:lpstr>Capítulo 1</vt:lpstr>
      <vt:lpstr>Los mejores consejos sobre la obra de la Escuela Sabática, sec. 1, p. 18.</vt:lpstr>
      <vt:lpstr>Los mejores consejos sobre la obra de la Escuela Sabática, sec. 1, pp. 17, 18.</vt:lpstr>
      <vt:lpstr>El evangelismo en la Escuela Sabática</vt:lpstr>
      <vt:lpstr>Las ventajas que tienen los maestros de Escuela Sabática, en comparación con los pastores</vt:lpstr>
      <vt:lpstr>Logros de una enseñanza efectiva en la Escuela Sabática</vt:lpstr>
      <vt:lpstr>La recompensa de los maestros de Escuela Sabática</vt:lpstr>
      <vt:lpstr>Daniel 12: 3</vt:lpstr>
      <vt:lpstr>Los mejores consejos sobre la obra de la Escuela Sabática, sec. 1, p. 22.</vt:lpstr>
      <vt:lpstr>Gálatas 6: 9</vt:lpstr>
      <vt:lpstr>Ilustración del rey y la maestra</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VICENTE NAFRI MACHADO AREVALO</cp:lastModifiedBy>
  <cp:revision>44</cp:revision>
  <dcterms:created xsi:type="dcterms:W3CDTF">2016-06-30T17:13:58Z</dcterms:created>
  <dcterms:modified xsi:type="dcterms:W3CDTF">2016-09-17T14:58:42Z</dcterms:modified>
</cp:coreProperties>
</file>