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6" r:id="rId9"/>
    <p:sldId id="258" r:id="rId10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3AC5B-FFCD-437E-BF2F-580D1F559A34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s-SV"/>
        </a:p>
      </dgm:t>
    </dgm:pt>
    <dgm:pt modelId="{943D1554-605B-41F3-BEDF-7080A93D415F}">
      <dgm:prSet/>
      <dgm:spPr/>
      <dgm:t>
        <a:bodyPr/>
        <a:lstStyle/>
        <a:p>
          <a:pPr rtl="0"/>
          <a:r>
            <a:rPr lang="es-SV" smtClean="0"/>
            <a:t>Presentar un resumen de la función de la enseñanza en la Escuela Sabática.</a:t>
          </a:r>
          <a:endParaRPr lang="es-SV"/>
        </a:p>
      </dgm:t>
    </dgm:pt>
    <dgm:pt modelId="{49D1F2C8-D62B-43A3-BBC8-B399814557C0}" type="parTrans" cxnId="{6AEF3929-8EEA-4A21-AF71-B317F17F0190}">
      <dgm:prSet/>
      <dgm:spPr/>
      <dgm:t>
        <a:bodyPr/>
        <a:lstStyle/>
        <a:p>
          <a:endParaRPr lang="es-SV"/>
        </a:p>
      </dgm:t>
    </dgm:pt>
    <dgm:pt modelId="{CCE72C45-3FD3-4C06-A581-773D2150755B}" type="sibTrans" cxnId="{6AEF3929-8EEA-4A21-AF71-B317F17F0190}">
      <dgm:prSet/>
      <dgm:spPr/>
      <dgm:t>
        <a:bodyPr/>
        <a:lstStyle/>
        <a:p>
          <a:endParaRPr lang="es-SV"/>
        </a:p>
      </dgm:t>
    </dgm:pt>
    <dgm:pt modelId="{2F21E551-028F-4F2E-A8DD-55CFCAA3CD0F}">
      <dgm:prSet/>
      <dgm:spPr/>
      <dgm:t>
        <a:bodyPr/>
        <a:lstStyle/>
        <a:p>
          <a:pPr rtl="0"/>
          <a:r>
            <a:rPr lang="es-SV" smtClean="0"/>
            <a:t>Definir la enseñanza en una forma que permita el empleo de estrategias didácticas adicionales.</a:t>
          </a:r>
          <a:endParaRPr lang="es-SV"/>
        </a:p>
      </dgm:t>
    </dgm:pt>
    <dgm:pt modelId="{DA3B6101-FB30-460F-BD8E-36F9125A65AC}" type="parTrans" cxnId="{9E7DBBCC-7CCD-4908-B539-97D7BF376345}">
      <dgm:prSet/>
      <dgm:spPr/>
      <dgm:t>
        <a:bodyPr/>
        <a:lstStyle/>
        <a:p>
          <a:endParaRPr lang="es-SV"/>
        </a:p>
      </dgm:t>
    </dgm:pt>
    <dgm:pt modelId="{50EA8F60-F57D-46E9-BA23-BB6D55A9DDF8}" type="sibTrans" cxnId="{9E7DBBCC-7CCD-4908-B539-97D7BF376345}">
      <dgm:prSet/>
      <dgm:spPr/>
      <dgm:t>
        <a:bodyPr/>
        <a:lstStyle/>
        <a:p>
          <a:endParaRPr lang="es-SV"/>
        </a:p>
      </dgm:t>
    </dgm:pt>
    <dgm:pt modelId="{97A5583B-43F6-459A-8EF4-EE7136FC3AF5}">
      <dgm:prSet/>
      <dgm:spPr/>
      <dgm:t>
        <a:bodyPr/>
        <a:lstStyle/>
        <a:p>
          <a:pPr rtl="0"/>
          <a:r>
            <a:rPr lang="es-SV" smtClean="0"/>
            <a:t>Desarrollar un mayor sentido de responsabilidad por su papel como maestro.</a:t>
          </a:r>
          <a:endParaRPr lang="es-SV"/>
        </a:p>
      </dgm:t>
    </dgm:pt>
    <dgm:pt modelId="{56BF6DDB-3A97-4B5F-9835-0D4CB2618271}" type="parTrans" cxnId="{A94DD7D7-09C8-4AD4-9EAB-EE5C90CBE92D}">
      <dgm:prSet/>
      <dgm:spPr/>
      <dgm:t>
        <a:bodyPr/>
        <a:lstStyle/>
        <a:p>
          <a:endParaRPr lang="es-SV"/>
        </a:p>
      </dgm:t>
    </dgm:pt>
    <dgm:pt modelId="{0FCC75A8-C53F-4C38-8FAD-9985D9DAF527}" type="sibTrans" cxnId="{A94DD7D7-09C8-4AD4-9EAB-EE5C90CBE92D}">
      <dgm:prSet/>
      <dgm:spPr/>
      <dgm:t>
        <a:bodyPr/>
        <a:lstStyle/>
        <a:p>
          <a:endParaRPr lang="es-SV"/>
        </a:p>
      </dgm:t>
    </dgm:pt>
    <dgm:pt modelId="{CB6D2005-97A3-49E4-AD14-24E5609B08EA}">
      <dgm:prSet/>
      <dgm:spPr/>
      <dgm:t>
        <a:bodyPr/>
        <a:lstStyle/>
        <a:p>
          <a:pPr rtl="0"/>
          <a:r>
            <a:rPr lang="es-SV" smtClean="0"/>
            <a:t>Identificar el propósito de todas las actividades didácticas de la Escuela Sabática.</a:t>
          </a:r>
          <a:endParaRPr lang="es-SV"/>
        </a:p>
      </dgm:t>
    </dgm:pt>
    <dgm:pt modelId="{B0ADF905-662F-46C1-B9D1-7D4CA5D90015}" type="parTrans" cxnId="{066949F4-38B8-4975-8FEA-A3ED291B28F7}">
      <dgm:prSet/>
      <dgm:spPr/>
      <dgm:t>
        <a:bodyPr/>
        <a:lstStyle/>
        <a:p>
          <a:endParaRPr lang="es-SV"/>
        </a:p>
      </dgm:t>
    </dgm:pt>
    <dgm:pt modelId="{44878BC0-CF02-4F1D-B76F-BEB03315D921}" type="sibTrans" cxnId="{066949F4-38B8-4975-8FEA-A3ED291B28F7}">
      <dgm:prSet/>
      <dgm:spPr/>
      <dgm:t>
        <a:bodyPr/>
        <a:lstStyle/>
        <a:p>
          <a:endParaRPr lang="es-SV"/>
        </a:p>
      </dgm:t>
    </dgm:pt>
    <dgm:pt modelId="{743E64C2-AA85-4F2B-A52B-28F663D9231C}" type="pres">
      <dgm:prSet presAssocID="{D1F3AC5B-FFCD-437E-BF2F-580D1F559A34}" presName="linearFlow" presStyleCnt="0">
        <dgm:presLayoutVars>
          <dgm:dir/>
          <dgm:resizeHandles val="exact"/>
        </dgm:presLayoutVars>
      </dgm:prSet>
      <dgm:spPr/>
    </dgm:pt>
    <dgm:pt modelId="{7D3A6361-E5A6-4ADF-A307-CF8A52643BFB}" type="pres">
      <dgm:prSet presAssocID="{943D1554-605B-41F3-BEDF-7080A93D415F}" presName="composite" presStyleCnt="0"/>
      <dgm:spPr/>
    </dgm:pt>
    <dgm:pt modelId="{4371EB02-F604-433E-81B9-7E055F5B6E37}" type="pres">
      <dgm:prSet presAssocID="{943D1554-605B-41F3-BEDF-7080A93D415F}" presName="imgShp" presStyleLbl="fgImgPlace1" presStyleIdx="0" presStyleCnt="4"/>
      <dgm:spPr/>
    </dgm:pt>
    <dgm:pt modelId="{8E7DEE8D-1F02-4EBB-A0AF-678ABBA147FE}" type="pres">
      <dgm:prSet presAssocID="{943D1554-605B-41F3-BEDF-7080A93D415F}" presName="txShp" presStyleLbl="node1" presStyleIdx="0" presStyleCnt="4">
        <dgm:presLayoutVars>
          <dgm:bulletEnabled val="1"/>
        </dgm:presLayoutVars>
      </dgm:prSet>
      <dgm:spPr/>
    </dgm:pt>
    <dgm:pt modelId="{B5FDDEFB-319F-4FFA-BE8F-D06145B631CD}" type="pres">
      <dgm:prSet presAssocID="{CCE72C45-3FD3-4C06-A581-773D2150755B}" presName="spacing" presStyleCnt="0"/>
      <dgm:spPr/>
    </dgm:pt>
    <dgm:pt modelId="{ED917A0B-BDEA-41C3-8F07-4C60CE2C60B6}" type="pres">
      <dgm:prSet presAssocID="{2F21E551-028F-4F2E-A8DD-55CFCAA3CD0F}" presName="composite" presStyleCnt="0"/>
      <dgm:spPr/>
    </dgm:pt>
    <dgm:pt modelId="{0CCB7E5D-81D6-4B9A-AF35-8CF02079A855}" type="pres">
      <dgm:prSet presAssocID="{2F21E551-028F-4F2E-A8DD-55CFCAA3CD0F}" presName="imgShp" presStyleLbl="fgImgPlace1" presStyleIdx="1" presStyleCnt="4"/>
      <dgm:spPr/>
    </dgm:pt>
    <dgm:pt modelId="{560A9553-BD64-46BF-B814-5A469DEEBF09}" type="pres">
      <dgm:prSet presAssocID="{2F21E551-028F-4F2E-A8DD-55CFCAA3CD0F}" presName="txShp" presStyleLbl="node1" presStyleIdx="1" presStyleCnt="4">
        <dgm:presLayoutVars>
          <dgm:bulletEnabled val="1"/>
        </dgm:presLayoutVars>
      </dgm:prSet>
      <dgm:spPr/>
    </dgm:pt>
    <dgm:pt modelId="{A9BF2EC2-185E-4527-8800-DB77AF3E7125}" type="pres">
      <dgm:prSet presAssocID="{50EA8F60-F57D-46E9-BA23-BB6D55A9DDF8}" presName="spacing" presStyleCnt="0"/>
      <dgm:spPr/>
    </dgm:pt>
    <dgm:pt modelId="{E76E0B2B-996C-461D-A321-6A5C94CDC84B}" type="pres">
      <dgm:prSet presAssocID="{97A5583B-43F6-459A-8EF4-EE7136FC3AF5}" presName="composite" presStyleCnt="0"/>
      <dgm:spPr/>
    </dgm:pt>
    <dgm:pt modelId="{A424CF0F-660F-4C7C-B33C-84098AF34547}" type="pres">
      <dgm:prSet presAssocID="{97A5583B-43F6-459A-8EF4-EE7136FC3AF5}" presName="imgShp" presStyleLbl="fgImgPlace1" presStyleIdx="2" presStyleCnt="4"/>
      <dgm:spPr/>
    </dgm:pt>
    <dgm:pt modelId="{0B7B5144-3037-46B1-8F12-871B35E66CDB}" type="pres">
      <dgm:prSet presAssocID="{97A5583B-43F6-459A-8EF4-EE7136FC3AF5}" presName="txShp" presStyleLbl="node1" presStyleIdx="2" presStyleCnt="4">
        <dgm:presLayoutVars>
          <dgm:bulletEnabled val="1"/>
        </dgm:presLayoutVars>
      </dgm:prSet>
      <dgm:spPr/>
    </dgm:pt>
    <dgm:pt modelId="{A079C41B-DA14-4136-A1DD-C0FEB3B04130}" type="pres">
      <dgm:prSet presAssocID="{0FCC75A8-C53F-4C38-8FAD-9985D9DAF527}" presName="spacing" presStyleCnt="0"/>
      <dgm:spPr/>
    </dgm:pt>
    <dgm:pt modelId="{378F3C9B-8EF2-4088-A331-34C4E365A883}" type="pres">
      <dgm:prSet presAssocID="{CB6D2005-97A3-49E4-AD14-24E5609B08EA}" presName="composite" presStyleCnt="0"/>
      <dgm:spPr/>
    </dgm:pt>
    <dgm:pt modelId="{D5428BCA-7BD7-45F3-8115-0661A4819CC3}" type="pres">
      <dgm:prSet presAssocID="{CB6D2005-97A3-49E4-AD14-24E5609B08EA}" presName="imgShp" presStyleLbl="fgImgPlace1" presStyleIdx="3" presStyleCnt="4"/>
      <dgm:spPr/>
    </dgm:pt>
    <dgm:pt modelId="{A030A40A-5991-4296-9972-15813C67ADBC}" type="pres">
      <dgm:prSet presAssocID="{CB6D2005-97A3-49E4-AD14-24E5609B08EA}" presName="txShp" presStyleLbl="node1" presStyleIdx="3" presStyleCnt="4">
        <dgm:presLayoutVars>
          <dgm:bulletEnabled val="1"/>
        </dgm:presLayoutVars>
      </dgm:prSet>
      <dgm:spPr/>
    </dgm:pt>
  </dgm:ptLst>
  <dgm:cxnLst>
    <dgm:cxn modelId="{A94DD7D7-09C8-4AD4-9EAB-EE5C90CBE92D}" srcId="{D1F3AC5B-FFCD-437E-BF2F-580D1F559A34}" destId="{97A5583B-43F6-459A-8EF4-EE7136FC3AF5}" srcOrd="2" destOrd="0" parTransId="{56BF6DDB-3A97-4B5F-9835-0D4CB2618271}" sibTransId="{0FCC75A8-C53F-4C38-8FAD-9985D9DAF527}"/>
    <dgm:cxn modelId="{77FBEE1B-3D00-4947-B9FD-26F9DBE25529}" type="presOf" srcId="{97A5583B-43F6-459A-8EF4-EE7136FC3AF5}" destId="{0B7B5144-3037-46B1-8F12-871B35E66CDB}" srcOrd="0" destOrd="0" presId="urn:microsoft.com/office/officeart/2005/8/layout/vList3"/>
    <dgm:cxn modelId="{A316AC89-1A56-4819-91EB-7655B0CD91F6}" type="presOf" srcId="{943D1554-605B-41F3-BEDF-7080A93D415F}" destId="{8E7DEE8D-1F02-4EBB-A0AF-678ABBA147FE}" srcOrd="0" destOrd="0" presId="urn:microsoft.com/office/officeart/2005/8/layout/vList3"/>
    <dgm:cxn modelId="{066949F4-38B8-4975-8FEA-A3ED291B28F7}" srcId="{D1F3AC5B-FFCD-437E-BF2F-580D1F559A34}" destId="{CB6D2005-97A3-49E4-AD14-24E5609B08EA}" srcOrd="3" destOrd="0" parTransId="{B0ADF905-662F-46C1-B9D1-7D4CA5D90015}" sibTransId="{44878BC0-CF02-4F1D-B76F-BEB03315D921}"/>
    <dgm:cxn modelId="{9E7DBBCC-7CCD-4908-B539-97D7BF376345}" srcId="{D1F3AC5B-FFCD-437E-BF2F-580D1F559A34}" destId="{2F21E551-028F-4F2E-A8DD-55CFCAA3CD0F}" srcOrd="1" destOrd="0" parTransId="{DA3B6101-FB30-460F-BD8E-36F9125A65AC}" sibTransId="{50EA8F60-F57D-46E9-BA23-BB6D55A9DDF8}"/>
    <dgm:cxn modelId="{ECA60CE3-E258-4584-9012-A94A9A1FC5AD}" type="presOf" srcId="{2F21E551-028F-4F2E-A8DD-55CFCAA3CD0F}" destId="{560A9553-BD64-46BF-B814-5A469DEEBF09}" srcOrd="0" destOrd="0" presId="urn:microsoft.com/office/officeart/2005/8/layout/vList3"/>
    <dgm:cxn modelId="{6AEF3929-8EEA-4A21-AF71-B317F17F0190}" srcId="{D1F3AC5B-FFCD-437E-BF2F-580D1F559A34}" destId="{943D1554-605B-41F3-BEDF-7080A93D415F}" srcOrd="0" destOrd="0" parTransId="{49D1F2C8-D62B-43A3-BBC8-B399814557C0}" sibTransId="{CCE72C45-3FD3-4C06-A581-773D2150755B}"/>
    <dgm:cxn modelId="{9E4A3DA3-3A70-47DD-BC0B-20EFF91DAA37}" type="presOf" srcId="{D1F3AC5B-FFCD-437E-BF2F-580D1F559A34}" destId="{743E64C2-AA85-4F2B-A52B-28F663D9231C}" srcOrd="0" destOrd="0" presId="urn:microsoft.com/office/officeart/2005/8/layout/vList3"/>
    <dgm:cxn modelId="{34BF2A14-9464-4675-A002-DF00910DC426}" type="presOf" srcId="{CB6D2005-97A3-49E4-AD14-24E5609B08EA}" destId="{A030A40A-5991-4296-9972-15813C67ADBC}" srcOrd="0" destOrd="0" presId="urn:microsoft.com/office/officeart/2005/8/layout/vList3"/>
    <dgm:cxn modelId="{6EA33B7F-1EF4-4778-ACE0-85E1994A7B69}" type="presParOf" srcId="{743E64C2-AA85-4F2B-A52B-28F663D9231C}" destId="{7D3A6361-E5A6-4ADF-A307-CF8A52643BFB}" srcOrd="0" destOrd="0" presId="urn:microsoft.com/office/officeart/2005/8/layout/vList3"/>
    <dgm:cxn modelId="{E7F5FB98-DD61-43F2-A869-90CDBD9A6B19}" type="presParOf" srcId="{7D3A6361-E5A6-4ADF-A307-CF8A52643BFB}" destId="{4371EB02-F604-433E-81B9-7E055F5B6E37}" srcOrd="0" destOrd="0" presId="urn:microsoft.com/office/officeart/2005/8/layout/vList3"/>
    <dgm:cxn modelId="{6CD4B7E0-B8F4-46C1-A20C-1C2D4BAA8410}" type="presParOf" srcId="{7D3A6361-E5A6-4ADF-A307-CF8A52643BFB}" destId="{8E7DEE8D-1F02-4EBB-A0AF-678ABBA147FE}" srcOrd="1" destOrd="0" presId="urn:microsoft.com/office/officeart/2005/8/layout/vList3"/>
    <dgm:cxn modelId="{E897DA1D-2D55-4F69-91EA-3CF1573D7B17}" type="presParOf" srcId="{743E64C2-AA85-4F2B-A52B-28F663D9231C}" destId="{B5FDDEFB-319F-4FFA-BE8F-D06145B631CD}" srcOrd="1" destOrd="0" presId="urn:microsoft.com/office/officeart/2005/8/layout/vList3"/>
    <dgm:cxn modelId="{F5063955-360D-4999-A6DC-6D9530D9BABE}" type="presParOf" srcId="{743E64C2-AA85-4F2B-A52B-28F663D9231C}" destId="{ED917A0B-BDEA-41C3-8F07-4C60CE2C60B6}" srcOrd="2" destOrd="0" presId="urn:microsoft.com/office/officeart/2005/8/layout/vList3"/>
    <dgm:cxn modelId="{797080DE-32FB-440D-A8AD-9055C381B129}" type="presParOf" srcId="{ED917A0B-BDEA-41C3-8F07-4C60CE2C60B6}" destId="{0CCB7E5D-81D6-4B9A-AF35-8CF02079A855}" srcOrd="0" destOrd="0" presId="urn:microsoft.com/office/officeart/2005/8/layout/vList3"/>
    <dgm:cxn modelId="{EDC57BC3-58C4-4D22-B2A3-89DECF90A059}" type="presParOf" srcId="{ED917A0B-BDEA-41C3-8F07-4C60CE2C60B6}" destId="{560A9553-BD64-46BF-B814-5A469DEEBF09}" srcOrd="1" destOrd="0" presId="urn:microsoft.com/office/officeart/2005/8/layout/vList3"/>
    <dgm:cxn modelId="{F125C20E-88F0-4B95-87F4-CE61AA14A482}" type="presParOf" srcId="{743E64C2-AA85-4F2B-A52B-28F663D9231C}" destId="{A9BF2EC2-185E-4527-8800-DB77AF3E7125}" srcOrd="3" destOrd="0" presId="urn:microsoft.com/office/officeart/2005/8/layout/vList3"/>
    <dgm:cxn modelId="{ABC311B4-F802-4A79-AE86-E3298C11C9D5}" type="presParOf" srcId="{743E64C2-AA85-4F2B-A52B-28F663D9231C}" destId="{E76E0B2B-996C-461D-A321-6A5C94CDC84B}" srcOrd="4" destOrd="0" presId="urn:microsoft.com/office/officeart/2005/8/layout/vList3"/>
    <dgm:cxn modelId="{060451BC-AAA4-4F38-A165-B286C4DCF00F}" type="presParOf" srcId="{E76E0B2B-996C-461D-A321-6A5C94CDC84B}" destId="{A424CF0F-660F-4C7C-B33C-84098AF34547}" srcOrd="0" destOrd="0" presId="urn:microsoft.com/office/officeart/2005/8/layout/vList3"/>
    <dgm:cxn modelId="{193A48DA-0B52-4B0F-8D7A-EBC40D440705}" type="presParOf" srcId="{E76E0B2B-996C-461D-A321-6A5C94CDC84B}" destId="{0B7B5144-3037-46B1-8F12-871B35E66CDB}" srcOrd="1" destOrd="0" presId="urn:microsoft.com/office/officeart/2005/8/layout/vList3"/>
    <dgm:cxn modelId="{FC2D764A-3BAE-469C-906C-95DB0D493AA5}" type="presParOf" srcId="{743E64C2-AA85-4F2B-A52B-28F663D9231C}" destId="{A079C41B-DA14-4136-A1DD-C0FEB3B04130}" srcOrd="5" destOrd="0" presId="urn:microsoft.com/office/officeart/2005/8/layout/vList3"/>
    <dgm:cxn modelId="{D5E84343-EF12-403C-8AA8-914E7802FE3F}" type="presParOf" srcId="{743E64C2-AA85-4F2B-A52B-28F663D9231C}" destId="{378F3C9B-8EF2-4088-A331-34C4E365A883}" srcOrd="6" destOrd="0" presId="urn:microsoft.com/office/officeart/2005/8/layout/vList3"/>
    <dgm:cxn modelId="{D76CD20F-E8E5-4FDB-A432-FB83E4D8B27F}" type="presParOf" srcId="{378F3C9B-8EF2-4088-A331-34C4E365A883}" destId="{D5428BCA-7BD7-45F3-8115-0661A4819CC3}" srcOrd="0" destOrd="0" presId="urn:microsoft.com/office/officeart/2005/8/layout/vList3"/>
    <dgm:cxn modelId="{360FDE58-874C-438B-BAD8-F4E9CA26A4E4}" type="presParOf" srcId="{378F3C9B-8EF2-4088-A331-34C4E365A883}" destId="{A030A40A-5991-4296-9972-15813C67A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DD9E0E-0933-4477-AAFC-B877BACF88BD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s-SV"/>
        </a:p>
      </dgm:t>
    </dgm:pt>
    <dgm:pt modelId="{F9113702-F7EA-4D13-8EF7-A1AA1947A8D9}">
      <dgm:prSet/>
      <dgm:spPr/>
      <dgm:t>
        <a:bodyPr/>
        <a:lstStyle/>
        <a:p>
          <a:pPr rtl="0"/>
          <a:r>
            <a:rPr lang="es-SV" smtClean="0"/>
            <a:t>Mejorar su preparación para la enseñanza.</a:t>
          </a:r>
          <a:endParaRPr lang="es-SV"/>
        </a:p>
      </dgm:t>
    </dgm:pt>
    <dgm:pt modelId="{C5854011-927F-4BB5-8365-5498079D4D8E}" type="parTrans" cxnId="{BAAA3BC8-C7A0-44E9-BD75-DCABDB04E7BE}">
      <dgm:prSet/>
      <dgm:spPr/>
      <dgm:t>
        <a:bodyPr/>
        <a:lstStyle/>
        <a:p>
          <a:endParaRPr lang="es-SV"/>
        </a:p>
      </dgm:t>
    </dgm:pt>
    <dgm:pt modelId="{6A27CD09-9ED2-442F-A0BB-8A61760F1B8C}" type="sibTrans" cxnId="{BAAA3BC8-C7A0-44E9-BD75-DCABDB04E7BE}">
      <dgm:prSet/>
      <dgm:spPr/>
      <dgm:t>
        <a:bodyPr/>
        <a:lstStyle/>
        <a:p>
          <a:endParaRPr lang="es-SV"/>
        </a:p>
      </dgm:t>
    </dgm:pt>
    <dgm:pt modelId="{87167614-09BA-4E05-B721-58DA4AD9B291}">
      <dgm:prSet/>
      <dgm:spPr/>
      <dgm:t>
        <a:bodyPr/>
        <a:lstStyle/>
        <a:p>
          <a:pPr rtl="0"/>
          <a:r>
            <a:rPr lang="es-SV" smtClean="0"/>
            <a:t>Poner en práctica mejores hábitos de estudio.</a:t>
          </a:r>
          <a:endParaRPr lang="es-SV"/>
        </a:p>
      </dgm:t>
    </dgm:pt>
    <dgm:pt modelId="{97C82461-230A-494E-9853-3C2DBD99A622}" type="parTrans" cxnId="{273873EC-6CBB-4D10-BC13-5207EB079FC1}">
      <dgm:prSet/>
      <dgm:spPr/>
      <dgm:t>
        <a:bodyPr/>
        <a:lstStyle/>
        <a:p>
          <a:endParaRPr lang="es-SV"/>
        </a:p>
      </dgm:t>
    </dgm:pt>
    <dgm:pt modelId="{3112286E-2768-4D37-AC88-B5AF608B0FB5}" type="sibTrans" cxnId="{273873EC-6CBB-4D10-BC13-5207EB079FC1}">
      <dgm:prSet/>
      <dgm:spPr/>
      <dgm:t>
        <a:bodyPr/>
        <a:lstStyle/>
        <a:p>
          <a:endParaRPr lang="es-SV"/>
        </a:p>
      </dgm:t>
    </dgm:pt>
    <dgm:pt modelId="{E6785F93-7C42-4B25-8E53-BDF7A6F423CE}">
      <dgm:prSet/>
      <dgm:spPr/>
      <dgm:t>
        <a:bodyPr/>
        <a:lstStyle/>
        <a:p>
          <a:pPr rtl="0"/>
          <a:r>
            <a:rPr lang="es-SV" smtClean="0"/>
            <a:t>Adoptar una actitud más positiva respecto a la función de instructor.</a:t>
          </a:r>
          <a:endParaRPr lang="es-SV"/>
        </a:p>
      </dgm:t>
    </dgm:pt>
    <dgm:pt modelId="{F3D66CD7-4EC4-4EC5-AC29-3899F0835B19}" type="parTrans" cxnId="{D725B2E8-646A-47CD-8FA5-D4E3B6644592}">
      <dgm:prSet/>
      <dgm:spPr/>
      <dgm:t>
        <a:bodyPr/>
        <a:lstStyle/>
        <a:p>
          <a:endParaRPr lang="es-SV"/>
        </a:p>
      </dgm:t>
    </dgm:pt>
    <dgm:pt modelId="{C29EFA1B-F7EF-486B-B370-26EFAF71A070}" type="sibTrans" cxnId="{D725B2E8-646A-47CD-8FA5-D4E3B6644592}">
      <dgm:prSet/>
      <dgm:spPr/>
      <dgm:t>
        <a:bodyPr/>
        <a:lstStyle/>
        <a:p>
          <a:endParaRPr lang="es-SV"/>
        </a:p>
      </dgm:t>
    </dgm:pt>
    <dgm:pt modelId="{B1699497-C9A2-4EE2-AB9A-AA4DFB1B3B80}">
      <dgm:prSet/>
      <dgm:spPr/>
      <dgm:t>
        <a:bodyPr/>
        <a:lstStyle/>
        <a:p>
          <a:pPr rtl="0"/>
          <a:r>
            <a:rPr lang="es-SV" smtClean="0"/>
            <a:t>Mostrar una mayor preocupación por cada uno de sus alumnos.</a:t>
          </a:r>
          <a:endParaRPr lang="es-SV"/>
        </a:p>
      </dgm:t>
    </dgm:pt>
    <dgm:pt modelId="{27A43731-1569-42F0-97AD-A68364A1792F}" type="parTrans" cxnId="{A72656B3-41B5-447C-A100-44EB45B0960D}">
      <dgm:prSet/>
      <dgm:spPr/>
      <dgm:t>
        <a:bodyPr/>
        <a:lstStyle/>
        <a:p>
          <a:endParaRPr lang="es-SV"/>
        </a:p>
      </dgm:t>
    </dgm:pt>
    <dgm:pt modelId="{512BB90E-186D-4086-91BA-4786CEE7205A}" type="sibTrans" cxnId="{A72656B3-41B5-447C-A100-44EB45B0960D}">
      <dgm:prSet/>
      <dgm:spPr/>
      <dgm:t>
        <a:bodyPr/>
        <a:lstStyle/>
        <a:p>
          <a:endParaRPr lang="es-SV"/>
        </a:p>
      </dgm:t>
    </dgm:pt>
    <dgm:pt modelId="{BF0FB7CA-2B46-47B3-A010-D60B0D2AA711}" type="pres">
      <dgm:prSet presAssocID="{F3DD9E0E-0933-4477-AAFC-B877BACF88BD}" presName="Name0" presStyleCnt="0">
        <dgm:presLayoutVars>
          <dgm:dir/>
          <dgm:animLvl val="lvl"/>
          <dgm:resizeHandles val="exact"/>
        </dgm:presLayoutVars>
      </dgm:prSet>
      <dgm:spPr/>
    </dgm:pt>
    <dgm:pt modelId="{87C622A2-2047-45F8-AD5C-D556F13B6D82}" type="pres">
      <dgm:prSet presAssocID="{F9113702-F7EA-4D13-8EF7-A1AA1947A8D9}" presName="linNode" presStyleCnt="0"/>
      <dgm:spPr/>
    </dgm:pt>
    <dgm:pt modelId="{7AD3930A-FE7E-4802-9BFB-6CA684950D4F}" type="pres">
      <dgm:prSet presAssocID="{F9113702-F7EA-4D13-8EF7-A1AA1947A8D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7F4E285-28DB-42A5-B58E-ADC25CAD5486}" type="pres">
      <dgm:prSet presAssocID="{6A27CD09-9ED2-442F-A0BB-8A61760F1B8C}" presName="sp" presStyleCnt="0"/>
      <dgm:spPr/>
    </dgm:pt>
    <dgm:pt modelId="{E86EB1E4-1C97-4F9D-9981-F0C0A7241934}" type="pres">
      <dgm:prSet presAssocID="{87167614-09BA-4E05-B721-58DA4AD9B291}" presName="linNode" presStyleCnt="0"/>
      <dgm:spPr/>
    </dgm:pt>
    <dgm:pt modelId="{F02AB7F7-8229-4443-A88F-C44669D9D70E}" type="pres">
      <dgm:prSet presAssocID="{87167614-09BA-4E05-B721-58DA4AD9B29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87770D1-665A-45BB-ADA3-47A046A7C627}" type="pres">
      <dgm:prSet presAssocID="{3112286E-2768-4D37-AC88-B5AF608B0FB5}" presName="sp" presStyleCnt="0"/>
      <dgm:spPr/>
    </dgm:pt>
    <dgm:pt modelId="{07AA7321-AE4F-4429-B76E-86F723777E5D}" type="pres">
      <dgm:prSet presAssocID="{E6785F93-7C42-4B25-8E53-BDF7A6F423CE}" presName="linNode" presStyleCnt="0"/>
      <dgm:spPr/>
    </dgm:pt>
    <dgm:pt modelId="{B5DA0F19-0D9C-4BA5-A8FD-954BC22B3750}" type="pres">
      <dgm:prSet presAssocID="{E6785F93-7C42-4B25-8E53-BDF7A6F423C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C8D98DE-E6A2-46BD-BC5A-B16C7A49DD16}" type="pres">
      <dgm:prSet presAssocID="{C29EFA1B-F7EF-486B-B370-26EFAF71A070}" presName="sp" presStyleCnt="0"/>
      <dgm:spPr/>
    </dgm:pt>
    <dgm:pt modelId="{AAED9ADE-B859-498C-B99C-8307F3092E36}" type="pres">
      <dgm:prSet presAssocID="{B1699497-C9A2-4EE2-AB9A-AA4DFB1B3B80}" presName="linNode" presStyleCnt="0"/>
      <dgm:spPr/>
    </dgm:pt>
    <dgm:pt modelId="{EC0EE192-0BEE-4993-A3B3-FB2B4B85CB0D}" type="pres">
      <dgm:prSet presAssocID="{B1699497-C9A2-4EE2-AB9A-AA4DFB1B3B80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B6B2F33B-C098-4D1C-B501-7FB6C8DCCF4F}" type="presOf" srcId="{E6785F93-7C42-4B25-8E53-BDF7A6F423CE}" destId="{B5DA0F19-0D9C-4BA5-A8FD-954BC22B3750}" srcOrd="0" destOrd="0" presId="urn:microsoft.com/office/officeart/2005/8/layout/vList5"/>
    <dgm:cxn modelId="{A72656B3-41B5-447C-A100-44EB45B0960D}" srcId="{F3DD9E0E-0933-4477-AAFC-B877BACF88BD}" destId="{B1699497-C9A2-4EE2-AB9A-AA4DFB1B3B80}" srcOrd="3" destOrd="0" parTransId="{27A43731-1569-42F0-97AD-A68364A1792F}" sibTransId="{512BB90E-186D-4086-91BA-4786CEE7205A}"/>
    <dgm:cxn modelId="{1206E6F7-0052-4A8F-844F-22F7750FB6EB}" type="presOf" srcId="{F3DD9E0E-0933-4477-AAFC-B877BACF88BD}" destId="{BF0FB7CA-2B46-47B3-A010-D60B0D2AA711}" srcOrd="0" destOrd="0" presId="urn:microsoft.com/office/officeart/2005/8/layout/vList5"/>
    <dgm:cxn modelId="{273873EC-6CBB-4D10-BC13-5207EB079FC1}" srcId="{F3DD9E0E-0933-4477-AAFC-B877BACF88BD}" destId="{87167614-09BA-4E05-B721-58DA4AD9B291}" srcOrd="1" destOrd="0" parTransId="{97C82461-230A-494E-9853-3C2DBD99A622}" sibTransId="{3112286E-2768-4D37-AC88-B5AF608B0FB5}"/>
    <dgm:cxn modelId="{D725B2E8-646A-47CD-8FA5-D4E3B6644592}" srcId="{F3DD9E0E-0933-4477-AAFC-B877BACF88BD}" destId="{E6785F93-7C42-4B25-8E53-BDF7A6F423CE}" srcOrd="2" destOrd="0" parTransId="{F3D66CD7-4EC4-4EC5-AC29-3899F0835B19}" sibTransId="{C29EFA1B-F7EF-486B-B370-26EFAF71A070}"/>
    <dgm:cxn modelId="{BAAA3BC8-C7A0-44E9-BD75-DCABDB04E7BE}" srcId="{F3DD9E0E-0933-4477-AAFC-B877BACF88BD}" destId="{F9113702-F7EA-4D13-8EF7-A1AA1947A8D9}" srcOrd="0" destOrd="0" parTransId="{C5854011-927F-4BB5-8365-5498079D4D8E}" sibTransId="{6A27CD09-9ED2-442F-A0BB-8A61760F1B8C}"/>
    <dgm:cxn modelId="{41A79ABF-8066-4BD5-B607-AB5E615589F6}" type="presOf" srcId="{B1699497-C9A2-4EE2-AB9A-AA4DFB1B3B80}" destId="{EC0EE192-0BEE-4993-A3B3-FB2B4B85CB0D}" srcOrd="0" destOrd="0" presId="urn:microsoft.com/office/officeart/2005/8/layout/vList5"/>
    <dgm:cxn modelId="{641BD9CC-111C-4C2E-B0EE-73D00B21757E}" type="presOf" srcId="{F9113702-F7EA-4D13-8EF7-A1AA1947A8D9}" destId="{7AD3930A-FE7E-4802-9BFB-6CA684950D4F}" srcOrd="0" destOrd="0" presId="urn:microsoft.com/office/officeart/2005/8/layout/vList5"/>
    <dgm:cxn modelId="{074A1862-161E-4B67-836D-9DF7F880F148}" type="presOf" srcId="{87167614-09BA-4E05-B721-58DA4AD9B291}" destId="{F02AB7F7-8229-4443-A88F-C44669D9D70E}" srcOrd="0" destOrd="0" presId="urn:microsoft.com/office/officeart/2005/8/layout/vList5"/>
    <dgm:cxn modelId="{5ECA97E4-AA0C-4974-B912-6500D9D1894F}" type="presParOf" srcId="{BF0FB7CA-2B46-47B3-A010-D60B0D2AA711}" destId="{87C622A2-2047-45F8-AD5C-D556F13B6D82}" srcOrd="0" destOrd="0" presId="urn:microsoft.com/office/officeart/2005/8/layout/vList5"/>
    <dgm:cxn modelId="{BF4EDBF9-CBAC-41F2-AF51-B344DDBFC44D}" type="presParOf" srcId="{87C622A2-2047-45F8-AD5C-D556F13B6D82}" destId="{7AD3930A-FE7E-4802-9BFB-6CA684950D4F}" srcOrd="0" destOrd="0" presId="urn:microsoft.com/office/officeart/2005/8/layout/vList5"/>
    <dgm:cxn modelId="{191D5527-8ED1-4EF9-BCB1-983D0DB54A15}" type="presParOf" srcId="{BF0FB7CA-2B46-47B3-A010-D60B0D2AA711}" destId="{C7F4E285-28DB-42A5-B58E-ADC25CAD5486}" srcOrd="1" destOrd="0" presId="urn:microsoft.com/office/officeart/2005/8/layout/vList5"/>
    <dgm:cxn modelId="{226A2E2D-3690-4C03-9FF0-F8791B54BCEC}" type="presParOf" srcId="{BF0FB7CA-2B46-47B3-A010-D60B0D2AA711}" destId="{E86EB1E4-1C97-4F9D-9981-F0C0A7241934}" srcOrd="2" destOrd="0" presId="urn:microsoft.com/office/officeart/2005/8/layout/vList5"/>
    <dgm:cxn modelId="{4E95A460-786A-4521-8165-ED268F0DA016}" type="presParOf" srcId="{E86EB1E4-1C97-4F9D-9981-F0C0A7241934}" destId="{F02AB7F7-8229-4443-A88F-C44669D9D70E}" srcOrd="0" destOrd="0" presId="urn:microsoft.com/office/officeart/2005/8/layout/vList5"/>
    <dgm:cxn modelId="{932BCE61-4C99-4EFB-A20A-BFFBF5B14C42}" type="presParOf" srcId="{BF0FB7CA-2B46-47B3-A010-D60B0D2AA711}" destId="{F87770D1-665A-45BB-ADA3-47A046A7C627}" srcOrd="3" destOrd="0" presId="urn:microsoft.com/office/officeart/2005/8/layout/vList5"/>
    <dgm:cxn modelId="{18A6DAF2-4A83-4B61-8A99-FD5E9E309AD0}" type="presParOf" srcId="{BF0FB7CA-2B46-47B3-A010-D60B0D2AA711}" destId="{07AA7321-AE4F-4429-B76E-86F723777E5D}" srcOrd="4" destOrd="0" presId="urn:microsoft.com/office/officeart/2005/8/layout/vList5"/>
    <dgm:cxn modelId="{41D0A976-5493-4343-819E-1DC69644ECBB}" type="presParOf" srcId="{07AA7321-AE4F-4429-B76E-86F723777E5D}" destId="{B5DA0F19-0D9C-4BA5-A8FD-954BC22B3750}" srcOrd="0" destOrd="0" presId="urn:microsoft.com/office/officeart/2005/8/layout/vList5"/>
    <dgm:cxn modelId="{5445F3FF-D718-4995-B8FB-6B92F9814DF3}" type="presParOf" srcId="{BF0FB7CA-2B46-47B3-A010-D60B0D2AA711}" destId="{AC8D98DE-E6A2-46BD-BC5A-B16C7A49DD16}" srcOrd="5" destOrd="0" presId="urn:microsoft.com/office/officeart/2005/8/layout/vList5"/>
    <dgm:cxn modelId="{AE61E100-0AC3-46F5-A331-47DFC01ECF85}" type="presParOf" srcId="{BF0FB7CA-2B46-47B3-A010-D60B0D2AA711}" destId="{AAED9ADE-B859-498C-B99C-8307F3092E36}" srcOrd="6" destOrd="0" presId="urn:microsoft.com/office/officeart/2005/8/layout/vList5"/>
    <dgm:cxn modelId="{37C1BAE7-3BD8-4773-BC7F-8C99390EAE71}" type="presParOf" srcId="{AAED9ADE-B859-498C-B99C-8307F3092E36}" destId="{EC0EE192-0BEE-4993-A3B3-FB2B4B85CB0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6FB643-CDF3-4FC4-AC89-787C7C08F03C}" type="doc">
      <dgm:prSet loTypeId="urn:microsoft.com/office/officeart/2005/8/layout/matrix3" loCatId="matrix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s-SV"/>
        </a:p>
      </dgm:t>
    </dgm:pt>
    <dgm:pt modelId="{98BA51AC-1717-4D3D-8C91-D8DF2C017163}">
      <dgm:prSet/>
      <dgm:spPr/>
      <dgm:t>
        <a:bodyPr/>
        <a:lstStyle/>
        <a:p>
          <a:pPr rtl="0"/>
          <a:r>
            <a:rPr lang="es-SV" smtClean="0"/>
            <a:t>Familiarizarse con algunos métodos didácticos básicos.</a:t>
          </a:r>
          <a:endParaRPr lang="es-SV"/>
        </a:p>
      </dgm:t>
    </dgm:pt>
    <dgm:pt modelId="{FB2201ED-1986-4FB5-ABE3-50F704741F85}" type="parTrans" cxnId="{DB45C71B-8B4B-474B-B6F4-F11D84CC5EDB}">
      <dgm:prSet/>
      <dgm:spPr/>
      <dgm:t>
        <a:bodyPr/>
        <a:lstStyle/>
        <a:p>
          <a:endParaRPr lang="es-SV"/>
        </a:p>
      </dgm:t>
    </dgm:pt>
    <dgm:pt modelId="{81BAA66F-A267-4E7C-88A3-B6914607DC47}" type="sibTrans" cxnId="{DB45C71B-8B4B-474B-B6F4-F11D84CC5EDB}">
      <dgm:prSet/>
      <dgm:spPr/>
      <dgm:t>
        <a:bodyPr/>
        <a:lstStyle/>
        <a:p>
          <a:endParaRPr lang="es-SV"/>
        </a:p>
      </dgm:t>
    </dgm:pt>
    <dgm:pt modelId="{3FAADAE8-3B69-4DF0-A8ED-D3992CE18B21}">
      <dgm:prSet/>
      <dgm:spPr/>
      <dgm:t>
        <a:bodyPr/>
        <a:lstStyle/>
        <a:p>
          <a:pPr rtl="0"/>
          <a:r>
            <a:rPr lang="es-SV" smtClean="0"/>
            <a:t>Definir algunos principios fundamentales del aprendizaje.</a:t>
          </a:r>
          <a:endParaRPr lang="es-SV"/>
        </a:p>
      </dgm:t>
    </dgm:pt>
    <dgm:pt modelId="{C99FF738-ED91-4E8E-895E-FEC49B8BA7CA}" type="parTrans" cxnId="{86355558-0810-49A2-9463-B33646E26748}">
      <dgm:prSet/>
      <dgm:spPr/>
      <dgm:t>
        <a:bodyPr/>
        <a:lstStyle/>
        <a:p>
          <a:endParaRPr lang="es-SV"/>
        </a:p>
      </dgm:t>
    </dgm:pt>
    <dgm:pt modelId="{8611C754-3687-486B-9941-D10D0097E4A2}" type="sibTrans" cxnId="{86355558-0810-49A2-9463-B33646E26748}">
      <dgm:prSet/>
      <dgm:spPr/>
      <dgm:t>
        <a:bodyPr/>
        <a:lstStyle/>
        <a:p>
          <a:endParaRPr lang="es-SV"/>
        </a:p>
      </dgm:t>
    </dgm:pt>
    <dgm:pt modelId="{675D725D-6D95-4A7D-9DC5-F399A770F1F0}">
      <dgm:prSet/>
      <dgm:spPr/>
      <dgm:t>
        <a:bodyPr/>
        <a:lstStyle/>
        <a:p>
          <a:pPr rtl="0"/>
          <a:r>
            <a:rPr lang="es-SV" smtClean="0"/>
            <a:t>Utilizar mejores métodos en su desempeño como maestro.</a:t>
          </a:r>
          <a:endParaRPr lang="es-SV"/>
        </a:p>
      </dgm:t>
    </dgm:pt>
    <dgm:pt modelId="{3B850311-3062-4252-BE71-56FBB3365070}" type="parTrans" cxnId="{2B151351-A641-47F7-8D09-B256C84481D7}">
      <dgm:prSet/>
      <dgm:spPr/>
      <dgm:t>
        <a:bodyPr/>
        <a:lstStyle/>
        <a:p>
          <a:endParaRPr lang="es-SV"/>
        </a:p>
      </dgm:t>
    </dgm:pt>
    <dgm:pt modelId="{A6321D67-C596-4C4B-9040-B1DF389E2D82}" type="sibTrans" cxnId="{2B151351-A641-47F7-8D09-B256C84481D7}">
      <dgm:prSet/>
      <dgm:spPr/>
      <dgm:t>
        <a:bodyPr/>
        <a:lstStyle/>
        <a:p>
          <a:endParaRPr lang="es-SV"/>
        </a:p>
      </dgm:t>
    </dgm:pt>
    <dgm:pt modelId="{D2E93B09-163E-42F6-8FEC-382CA0BE27AF}">
      <dgm:prSet/>
      <dgm:spPr/>
      <dgm:t>
        <a:bodyPr/>
        <a:lstStyle/>
        <a:p>
          <a:pPr rtl="0"/>
          <a:r>
            <a:rPr lang="es-SV" smtClean="0"/>
            <a:t>Distinguir entre un plan de enseñanza y un plan de clase.</a:t>
          </a:r>
          <a:endParaRPr lang="es-SV"/>
        </a:p>
      </dgm:t>
    </dgm:pt>
    <dgm:pt modelId="{A950BB94-4677-4F6A-AEA2-E7EF621F3265}" type="parTrans" cxnId="{D7D9866D-D3E4-4EAA-BA7B-A678804A0278}">
      <dgm:prSet/>
      <dgm:spPr/>
      <dgm:t>
        <a:bodyPr/>
        <a:lstStyle/>
        <a:p>
          <a:endParaRPr lang="es-SV"/>
        </a:p>
      </dgm:t>
    </dgm:pt>
    <dgm:pt modelId="{42E21E28-8EC8-4F58-AB71-C5E702320A5C}" type="sibTrans" cxnId="{D7D9866D-D3E4-4EAA-BA7B-A678804A0278}">
      <dgm:prSet/>
      <dgm:spPr/>
      <dgm:t>
        <a:bodyPr/>
        <a:lstStyle/>
        <a:p>
          <a:endParaRPr lang="es-SV"/>
        </a:p>
      </dgm:t>
    </dgm:pt>
    <dgm:pt modelId="{024778BC-FF46-42CA-830B-2EE338824207}" type="pres">
      <dgm:prSet presAssocID="{956FB643-CDF3-4FC4-AC89-787C7C08F03C}" presName="matrix" presStyleCnt="0">
        <dgm:presLayoutVars>
          <dgm:chMax val="1"/>
          <dgm:dir/>
          <dgm:resizeHandles val="exact"/>
        </dgm:presLayoutVars>
      </dgm:prSet>
      <dgm:spPr/>
    </dgm:pt>
    <dgm:pt modelId="{BDFA6534-B456-41EA-B7AF-BC31BDBEC7C2}" type="pres">
      <dgm:prSet presAssocID="{956FB643-CDF3-4FC4-AC89-787C7C08F03C}" presName="diamond" presStyleLbl="bgShp" presStyleIdx="0" presStyleCnt="1"/>
      <dgm:spPr/>
    </dgm:pt>
    <dgm:pt modelId="{56CC0F64-8C32-46E6-B6F9-81A7E19EA1CC}" type="pres">
      <dgm:prSet presAssocID="{956FB643-CDF3-4FC4-AC89-787C7C08F03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8930CF9-A130-4861-A508-B4BF7ECE54EC}" type="pres">
      <dgm:prSet presAssocID="{956FB643-CDF3-4FC4-AC89-787C7C08F03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60F6BD9-FF1C-4803-9393-358665CB99D5}" type="pres">
      <dgm:prSet presAssocID="{956FB643-CDF3-4FC4-AC89-787C7C08F03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0088F64-49CD-4A80-B785-3268CA4E553E}" type="pres">
      <dgm:prSet presAssocID="{956FB643-CDF3-4FC4-AC89-787C7C08F03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7D9866D-D3E4-4EAA-BA7B-A678804A0278}" srcId="{956FB643-CDF3-4FC4-AC89-787C7C08F03C}" destId="{D2E93B09-163E-42F6-8FEC-382CA0BE27AF}" srcOrd="3" destOrd="0" parTransId="{A950BB94-4677-4F6A-AEA2-E7EF621F3265}" sibTransId="{42E21E28-8EC8-4F58-AB71-C5E702320A5C}"/>
    <dgm:cxn modelId="{499B64F2-A464-4114-A375-EDCF2CC3D3B6}" type="presOf" srcId="{D2E93B09-163E-42F6-8FEC-382CA0BE27AF}" destId="{20088F64-49CD-4A80-B785-3268CA4E553E}" srcOrd="0" destOrd="0" presId="urn:microsoft.com/office/officeart/2005/8/layout/matrix3"/>
    <dgm:cxn modelId="{DB45C71B-8B4B-474B-B6F4-F11D84CC5EDB}" srcId="{956FB643-CDF3-4FC4-AC89-787C7C08F03C}" destId="{98BA51AC-1717-4D3D-8C91-D8DF2C017163}" srcOrd="0" destOrd="0" parTransId="{FB2201ED-1986-4FB5-ABE3-50F704741F85}" sibTransId="{81BAA66F-A267-4E7C-88A3-B6914607DC47}"/>
    <dgm:cxn modelId="{29FE9D1F-0D76-4D28-BDA6-E040937236BC}" type="presOf" srcId="{3FAADAE8-3B69-4DF0-A8ED-D3992CE18B21}" destId="{88930CF9-A130-4861-A508-B4BF7ECE54EC}" srcOrd="0" destOrd="0" presId="urn:microsoft.com/office/officeart/2005/8/layout/matrix3"/>
    <dgm:cxn modelId="{2B151351-A641-47F7-8D09-B256C84481D7}" srcId="{956FB643-CDF3-4FC4-AC89-787C7C08F03C}" destId="{675D725D-6D95-4A7D-9DC5-F399A770F1F0}" srcOrd="2" destOrd="0" parTransId="{3B850311-3062-4252-BE71-56FBB3365070}" sibTransId="{A6321D67-C596-4C4B-9040-B1DF389E2D82}"/>
    <dgm:cxn modelId="{86355558-0810-49A2-9463-B33646E26748}" srcId="{956FB643-CDF3-4FC4-AC89-787C7C08F03C}" destId="{3FAADAE8-3B69-4DF0-A8ED-D3992CE18B21}" srcOrd="1" destOrd="0" parTransId="{C99FF738-ED91-4E8E-895E-FEC49B8BA7CA}" sibTransId="{8611C754-3687-486B-9941-D10D0097E4A2}"/>
    <dgm:cxn modelId="{89D44CD6-1D62-4A75-A100-7D5A31AC186B}" type="presOf" srcId="{675D725D-6D95-4A7D-9DC5-F399A770F1F0}" destId="{360F6BD9-FF1C-4803-9393-358665CB99D5}" srcOrd="0" destOrd="0" presId="urn:microsoft.com/office/officeart/2005/8/layout/matrix3"/>
    <dgm:cxn modelId="{FAAD14C1-A5C6-4F20-8BC0-C13B7227EF40}" type="presOf" srcId="{956FB643-CDF3-4FC4-AC89-787C7C08F03C}" destId="{024778BC-FF46-42CA-830B-2EE338824207}" srcOrd="0" destOrd="0" presId="urn:microsoft.com/office/officeart/2005/8/layout/matrix3"/>
    <dgm:cxn modelId="{E7ECFDFD-8671-4A02-BE23-3484763B6A48}" type="presOf" srcId="{98BA51AC-1717-4D3D-8C91-D8DF2C017163}" destId="{56CC0F64-8C32-46E6-B6F9-81A7E19EA1CC}" srcOrd="0" destOrd="0" presId="urn:microsoft.com/office/officeart/2005/8/layout/matrix3"/>
    <dgm:cxn modelId="{B58952C2-2930-4731-9945-43FEBF798D45}" type="presParOf" srcId="{024778BC-FF46-42CA-830B-2EE338824207}" destId="{BDFA6534-B456-41EA-B7AF-BC31BDBEC7C2}" srcOrd="0" destOrd="0" presId="urn:microsoft.com/office/officeart/2005/8/layout/matrix3"/>
    <dgm:cxn modelId="{06AAF76B-821A-4D24-AE23-7917CFD8005B}" type="presParOf" srcId="{024778BC-FF46-42CA-830B-2EE338824207}" destId="{56CC0F64-8C32-46E6-B6F9-81A7E19EA1CC}" srcOrd="1" destOrd="0" presId="urn:microsoft.com/office/officeart/2005/8/layout/matrix3"/>
    <dgm:cxn modelId="{D858E956-A8B0-43C8-BE79-730351047663}" type="presParOf" srcId="{024778BC-FF46-42CA-830B-2EE338824207}" destId="{88930CF9-A130-4861-A508-B4BF7ECE54EC}" srcOrd="2" destOrd="0" presId="urn:microsoft.com/office/officeart/2005/8/layout/matrix3"/>
    <dgm:cxn modelId="{D23FBEBD-E73A-4305-BDD9-7C0649D1DCE2}" type="presParOf" srcId="{024778BC-FF46-42CA-830B-2EE338824207}" destId="{360F6BD9-FF1C-4803-9393-358665CB99D5}" srcOrd="3" destOrd="0" presId="urn:microsoft.com/office/officeart/2005/8/layout/matrix3"/>
    <dgm:cxn modelId="{F9DA2B5C-6CB7-40D6-AB31-F2A5F153897E}" type="presParOf" srcId="{024778BC-FF46-42CA-830B-2EE338824207}" destId="{20088F64-49CD-4A80-B785-3268CA4E553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4E742-E559-40A3-850C-77BD7BB53A44}" type="doc">
      <dgm:prSet loTypeId="urn:microsoft.com/office/officeart/2005/8/layout/cycle3" loCatId="cycle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s-SV"/>
        </a:p>
      </dgm:t>
    </dgm:pt>
    <dgm:pt modelId="{30DEC71F-9AB5-4A0D-87FF-8C473E034BDC}">
      <dgm:prSet/>
      <dgm:spPr/>
      <dgm:t>
        <a:bodyPr/>
        <a:lstStyle/>
        <a:p>
          <a:pPr rtl="0"/>
          <a:r>
            <a:rPr lang="es-SV" smtClean="0"/>
            <a:t>Utilizar un plan de enseñanza elaborado personalmente para cada lección.</a:t>
          </a:r>
          <a:endParaRPr lang="es-SV"/>
        </a:p>
      </dgm:t>
    </dgm:pt>
    <dgm:pt modelId="{DA6F6053-F128-40E3-B15A-DB17EABAB7DD}" type="parTrans" cxnId="{4F28106D-4E4B-40A7-AB83-5E1C669C3501}">
      <dgm:prSet/>
      <dgm:spPr/>
      <dgm:t>
        <a:bodyPr/>
        <a:lstStyle/>
        <a:p>
          <a:endParaRPr lang="es-SV"/>
        </a:p>
      </dgm:t>
    </dgm:pt>
    <dgm:pt modelId="{DECC3579-4A6E-4643-A996-075B4340E1B7}" type="sibTrans" cxnId="{4F28106D-4E4B-40A7-AB83-5E1C669C3501}">
      <dgm:prSet/>
      <dgm:spPr/>
      <dgm:t>
        <a:bodyPr/>
        <a:lstStyle/>
        <a:p>
          <a:endParaRPr lang="es-SV"/>
        </a:p>
      </dgm:t>
    </dgm:pt>
    <dgm:pt modelId="{DA56FE42-E8FD-45D9-8A79-ADABA60FF117}">
      <dgm:prSet/>
      <dgm:spPr/>
      <dgm:t>
        <a:bodyPr/>
        <a:lstStyle/>
        <a:p>
          <a:pPr rtl="0"/>
          <a:r>
            <a:rPr lang="es-SV" smtClean="0"/>
            <a:t>Conocer mejor a sus alumnos.</a:t>
          </a:r>
          <a:endParaRPr lang="es-SV"/>
        </a:p>
      </dgm:t>
    </dgm:pt>
    <dgm:pt modelId="{BA86B001-D024-4F33-B4D1-BEAE4BAA0322}" type="parTrans" cxnId="{633A73A7-4CE4-479B-9583-C0F459B3D970}">
      <dgm:prSet/>
      <dgm:spPr/>
      <dgm:t>
        <a:bodyPr/>
        <a:lstStyle/>
        <a:p>
          <a:endParaRPr lang="es-SV"/>
        </a:p>
      </dgm:t>
    </dgm:pt>
    <dgm:pt modelId="{F881D656-9B95-46A2-88DE-ACFD591E96BE}" type="sibTrans" cxnId="{633A73A7-4CE4-479B-9583-C0F459B3D970}">
      <dgm:prSet/>
      <dgm:spPr/>
      <dgm:t>
        <a:bodyPr/>
        <a:lstStyle/>
        <a:p>
          <a:endParaRPr lang="es-SV"/>
        </a:p>
      </dgm:t>
    </dgm:pt>
    <dgm:pt modelId="{F52B32B3-B26E-4B7A-884B-99662DD444A4}">
      <dgm:prSet/>
      <dgm:spPr/>
      <dgm:t>
        <a:bodyPr/>
        <a:lstStyle/>
        <a:p>
          <a:pPr rtl="0"/>
          <a:r>
            <a:rPr lang="es-SV" smtClean="0"/>
            <a:t>Decidirse a enseñar en la forma que Jesús lo hizo.</a:t>
          </a:r>
          <a:endParaRPr lang="es-SV"/>
        </a:p>
      </dgm:t>
    </dgm:pt>
    <dgm:pt modelId="{B6F2A7FF-5F46-46BF-AEFE-865A11138BF3}" type="parTrans" cxnId="{0A1181D8-8A8B-4A04-81A7-F58B12B7811F}">
      <dgm:prSet/>
      <dgm:spPr/>
      <dgm:t>
        <a:bodyPr/>
        <a:lstStyle/>
        <a:p>
          <a:endParaRPr lang="es-SV"/>
        </a:p>
      </dgm:t>
    </dgm:pt>
    <dgm:pt modelId="{AD915FAA-2E88-49FE-B1D4-0F59BE84112B}" type="sibTrans" cxnId="{0A1181D8-8A8B-4A04-81A7-F58B12B7811F}">
      <dgm:prSet/>
      <dgm:spPr/>
      <dgm:t>
        <a:bodyPr/>
        <a:lstStyle/>
        <a:p>
          <a:endParaRPr lang="es-SV"/>
        </a:p>
      </dgm:t>
    </dgm:pt>
    <dgm:pt modelId="{BE1BB254-D19C-46B5-B050-EF2230DC4D55}">
      <dgm:prSet/>
      <dgm:spPr/>
      <dgm:t>
        <a:bodyPr/>
        <a:lstStyle/>
        <a:p>
          <a:pPr rtl="0"/>
          <a:r>
            <a:rPr lang="es-SV" smtClean="0"/>
            <a:t>Hacer que su magisterio sea emocionante.</a:t>
          </a:r>
          <a:endParaRPr lang="es-SV"/>
        </a:p>
      </dgm:t>
    </dgm:pt>
    <dgm:pt modelId="{7823E514-BBC8-45A8-AF8D-10122A6DBA00}" type="parTrans" cxnId="{90388359-0A2A-4F87-89B1-56DB3CB08BD6}">
      <dgm:prSet/>
      <dgm:spPr/>
      <dgm:t>
        <a:bodyPr/>
        <a:lstStyle/>
        <a:p>
          <a:endParaRPr lang="es-SV"/>
        </a:p>
      </dgm:t>
    </dgm:pt>
    <dgm:pt modelId="{D4298DF0-E302-4D99-BE5D-182EA1B19199}" type="sibTrans" cxnId="{90388359-0A2A-4F87-89B1-56DB3CB08BD6}">
      <dgm:prSet/>
      <dgm:spPr/>
      <dgm:t>
        <a:bodyPr/>
        <a:lstStyle/>
        <a:p>
          <a:endParaRPr lang="es-SV"/>
        </a:p>
      </dgm:t>
    </dgm:pt>
    <dgm:pt modelId="{C897CC50-9EB7-4723-B9E5-E34FED64FDFA}" type="pres">
      <dgm:prSet presAssocID="{9B64E742-E559-40A3-850C-77BD7BB53A44}" presName="Name0" presStyleCnt="0">
        <dgm:presLayoutVars>
          <dgm:dir/>
          <dgm:resizeHandles val="exact"/>
        </dgm:presLayoutVars>
      </dgm:prSet>
      <dgm:spPr/>
    </dgm:pt>
    <dgm:pt modelId="{0E6636CC-4710-412A-A4A6-DB659E46ABB4}" type="pres">
      <dgm:prSet presAssocID="{9B64E742-E559-40A3-850C-77BD7BB53A44}" presName="cycle" presStyleCnt="0"/>
      <dgm:spPr/>
    </dgm:pt>
    <dgm:pt modelId="{92BAEBBD-D5C2-4FCB-B461-CDF4F57BB516}" type="pres">
      <dgm:prSet presAssocID="{30DEC71F-9AB5-4A0D-87FF-8C473E034BDC}" presName="nodeFirstNode" presStyleLbl="node1" presStyleIdx="0" presStyleCnt="4">
        <dgm:presLayoutVars>
          <dgm:bulletEnabled val="1"/>
        </dgm:presLayoutVars>
      </dgm:prSet>
      <dgm:spPr/>
    </dgm:pt>
    <dgm:pt modelId="{7709556C-355A-4363-8A0D-3DA0FF53553E}" type="pres">
      <dgm:prSet presAssocID="{DECC3579-4A6E-4643-A996-075B4340E1B7}" presName="sibTransFirstNode" presStyleLbl="bgShp" presStyleIdx="0" presStyleCnt="1"/>
      <dgm:spPr/>
    </dgm:pt>
    <dgm:pt modelId="{82436675-96B0-4A8E-93AA-1753C0798505}" type="pres">
      <dgm:prSet presAssocID="{DA56FE42-E8FD-45D9-8A79-ADABA60FF117}" presName="nodeFollowingNodes" presStyleLbl="node1" presStyleIdx="1" presStyleCnt="4">
        <dgm:presLayoutVars>
          <dgm:bulletEnabled val="1"/>
        </dgm:presLayoutVars>
      </dgm:prSet>
      <dgm:spPr/>
    </dgm:pt>
    <dgm:pt modelId="{416E02D4-7D56-4AC7-AE3D-C3FC46CE9F91}" type="pres">
      <dgm:prSet presAssocID="{F52B32B3-B26E-4B7A-884B-99662DD444A4}" presName="nodeFollowingNodes" presStyleLbl="node1" presStyleIdx="2" presStyleCnt="4">
        <dgm:presLayoutVars>
          <dgm:bulletEnabled val="1"/>
        </dgm:presLayoutVars>
      </dgm:prSet>
      <dgm:spPr/>
    </dgm:pt>
    <dgm:pt modelId="{44B06DC3-D5B9-45EB-8EBC-331149D81A78}" type="pres">
      <dgm:prSet presAssocID="{BE1BB254-D19C-46B5-B050-EF2230DC4D55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90388359-0A2A-4F87-89B1-56DB3CB08BD6}" srcId="{9B64E742-E559-40A3-850C-77BD7BB53A44}" destId="{BE1BB254-D19C-46B5-B050-EF2230DC4D55}" srcOrd="3" destOrd="0" parTransId="{7823E514-BBC8-45A8-AF8D-10122A6DBA00}" sibTransId="{D4298DF0-E302-4D99-BE5D-182EA1B19199}"/>
    <dgm:cxn modelId="{17602F40-3081-4E2B-AD30-11CD2E320822}" type="presOf" srcId="{DA56FE42-E8FD-45D9-8A79-ADABA60FF117}" destId="{82436675-96B0-4A8E-93AA-1753C0798505}" srcOrd="0" destOrd="0" presId="urn:microsoft.com/office/officeart/2005/8/layout/cycle3"/>
    <dgm:cxn modelId="{4F28106D-4E4B-40A7-AB83-5E1C669C3501}" srcId="{9B64E742-E559-40A3-850C-77BD7BB53A44}" destId="{30DEC71F-9AB5-4A0D-87FF-8C473E034BDC}" srcOrd="0" destOrd="0" parTransId="{DA6F6053-F128-40E3-B15A-DB17EABAB7DD}" sibTransId="{DECC3579-4A6E-4643-A996-075B4340E1B7}"/>
    <dgm:cxn modelId="{0A1181D8-8A8B-4A04-81A7-F58B12B7811F}" srcId="{9B64E742-E559-40A3-850C-77BD7BB53A44}" destId="{F52B32B3-B26E-4B7A-884B-99662DD444A4}" srcOrd="2" destOrd="0" parTransId="{B6F2A7FF-5F46-46BF-AEFE-865A11138BF3}" sibTransId="{AD915FAA-2E88-49FE-B1D4-0F59BE84112B}"/>
    <dgm:cxn modelId="{0BC0BF8B-A18C-45C2-8933-493F0D7D63F4}" type="presOf" srcId="{DECC3579-4A6E-4643-A996-075B4340E1B7}" destId="{7709556C-355A-4363-8A0D-3DA0FF53553E}" srcOrd="0" destOrd="0" presId="urn:microsoft.com/office/officeart/2005/8/layout/cycle3"/>
    <dgm:cxn modelId="{633A73A7-4CE4-479B-9583-C0F459B3D970}" srcId="{9B64E742-E559-40A3-850C-77BD7BB53A44}" destId="{DA56FE42-E8FD-45D9-8A79-ADABA60FF117}" srcOrd="1" destOrd="0" parTransId="{BA86B001-D024-4F33-B4D1-BEAE4BAA0322}" sibTransId="{F881D656-9B95-46A2-88DE-ACFD591E96BE}"/>
    <dgm:cxn modelId="{A7B46E38-743E-4B9C-8A7C-EAF98D466EE7}" type="presOf" srcId="{F52B32B3-B26E-4B7A-884B-99662DD444A4}" destId="{416E02D4-7D56-4AC7-AE3D-C3FC46CE9F91}" srcOrd="0" destOrd="0" presId="urn:microsoft.com/office/officeart/2005/8/layout/cycle3"/>
    <dgm:cxn modelId="{30D739BB-2BAA-46B3-A938-C065D0AA0FE0}" type="presOf" srcId="{30DEC71F-9AB5-4A0D-87FF-8C473E034BDC}" destId="{92BAEBBD-D5C2-4FCB-B461-CDF4F57BB516}" srcOrd="0" destOrd="0" presId="urn:microsoft.com/office/officeart/2005/8/layout/cycle3"/>
    <dgm:cxn modelId="{8A12A10B-D45C-4AED-9210-D32C224D08BB}" type="presOf" srcId="{BE1BB254-D19C-46B5-B050-EF2230DC4D55}" destId="{44B06DC3-D5B9-45EB-8EBC-331149D81A78}" srcOrd="0" destOrd="0" presId="urn:microsoft.com/office/officeart/2005/8/layout/cycle3"/>
    <dgm:cxn modelId="{707AF735-9875-4C48-A2D8-DD6A044FEDE6}" type="presOf" srcId="{9B64E742-E559-40A3-850C-77BD7BB53A44}" destId="{C897CC50-9EB7-4723-B9E5-E34FED64FDFA}" srcOrd="0" destOrd="0" presId="urn:microsoft.com/office/officeart/2005/8/layout/cycle3"/>
    <dgm:cxn modelId="{3EA62562-A0F0-4B4D-84F7-12EAE184B32D}" type="presParOf" srcId="{C897CC50-9EB7-4723-B9E5-E34FED64FDFA}" destId="{0E6636CC-4710-412A-A4A6-DB659E46ABB4}" srcOrd="0" destOrd="0" presId="urn:microsoft.com/office/officeart/2005/8/layout/cycle3"/>
    <dgm:cxn modelId="{BD80AEB0-D12C-4F56-AFA7-56530F964BFB}" type="presParOf" srcId="{0E6636CC-4710-412A-A4A6-DB659E46ABB4}" destId="{92BAEBBD-D5C2-4FCB-B461-CDF4F57BB516}" srcOrd="0" destOrd="0" presId="urn:microsoft.com/office/officeart/2005/8/layout/cycle3"/>
    <dgm:cxn modelId="{B84E563C-ED7A-4C9D-9490-979CA9DE395C}" type="presParOf" srcId="{0E6636CC-4710-412A-A4A6-DB659E46ABB4}" destId="{7709556C-355A-4363-8A0D-3DA0FF53553E}" srcOrd="1" destOrd="0" presId="urn:microsoft.com/office/officeart/2005/8/layout/cycle3"/>
    <dgm:cxn modelId="{7623C3D8-CD74-4BC8-BFA4-AA526575A30A}" type="presParOf" srcId="{0E6636CC-4710-412A-A4A6-DB659E46ABB4}" destId="{82436675-96B0-4A8E-93AA-1753C0798505}" srcOrd="2" destOrd="0" presId="urn:microsoft.com/office/officeart/2005/8/layout/cycle3"/>
    <dgm:cxn modelId="{D683838C-9CB6-472B-998D-ED414FEC4082}" type="presParOf" srcId="{0E6636CC-4710-412A-A4A6-DB659E46ABB4}" destId="{416E02D4-7D56-4AC7-AE3D-C3FC46CE9F91}" srcOrd="3" destOrd="0" presId="urn:microsoft.com/office/officeart/2005/8/layout/cycle3"/>
    <dgm:cxn modelId="{DABC6980-E44B-4352-9FBB-1864CC05EB96}" type="presParOf" srcId="{0E6636CC-4710-412A-A4A6-DB659E46ABB4}" destId="{44B06DC3-D5B9-45EB-8EBC-331149D81A7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C281D5-D090-497F-B105-0151E6ED75A5}" type="doc">
      <dgm:prSet loTypeId="urn:microsoft.com/office/officeart/2005/8/layout/matrix2" loCatId="matrix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s-SV"/>
        </a:p>
      </dgm:t>
    </dgm:pt>
    <dgm:pt modelId="{9BAD8510-BC3F-4E90-967E-B969DD6D2228}">
      <dgm:prSet/>
      <dgm:spPr/>
      <dgm:t>
        <a:bodyPr/>
        <a:lstStyle/>
        <a:p>
          <a:pPr rtl="0"/>
          <a:r>
            <a:rPr lang="es-SV" smtClean="0"/>
            <a:t>Profundizar su experiencia espiritual.</a:t>
          </a:r>
          <a:endParaRPr lang="es-SV"/>
        </a:p>
      </dgm:t>
    </dgm:pt>
    <dgm:pt modelId="{E4206309-E0A5-4F08-B3CF-88E57AAC034C}" type="parTrans" cxnId="{C03A152A-31E1-4B82-B4E4-86667D7065B9}">
      <dgm:prSet/>
      <dgm:spPr/>
      <dgm:t>
        <a:bodyPr/>
        <a:lstStyle/>
        <a:p>
          <a:endParaRPr lang="es-SV"/>
        </a:p>
      </dgm:t>
    </dgm:pt>
    <dgm:pt modelId="{BBC64535-9484-4ADB-9448-7B97D2B88713}" type="sibTrans" cxnId="{C03A152A-31E1-4B82-B4E4-86667D7065B9}">
      <dgm:prSet/>
      <dgm:spPr/>
      <dgm:t>
        <a:bodyPr/>
        <a:lstStyle/>
        <a:p>
          <a:endParaRPr lang="es-SV"/>
        </a:p>
      </dgm:t>
    </dgm:pt>
    <dgm:pt modelId="{070EA4A9-827B-4E8B-AC60-C692BD847D21}">
      <dgm:prSet/>
      <dgm:spPr/>
      <dgm:t>
        <a:bodyPr/>
        <a:lstStyle/>
        <a:p>
          <a:pPr rtl="0"/>
          <a:r>
            <a:rPr lang="es-SV" smtClean="0"/>
            <a:t>Utilizar técnicas de refuerzo en su enseñanza.</a:t>
          </a:r>
          <a:endParaRPr lang="es-SV"/>
        </a:p>
      </dgm:t>
    </dgm:pt>
    <dgm:pt modelId="{D4C2FD4A-8651-461C-BA90-9FD741FCAA91}" type="parTrans" cxnId="{78AF2167-74D2-4616-94F5-B6337BD5BE8E}">
      <dgm:prSet/>
      <dgm:spPr/>
      <dgm:t>
        <a:bodyPr/>
        <a:lstStyle/>
        <a:p>
          <a:endParaRPr lang="es-SV"/>
        </a:p>
      </dgm:t>
    </dgm:pt>
    <dgm:pt modelId="{8D480AF2-02D2-4F42-A7BE-C79DC682CDF4}" type="sibTrans" cxnId="{78AF2167-74D2-4616-94F5-B6337BD5BE8E}">
      <dgm:prSet/>
      <dgm:spPr/>
      <dgm:t>
        <a:bodyPr/>
        <a:lstStyle/>
        <a:p>
          <a:endParaRPr lang="es-SV"/>
        </a:p>
      </dgm:t>
    </dgm:pt>
    <dgm:pt modelId="{3FF82F52-8CEE-4EEE-96FE-2BA92E145A39}">
      <dgm:prSet/>
      <dgm:spPr/>
      <dgm:t>
        <a:bodyPr/>
        <a:lstStyle/>
        <a:p>
          <a:pPr rtl="0"/>
          <a:r>
            <a:rPr lang="es-SV" smtClean="0"/>
            <a:t>Desarrollar un plan de autoevaluación con el propósito de mejorar su enseñanza.</a:t>
          </a:r>
          <a:endParaRPr lang="es-SV"/>
        </a:p>
      </dgm:t>
    </dgm:pt>
    <dgm:pt modelId="{D185D0AF-30CE-4CB3-B984-521D888EC864}" type="parTrans" cxnId="{37793796-59B7-4E36-B8E0-6E12A2383F4B}">
      <dgm:prSet/>
      <dgm:spPr/>
      <dgm:t>
        <a:bodyPr/>
        <a:lstStyle/>
        <a:p>
          <a:endParaRPr lang="es-SV"/>
        </a:p>
      </dgm:t>
    </dgm:pt>
    <dgm:pt modelId="{D1B4FC42-14B9-47F8-A9FC-EC059521A704}" type="sibTrans" cxnId="{37793796-59B7-4E36-B8E0-6E12A2383F4B}">
      <dgm:prSet/>
      <dgm:spPr/>
      <dgm:t>
        <a:bodyPr/>
        <a:lstStyle/>
        <a:p>
          <a:endParaRPr lang="es-SV"/>
        </a:p>
      </dgm:t>
    </dgm:pt>
    <dgm:pt modelId="{4754E987-EDDA-451D-B2CF-3A2FFAB30DF6}">
      <dgm:prSet/>
      <dgm:spPr/>
      <dgm:t>
        <a:bodyPr/>
        <a:lstStyle/>
        <a:p>
          <a:pPr rtl="0"/>
          <a:r>
            <a:rPr lang="es-SV" smtClean="0"/>
            <a:t>Decidir que no dejará de enseñar.</a:t>
          </a:r>
          <a:endParaRPr lang="es-SV"/>
        </a:p>
      </dgm:t>
    </dgm:pt>
    <dgm:pt modelId="{42B50A5C-22E5-4026-AC9F-7A6CF53DEA9C}" type="parTrans" cxnId="{29E45D1E-3467-46CA-9279-6440B98BE25F}">
      <dgm:prSet/>
      <dgm:spPr/>
      <dgm:t>
        <a:bodyPr/>
        <a:lstStyle/>
        <a:p>
          <a:endParaRPr lang="es-SV"/>
        </a:p>
      </dgm:t>
    </dgm:pt>
    <dgm:pt modelId="{9A92367D-DCC8-4451-99B6-16FFF212C864}" type="sibTrans" cxnId="{29E45D1E-3467-46CA-9279-6440B98BE25F}">
      <dgm:prSet/>
      <dgm:spPr/>
      <dgm:t>
        <a:bodyPr/>
        <a:lstStyle/>
        <a:p>
          <a:endParaRPr lang="es-SV"/>
        </a:p>
      </dgm:t>
    </dgm:pt>
    <dgm:pt modelId="{8018A1AB-1F77-40C2-B61D-8E629D3B583D}" type="pres">
      <dgm:prSet presAssocID="{D5C281D5-D090-497F-B105-0151E6ED75A5}" presName="matrix" presStyleCnt="0">
        <dgm:presLayoutVars>
          <dgm:chMax val="1"/>
          <dgm:dir/>
          <dgm:resizeHandles val="exact"/>
        </dgm:presLayoutVars>
      </dgm:prSet>
      <dgm:spPr/>
    </dgm:pt>
    <dgm:pt modelId="{07243C28-FC21-4019-9CA2-39E7D61CA72D}" type="pres">
      <dgm:prSet presAssocID="{D5C281D5-D090-497F-B105-0151E6ED75A5}" presName="axisShape" presStyleLbl="bgShp" presStyleIdx="0" presStyleCnt="1"/>
      <dgm:spPr/>
    </dgm:pt>
    <dgm:pt modelId="{DB0D274D-D660-49F7-B95B-FC26B8FB5201}" type="pres">
      <dgm:prSet presAssocID="{D5C281D5-D090-497F-B105-0151E6ED75A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F3BF2EB-A105-4B4D-A8F7-CF5FDA563A2B}" type="pres">
      <dgm:prSet presAssocID="{D5C281D5-D090-497F-B105-0151E6ED75A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29AAED-7F37-405E-977F-FAD6AD99D625}" type="pres">
      <dgm:prSet presAssocID="{D5C281D5-D090-497F-B105-0151E6ED75A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664A2B-DAE4-4B4D-9019-A1BC65743D93}" type="pres">
      <dgm:prSet presAssocID="{D5C281D5-D090-497F-B105-0151E6ED75A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80555D-1ECE-46E8-B358-D0753D549B7A}" type="presOf" srcId="{070EA4A9-827B-4E8B-AC60-C692BD847D21}" destId="{AF3BF2EB-A105-4B4D-A8F7-CF5FDA563A2B}" srcOrd="0" destOrd="0" presId="urn:microsoft.com/office/officeart/2005/8/layout/matrix2"/>
    <dgm:cxn modelId="{5B1BDDD3-161A-483B-BF90-D76536A681A7}" type="presOf" srcId="{D5C281D5-D090-497F-B105-0151E6ED75A5}" destId="{8018A1AB-1F77-40C2-B61D-8E629D3B583D}" srcOrd="0" destOrd="0" presId="urn:microsoft.com/office/officeart/2005/8/layout/matrix2"/>
    <dgm:cxn modelId="{C03A152A-31E1-4B82-B4E4-86667D7065B9}" srcId="{D5C281D5-D090-497F-B105-0151E6ED75A5}" destId="{9BAD8510-BC3F-4E90-967E-B969DD6D2228}" srcOrd="0" destOrd="0" parTransId="{E4206309-E0A5-4F08-B3CF-88E57AAC034C}" sibTransId="{BBC64535-9484-4ADB-9448-7B97D2B88713}"/>
    <dgm:cxn modelId="{1276B255-F428-4ED1-B0AE-F9DFB66490C8}" type="presOf" srcId="{3FF82F52-8CEE-4EEE-96FE-2BA92E145A39}" destId="{9D29AAED-7F37-405E-977F-FAD6AD99D625}" srcOrd="0" destOrd="0" presId="urn:microsoft.com/office/officeart/2005/8/layout/matrix2"/>
    <dgm:cxn modelId="{78AF2167-74D2-4616-94F5-B6337BD5BE8E}" srcId="{D5C281D5-D090-497F-B105-0151E6ED75A5}" destId="{070EA4A9-827B-4E8B-AC60-C692BD847D21}" srcOrd="1" destOrd="0" parTransId="{D4C2FD4A-8651-461C-BA90-9FD741FCAA91}" sibTransId="{8D480AF2-02D2-4F42-A7BE-C79DC682CDF4}"/>
    <dgm:cxn modelId="{D71E3BFD-E342-43E9-927D-C70DFF7F3D1E}" type="presOf" srcId="{9BAD8510-BC3F-4E90-967E-B969DD6D2228}" destId="{DB0D274D-D660-49F7-B95B-FC26B8FB5201}" srcOrd="0" destOrd="0" presId="urn:microsoft.com/office/officeart/2005/8/layout/matrix2"/>
    <dgm:cxn modelId="{29E45D1E-3467-46CA-9279-6440B98BE25F}" srcId="{D5C281D5-D090-497F-B105-0151E6ED75A5}" destId="{4754E987-EDDA-451D-B2CF-3A2FFAB30DF6}" srcOrd="3" destOrd="0" parTransId="{42B50A5C-22E5-4026-AC9F-7A6CF53DEA9C}" sibTransId="{9A92367D-DCC8-4451-99B6-16FFF212C864}"/>
    <dgm:cxn modelId="{C52A1499-E355-4E83-8300-FF15A14D8BC6}" type="presOf" srcId="{4754E987-EDDA-451D-B2CF-3A2FFAB30DF6}" destId="{A7664A2B-DAE4-4B4D-9019-A1BC65743D93}" srcOrd="0" destOrd="0" presId="urn:microsoft.com/office/officeart/2005/8/layout/matrix2"/>
    <dgm:cxn modelId="{37793796-59B7-4E36-B8E0-6E12A2383F4B}" srcId="{D5C281D5-D090-497F-B105-0151E6ED75A5}" destId="{3FF82F52-8CEE-4EEE-96FE-2BA92E145A39}" srcOrd="2" destOrd="0" parTransId="{D185D0AF-30CE-4CB3-B984-521D888EC864}" sibTransId="{D1B4FC42-14B9-47F8-A9FC-EC059521A704}"/>
    <dgm:cxn modelId="{1538B1C0-33A1-4A67-A1D7-D545E30D2285}" type="presParOf" srcId="{8018A1AB-1F77-40C2-B61D-8E629D3B583D}" destId="{07243C28-FC21-4019-9CA2-39E7D61CA72D}" srcOrd="0" destOrd="0" presId="urn:microsoft.com/office/officeart/2005/8/layout/matrix2"/>
    <dgm:cxn modelId="{4B1C3D67-B1A6-4158-BC99-80FFF45B1584}" type="presParOf" srcId="{8018A1AB-1F77-40C2-B61D-8E629D3B583D}" destId="{DB0D274D-D660-49F7-B95B-FC26B8FB5201}" srcOrd="1" destOrd="0" presId="urn:microsoft.com/office/officeart/2005/8/layout/matrix2"/>
    <dgm:cxn modelId="{EE42D0BC-6D7A-4560-B3F0-BF1279BC64D5}" type="presParOf" srcId="{8018A1AB-1F77-40C2-B61D-8E629D3B583D}" destId="{AF3BF2EB-A105-4B4D-A8F7-CF5FDA563A2B}" srcOrd="2" destOrd="0" presId="urn:microsoft.com/office/officeart/2005/8/layout/matrix2"/>
    <dgm:cxn modelId="{4C90C9F6-90BF-4614-8A7F-671870F7FD7F}" type="presParOf" srcId="{8018A1AB-1F77-40C2-B61D-8E629D3B583D}" destId="{9D29AAED-7F37-405E-977F-FAD6AD99D625}" srcOrd="3" destOrd="0" presId="urn:microsoft.com/office/officeart/2005/8/layout/matrix2"/>
    <dgm:cxn modelId="{73BA9BED-43AF-4A0A-BBD2-008301EE71E1}" type="presParOf" srcId="{8018A1AB-1F77-40C2-B61D-8E629D3B583D}" destId="{A7664A2B-DAE4-4B4D-9019-A1BC65743D9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DEE8D-1F02-4EBB-A0AF-678ABBA147FE}">
      <dsp:nvSpPr>
        <dsp:cNvPr id="0" name=""/>
        <dsp:cNvSpPr/>
      </dsp:nvSpPr>
      <dsp:spPr>
        <a:xfrm rot="10800000">
          <a:off x="1492210" y="1935"/>
          <a:ext cx="4939126" cy="992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70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smtClean="0"/>
            <a:t>Presentar un resumen de la función de la enseñanza en la Escuela Sabática.</a:t>
          </a:r>
          <a:endParaRPr lang="es-SV" sz="2000" kern="1200"/>
        </a:p>
      </dsp:txBody>
      <dsp:txXfrm rot="10800000">
        <a:off x="1740355" y="1935"/>
        <a:ext cx="4690981" cy="992579"/>
      </dsp:txXfrm>
    </dsp:sp>
    <dsp:sp modelId="{4371EB02-F604-433E-81B9-7E055F5B6E37}">
      <dsp:nvSpPr>
        <dsp:cNvPr id="0" name=""/>
        <dsp:cNvSpPr/>
      </dsp:nvSpPr>
      <dsp:spPr>
        <a:xfrm>
          <a:off x="995920" y="1935"/>
          <a:ext cx="992579" cy="99257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60A9553-BD64-46BF-B814-5A469DEEBF09}">
      <dsp:nvSpPr>
        <dsp:cNvPr id="0" name=""/>
        <dsp:cNvSpPr/>
      </dsp:nvSpPr>
      <dsp:spPr>
        <a:xfrm rot="10800000">
          <a:off x="1492210" y="1290807"/>
          <a:ext cx="4939126" cy="992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70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smtClean="0"/>
            <a:t>Definir la enseñanza en una forma que permita el empleo de estrategias didácticas adicionales.</a:t>
          </a:r>
          <a:endParaRPr lang="es-SV" sz="2000" kern="1200"/>
        </a:p>
      </dsp:txBody>
      <dsp:txXfrm rot="10800000">
        <a:off x="1740355" y="1290807"/>
        <a:ext cx="4690981" cy="992579"/>
      </dsp:txXfrm>
    </dsp:sp>
    <dsp:sp modelId="{0CCB7E5D-81D6-4B9A-AF35-8CF02079A855}">
      <dsp:nvSpPr>
        <dsp:cNvPr id="0" name=""/>
        <dsp:cNvSpPr/>
      </dsp:nvSpPr>
      <dsp:spPr>
        <a:xfrm>
          <a:off x="995920" y="1290807"/>
          <a:ext cx="992579" cy="99257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7B5144-3037-46B1-8F12-871B35E66CDB}">
      <dsp:nvSpPr>
        <dsp:cNvPr id="0" name=""/>
        <dsp:cNvSpPr/>
      </dsp:nvSpPr>
      <dsp:spPr>
        <a:xfrm rot="10800000">
          <a:off x="1492210" y="2579680"/>
          <a:ext cx="4939126" cy="992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70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smtClean="0"/>
            <a:t>Desarrollar un mayor sentido de responsabilidad por su papel como maestro.</a:t>
          </a:r>
          <a:endParaRPr lang="es-SV" sz="2000" kern="1200"/>
        </a:p>
      </dsp:txBody>
      <dsp:txXfrm rot="10800000">
        <a:off x="1740355" y="2579680"/>
        <a:ext cx="4690981" cy="992579"/>
      </dsp:txXfrm>
    </dsp:sp>
    <dsp:sp modelId="{A424CF0F-660F-4C7C-B33C-84098AF34547}">
      <dsp:nvSpPr>
        <dsp:cNvPr id="0" name=""/>
        <dsp:cNvSpPr/>
      </dsp:nvSpPr>
      <dsp:spPr>
        <a:xfrm>
          <a:off x="995920" y="2579680"/>
          <a:ext cx="992579" cy="99257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30A40A-5991-4296-9972-15813C67ADBC}">
      <dsp:nvSpPr>
        <dsp:cNvPr id="0" name=""/>
        <dsp:cNvSpPr/>
      </dsp:nvSpPr>
      <dsp:spPr>
        <a:xfrm rot="10800000">
          <a:off x="1492210" y="3868552"/>
          <a:ext cx="4939126" cy="992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770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smtClean="0"/>
            <a:t>Identificar el propósito de todas las actividades didácticas de la Escuela Sabática.</a:t>
          </a:r>
          <a:endParaRPr lang="es-SV" sz="2000" kern="1200"/>
        </a:p>
      </dsp:txBody>
      <dsp:txXfrm rot="10800000">
        <a:off x="1740355" y="3868552"/>
        <a:ext cx="4690981" cy="992579"/>
      </dsp:txXfrm>
    </dsp:sp>
    <dsp:sp modelId="{D5428BCA-7BD7-45F3-8115-0661A4819CC3}">
      <dsp:nvSpPr>
        <dsp:cNvPr id="0" name=""/>
        <dsp:cNvSpPr/>
      </dsp:nvSpPr>
      <dsp:spPr>
        <a:xfrm>
          <a:off x="995920" y="3868552"/>
          <a:ext cx="992579" cy="99257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3930A-FE7E-4802-9BFB-6CA684950D4F}">
      <dsp:nvSpPr>
        <dsp:cNvPr id="0" name=""/>
        <dsp:cNvSpPr/>
      </dsp:nvSpPr>
      <dsp:spPr>
        <a:xfrm>
          <a:off x="3134061" y="2433"/>
          <a:ext cx="3525818" cy="11706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smtClean="0"/>
            <a:t>Mejorar su preparación para la enseñanza.</a:t>
          </a:r>
          <a:endParaRPr lang="es-SV" sz="2300" kern="1200"/>
        </a:p>
      </dsp:txBody>
      <dsp:txXfrm>
        <a:off x="3191207" y="59579"/>
        <a:ext cx="3411526" cy="1056358"/>
      </dsp:txXfrm>
    </dsp:sp>
    <dsp:sp modelId="{F02AB7F7-8229-4443-A88F-C44669D9D70E}">
      <dsp:nvSpPr>
        <dsp:cNvPr id="0" name=""/>
        <dsp:cNvSpPr/>
      </dsp:nvSpPr>
      <dsp:spPr>
        <a:xfrm>
          <a:off x="3134061" y="1231617"/>
          <a:ext cx="3525818" cy="117065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0506"/>
                <a:satOff val="-1946"/>
                <a:lumOff val="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smtClean="0"/>
            <a:t>Poner en práctica mejores hábitos de estudio.</a:t>
          </a:r>
          <a:endParaRPr lang="es-SV" sz="2300" kern="1200"/>
        </a:p>
      </dsp:txBody>
      <dsp:txXfrm>
        <a:off x="3191207" y="1288763"/>
        <a:ext cx="3411526" cy="1056358"/>
      </dsp:txXfrm>
    </dsp:sp>
    <dsp:sp modelId="{B5DA0F19-0D9C-4BA5-A8FD-954BC22B3750}">
      <dsp:nvSpPr>
        <dsp:cNvPr id="0" name=""/>
        <dsp:cNvSpPr/>
      </dsp:nvSpPr>
      <dsp:spPr>
        <a:xfrm>
          <a:off x="3134061" y="2460800"/>
          <a:ext cx="3525818" cy="117065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1013"/>
                <a:satOff val="-3893"/>
                <a:lumOff val="9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smtClean="0"/>
            <a:t>Adoptar una actitud más positiva respecto a la función de instructor.</a:t>
          </a:r>
          <a:endParaRPr lang="es-SV" sz="2300" kern="1200"/>
        </a:p>
      </dsp:txBody>
      <dsp:txXfrm>
        <a:off x="3191207" y="2517946"/>
        <a:ext cx="3411526" cy="1056358"/>
      </dsp:txXfrm>
    </dsp:sp>
    <dsp:sp modelId="{EC0EE192-0BEE-4993-A3B3-FB2B4B85CB0D}">
      <dsp:nvSpPr>
        <dsp:cNvPr id="0" name=""/>
        <dsp:cNvSpPr/>
      </dsp:nvSpPr>
      <dsp:spPr>
        <a:xfrm>
          <a:off x="3134061" y="3689983"/>
          <a:ext cx="3525818" cy="117065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smtClean="0"/>
            <a:t>Mostrar una mayor preocupación por cada uno de sus alumnos.</a:t>
          </a:r>
          <a:endParaRPr lang="es-SV" sz="2300" kern="1200"/>
        </a:p>
      </dsp:txBody>
      <dsp:txXfrm>
        <a:off x="3191207" y="3747129"/>
        <a:ext cx="3411526" cy="1056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A6534-B456-41EA-B7AF-BC31BDBEC7C2}">
      <dsp:nvSpPr>
        <dsp:cNvPr id="0" name=""/>
        <dsp:cNvSpPr/>
      </dsp:nvSpPr>
      <dsp:spPr>
        <a:xfrm>
          <a:off x="956982" y="0"/>
          <a:ext cx="5405717" cy="5405717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C0F64-8C32-46E6-B6F9-81A7E19EA1CC}">
      <dsp:nvSpPr>
        <dsp:cNvPr id="0" name=""/>
        <dsp:cNvSpPr/>
      </dsp:nvSpPr>
      <dsp:spPr>
        <a:xfrm>
          <a:off x="1470525" y="513543"/>
          <a:ext cx="2108230" cy="21082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smtClean="0"/>
            <a:t>Familiarizarse con algunos métodos didácticos básicos.</a:t>
          </a:r>
          <a:endParaRPr lang="es-SV" sz="2200" kern="1200"/>
        </a:p>
      </dsp:txBody>
      <dsp:txXfrm>
        <a:off x="1573440" y="616458"/>
        <a:ext cx="1902400" cy="1902400"/>
      </dsp:txXfrm>
    </dsp:sp>
    <dsp:sp modelId="{88930CF9-A130-4861-A508-B4BF7ECE54EC}">
      <dsp:nvSpPr>
        <dsp:cNvPr id="0" name=""/>
        <dsp:cNvSpPr/>
      </dsp:nvSpPr>
      <dsp:spPr>
        <a:xfrm>
          <a:off x="3740926" y="513543"/>
          <a:ext cx="2108230" cy="210823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50088"/>
                <a:satOff val="-5627"/>
                <a:lumOff val="-9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smtClean="0"/>
            <a:t>Definir algunos principios fundamentales del aprendizaje.</a:t>
          </a:r>
          <a:endParaRPr lang="es-SV" sz="2200" kern="1200"/>
        </a:p>
      </dsp:txBody>
      <dsp:txXfrm>
        <a:off x="3843841" y="616458"/>
        <a:ext cx="1902400" cy="1902400"/>
      </dsp:txXfrm>
    </dsp:sp>
    <dsp:sp modelId="{360F6BD9-FF1C-4803-9393-358665CB99D5}">
      <dsp:nvSpPr>
        <dsp:cNvPr id="0" name=""/>
        <dsp:cNvSpPr/>
      </dsp:nvSpPr>
      <dsp:spPr>
        <a:xfrm>
          <a:off x="1470525" y="2783944"/>
          <a:ext cx="2108230" cy="210823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00176"/>
                <a:satOff val="-11253"/>
                <a:lumOff val="-18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smtClean="0"/>
            <a:t>Utilizar mejores métodos en su desempeño como maestro.</a:t>
          </a:r>
          <a:endParaRPr lang="es-SV" sz="2200" kern="1200"/>
        </a:p>
      </dsp:txBody>
      <dsp:txXfrm>
        <a:off x="1573440" y="2886859"/>
        <a:ext cx="1902400" cy="1902400"/>
      </dsp:txXfrm>
    </dsp:sp>
    <dsp:sp modelId="{20088F64-49CD-4A80-B785-3268CA4E553E}">
      <dsp:nvSpPr>
        <dsp:cNvPr id="0" name=""/>
        <dsp:cNvSpPr/>
      </dsp:nvSpPr>
      <dsp:spPr>
        <a:xfrm>
          <a:off x="3740926" y="2783944"/>
          <a:ext cx="2108230" cy="210823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smtClean="0"/>
            <a:t>Distinguir entre un plan de enseñanza y un plan de clase.</a:t>
          </a:r>
          <a:endParaRPr lang="es-SV" sz="2200" kern="1200"/>
        </a:p>
      </dsp:txBody>
      <dsp:txXfrm>
        <a:off x="3843841" y="2886859"/>
        <a:ext cx="1902400" cy="1902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9556C-355A-4363-8A0D-3DA0FF53553E}">
      <dsp:nvSpPr>
        <dsp:cNvPr id="0" name=""/>
        <dsp:cNvSpPr/>
      </dsp:nvSpPr>
      <dsp:spPr>
        <a:xfrm>
          <a:off x="794867" y="110706"/>
          <a:ext cx="4474888" cy="4474888"/>
        </a:xfrm>
        <a:prstGeom prst="circularArrow">
          <a:avLst>
            <a:gd name="adj1" fmla="val 4668"/>
            <a:gd name="adj2" fmla="val 272909"/>
            <a:gd name="adj3" fmla="val 13002507"/>
            <a:gd name="adj4" fmla="val 17915281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BAEBBD-D5C2-4FCB-B461-CDF4F57BB516}">
      <dsp:nvSpPr>
        <dsp:cNvPr id="0" name=""/>
        <dsp:cNvSpPr/>
      </dsp:nvSpPr>
      <dsp:spPr>
        <a:xfrm>
          <a:off x="1607954" y="197225"/>
          <a:ext cx="2848714" cy="14243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smtClean="0"/>
            <a:t>Utilizar un plan de enseñanza elaborado personalmente para cada lección.</a:t>
          </a:r>
          <a:endParaRPr lang="es-SV" sz="2000" kern="1200"/>
        </a:p>
      </dsp:txBody>
      <dsp:txXfrm>
        <a:off x="1677485" y="266756"/>
        <a:ext cx="2709652" cy="1285295"/>
      </dsp:txXfrm>
    </dsp:sp>
    <dsp:sp modelId="{82436675-96B0-4A8E-93AA-1753C0798505}">
      <dsp:nvSpPr>
        <dsp:cNvPr id="0" name=""/>
        <dsp:cNvSpPr/>
      </dsp:nvSpPr>
      <dsp:spPr>
        <a:xfrm>
          <a:off x="3214736" y="1804008"/>
          <a:ext cx="2848714" cy="1424357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488257"/>
                <a:satOff val="8966"/>
                <a:lumOff val="7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smtClean="0"/>
            <a:t>Conocer mejor a sus alumnos.</a:t>
          </a:r>
          <a:endParaRPr lang="es-SV" sz="2000" kern="1200"/>
        </a:p>
      </dsp:txBody>
      <dsp:txXfrm>
        <a:off x="3284267" y="1873539"/>
        <a:ext cx="2709652" cy="1285295"/>
      </dsp:txXfrm>
    </dsp:sp>
    <dsp:sp modelId="{416E02D4-7D56-4AC7-AE3D-C3FC46CE9F91}">
      <dsp:nvSpPr>
        <dsp:cNvPr id="0" name=""/>
        <dsp:cNvSpPr/>
      </dsp:nvSpPr>
      <dsp:spPr>
        <a:xfrm>
          <a:off x="1607954" y="3410790"/>
          <a:ext cx="2848714" cy="1424357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976513"/>
                <a:satOff val="17933"/>
                <a:lumOff val="14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smtClean="0"/>
            <a:t>Decidirse a enseñar en la forma que Jesús lo hizo.</a:t>
          </a:r>
          <a:endParaRPr lang="es-SV" sz="2000" kern="1200"/>
        </a:p>
      </dsp:txBody>
      <dsp:txXfrm>
        <a:off x="1677485" y="3480321"/>
        <a:ext cx="2709652" cy="1285295"/>
      </dsp:txXfrm>
    </dsp:sp>
    <dsp:sp modelId="{44B06DC3-D5B9-45EB-8EBC-331149D81A78}">
      <dsp:nvSpPr>
        <dsp:cNvPr id="0" name=""/>
        <dsp:cNvSpPr/>
      </dsp:nvSpPr>
      <dsp:spPr>
        <a:xfrm>
          <a:off x="1172" y="1804008"/>
          <a:ext cx="2848714" cy="1424357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64770"/>
                <a:satOff val="26899"/>
                <a:lumOff val="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smtClean="0"/>
            <a:t>Hacer que su magisterio sea emocionante.</a:t>
          </a:r>
          <a:endParaRPr lang="es-SV" sz="2000" kern="1200"/>
        </a:p>
      </dsp:txBody>
      <dsp:txXfrm>
        <a:off x="70703" y="1873539"/>
        <a:ext cx="2709652" cy="1285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43C28-FC21-4019-9CA2-39E7D61CA72D}">
      <dsp:nvSpPr>
        <dsp:cNvPr id="0" name=""/>
        <dsp:cNvSpPr/>
      </dsp:nvSpPr>
      <dsp:spPr>
        <a:xfrm>
          <a:off x="262217" y="0"/>
          <a:ext cx="5432612" cy="54326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0D274D-D660-49F7-B95B-FC26B8FB5201}">
      <dsp:nvSpPr>
        <dsp:cNvPr id="0" name=""/>
        <dsp:cNvSpPr/>
      </dsp:nvSpPr>
      <dsp:spPr>
        <a:xfrm>
          <a:off x="615337" y="353119"/>
          <a:ext cx="2173044" cy="21730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100" kern="1200" smtClean="0"/>
            <a:t>Profundizar su experiencia espiritual.</a:t>
          </a:r>
          <a:endParaRPr lang="es-SV" sz="2100" kern="1200"/>
        </a:p>
      </dsp:txBody>
      <dsp:txXfrm>
        <a:off x="721416" y="459198"/>
        <a:ext cx="1960886" cy="1960886"/>
      </dsp:txXfrm>
    </dsp:sp>
    <dsp:sp modelId="{AF3BF2EB-A105-4B4D-A8F7-CF5FDA563A2B}">
      <dsp:nvSpPr>
        <dsp:cNvPr id="0" name=""/>
        <dsp:cNvSpPr/>
      </dsp:nvSpPr>
      <dsp:spPr>
        <a:xfrm>
          <a:off x="3168664" y="353119"/>
          <a:ext cx="2173044" cy="217304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11292"/>
                <a:satOff val="13270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100" kern="1200" smtClean="0"/>
            <a:t>Utilizar técnicas de refuerzo en su enseñanza.</a:t>
          </a:r>
          <a:endParaRPr lang="es-SV" sz="2100" kern="1200"/>
        </a:p>
      </dsp:txBody>
      <dsp:txXfrm>
        <a:off x="3274743" y="459198"/>
        <a:ext cx="1960886" cy="1960886"/>
      </dsp:txXfrm>
    </dsp:sp>
    <dsp:sp modelId="{9D29AAED-7F37-405E-977F-FAD6AD99D625}">
      <dsp:nvSpPr>
        <dsp:cNvPr id="0" name=""/>
        <dsp:cNvSpPr/>
      </dsp:nvSpPr>
      <dsp:spPr>
        <a:xfrm>
          <a:off x="615337" y="2906447"/>
          <a:ext cx="2173044" cy="2173044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622584"/>
                <a:satOff val="26541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100" kern="1200" smtClean="0"/>
            <a:t>Desarrollar un plan de autoevaluación con el propósito de mejorar su enseñanza.</a:t>
          </a:r>
          <a:endParaRPr lang="es-SV" sz="2100" kern="1200"/>
        </a:p>
      </dsp:txBody>
      <dsp:txXfrm>
        <a:off x="721416" y="3012526"/>
        <a:ext cx="1960886" cy="1960886"/>
      </dsp:txXfrm>
    </dsp:sp>
    <dsp:sp modelId="{A7664A2B-DAE4-4B4D-9019-A1BC65743D93}">
      <dsp:nvSpPr>
        <dsp:cNvPr id="0" name=""/>
        <dsp:cNvSpPr/>
      </dsp:nvSpPr>
      <dsp:spPr>
        <a:xfrm>
          <a:off x="3168664" y="2906447"/>
          <a:ext cx="2173044" cy="217304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100" kern="1200" smtClean="0"/>
            <a:t>Decidir que no dejará de enseñar.</a:t>
          </a:r>
          <a:endParaRPr lang="es-SV" sz="2100" kern="1200"/>
        </a:p>
      </dsp:txBody>
      <dsp:txXfrm>
        <a:off x="3274743" y="3012526"/>
        <a:ext cx="1960886" cy="1960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931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71674"/>
            <a:ext cx="9144000" cy="11223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4" y="5020985"/>
            <a:ext cx="1311761" cy="16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257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184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83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0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573" y="4844140"/>
            <a:ext cx="426227" cy="5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8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666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444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609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7111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961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t>14/9/2016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641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52078" y="1"/>
            <a:ext cx="8601722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313895"/>
            <a:ext cx="10515600" cy="4863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7590408" y="6533965"/>
            <a:ext cx="4601592" cy="28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 smtClean="0">
                <a:solidFill>
                  <a:schemeClr val="bg1"/>
                </a:solidFill>
                <a:latin typeface="+mj-lt"/>
              </a:rPr>
              <a:t>NUEVOS HORIZONTES</a:t>
            </a:r>
            <a:r>
              <a:rPr lang="es-SV" sz="1200" baseline="0" dirty="0" smtClean="0">
                <a:solidFill>
                  <a:schemeClr val="bg1"/>
                </a:solidFill>
                <a:latin typeface="+mj-lt"/>
              </a:rPr>
              <a:t> PARA LA ENSEÑANZA EN LA ESCUELA SABÁTICA</a:t>
            </a:r>
            <a:endParaRPr lang="es-SV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72" y="5521909"/>
            <a:ext cx="581056" cy="7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6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"/>
            <a:ext cx="12197425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27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6194">
            <a:off x="352951" y="1777594"/>
            <a:ext cx="2342095" cy="30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49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sz="8800" b="1" dirty="0" smtClean="0"/>
              <a:t>INTRODUCCIÓN</a:t>
            </a:r>
            <a:endParaRPr lang="es-SV" sz="88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SV" sz="4000" b="1" dirty="0"/>
          </a:p>
        </p:txBody>
      </p:sp>
    </p:spTree>
    <p:extLst>
      <p:ext uri="{BB962C8B-B14F-4D97-AF65-F5344CB8AC3E}">
        <p14:creationId xmlns:p14="http://schemas.microsoft.com/office/powerpoint/2010/main" val="4855979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Objetivos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721076"/>
              </p:ext>
            </p:extLst>
          </p:nvPr>
        </p:nvGraphicFramePr>
        <p:xfrm>
          <a:off x="-811305" y="1340789"/>
          <a:ext cx="7427258" cy="486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maestros escuela sabat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47" y="1340789"/>
            <a:ext cx="4138146" cy="408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8418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Objetivos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752448"/>
              </p:ext>
            </p:extLst>
          </p:nvPr>
        </p:nvGraphicFramePr>
        <p:xfrm>
          <a:off x="-1465730" y="1313895"/>
          <a:ext cx="9793941" cy="486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maestros escuela sabatic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9833" y="1618694"/>
            <a:ext cx="3580306" cy="409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16857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Objetivos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683662"/>
              </p:ext>
            </p:extLst>
          </p:nvPr>
        </p:nvGraphicFramePr>
        <p:xfrm>
          <a:off x="112059" y="1066800"/>
          <a:ext cx="7319682" cy="540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maestros escuela sabatic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9364" y="1613647"/>
            <a:ext cx="4595451" cy="36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7661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Objetivos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143287"/>
              </p:ext>
            </p:extLst>
          </p:nvPr>
        </p:nvGraphicFramePr>
        <p:xfrm>
          <a:off x="165847" y="1261130"/>
          <a:ext cx="6064624" cy="503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Resultado de imagen para maestros escuela sabatic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9741" y="1324105"/>
            <a:ext cx="4921624" cy="396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45765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Objetivos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78275"/>
              </p:ext>
            </p:extLst>
          </p:nvPr>
        </p:nvGraphicFramePr>
        <p:xfrm>
          <a:off x="838200" y="1030941"/>
          <a:ext cx="5957047" cy="543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Resultado de imagen para maestros escuela sabatic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709" y="1568824"/>
            <a:ext cx="4903479" cy="367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27372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"/>
            <a:ext cx="12197425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01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201</Words>
  <Application>Microsoft Office PowerPoint</Application>
  <PresentationFormat>Panorámica</PresentationFormat>
  <Paragraphs>26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INTRODUCCIÓN</vt:lpstr>
      <vt:lpstr>Objetivos</vt:lpstr>
      <vt:lpstr>Objetivos</vt:lpstr>
      <vt:lpstr>Objetivos</vt:lpstr>
      <vt:lpstr>Objetivos</vt:lpstr>
      <vt:lpstr>Objetivos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NAFRI MACHADO AREVALO</dc:creator>
  <cp:lastModifiedBy>VICENTE NAFRI MACHADO AREVALO</cp:lastModifiedBy>
  <cp:revision>37</cp:revision>
  <dcterms:created xsi:type="dcterms:W3CDTF">2016-06-30T17:13:58Z</dcterms:created>
  <dcterms:modified xsi:type="dcterms:W3CDTF">2016-09-14T17:24:29Z</dcterms:modified>
</cp:coreProperties>
</file>