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‹Nº›</a:t>
            </a:fld>
            <a:endParaRPr spc="409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‹Nº›</a:t>
            </a:fld>
            <a:endParaRPr spc="409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‹Nº›</a:t>
            </a:fld>
            <a:endParaRPr spc="409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419" y="2387600"/>
            <a:ext cx="8704580" cy="15113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3210560"/>
            <a:ext cx="5389880" cy="1511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‹Nº›</a:t>
            </a:fld>
            <a:endParaRPr spc="409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‹Nº›</a:t>
            </a:fld>
            <a:endParaRPr spc="409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5304" y="495934"/>
            <a:ext cx="55333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1532001"/>
            <a:ext cx="8075295" cy="4223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8066" y="6408857"/>
            <a:ext cx="499109" cy="278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‹Nº›</a:t>
            </a:fld>
            <a:endParaRPr spc="40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7.png"/><Relationship Id="rId21" Type="http://schemas.openxmlformats.org/officeDocument/2006/relationships/image" Target="../media/image255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image" Target="../media/image15.png"/><Relationship Id="rId16" Type="http://schemas.openxmlformats.org/officeDocument/2006/relationships/image" Target="../media/image250.png"/><Relationship Id="rId20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24" Type="http://schemas.openxmlformats.org/officeDocument/2006/relationships/image" Target="../media/image257.jp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23" Type="http://schemas.openxmlformats.org/officeDocument/2006/relationships/image" Target="../media/image256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6.png"/><Relationship Id="rId18" Type="http://schemas.openxmlformats.org/officeDocument/2006/relationships/image" Target="../media/image270.png"/><Relationship Id="rId26" Type="http://schemas.openxmlformats.org/officeDocument/2006/relationships/image" Target="../media/image278.png"/><Relationship Id="rId3" Type="http://schemas.openxmlformats.org/officeDocument/2006/relationships/image" Target="../media/image237.png"/><Relationship Id="rId21" Type="http://schemas.openxmlformats.org/officeDocument/2006/relationships/image" Target="../media/image273.png"/><Relationship Id="rId7" Type="http://schemas.openxmlformats.org/officeDocument/2006/relationships/image" Target="../media/image261.png"/><Relationship Id="rId12" Type="http://schemas.openxmlformats.org/officeDocument/2006/relationships/image" Target="../media/image265.png"/><Relationship Id="rId17" Type="http://schemas.openxmlformats.org/officeDocument/2006/relationships/image" Target="../media/image269.png"/><Relationship Id="rId25" Type="http://schemas.openxmlformats.org/officeDocument/2006/relationships/image" Target="../media/image277.png"/><Relationship Id="rId2" Type="http://schemas.openxmlformats.org/officeDocument/2006/relationships/image" Target="../media/image15.png"/><Relationship Id="rId16" Type="http://schemas.openxmlformats.org/officeDocument/2006/relationships/image" Target="../media/image240.png"/><Relationship Id="rId20" Type="http://schemas.openxmlformats.org/officeDocument/2006/relationships/image" Target="../media/image272.png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4.png"/><Relationship Id="rId24" Type="http://schemas.openxmlformats.org/officeDocument/2006/relationships/image" Target="../media/image276.png"/><Relationship Id="rId5" Type="http://schemas.openxmlformats.org/officeDocument/2006/relationships/image" Target="../media/image259.png"/><Relationship Id="rId15" Type="http://schemas.openxmlformats.org/officeDocument/2006/relationships/image" Target="../media/image268.png"/><Relationship Id="rId23" Type="http://schemas.openxmlformats.org/officeDocument/2006/relationships/image" Target="../media/image275.png"/><Relationship Id="rId28" Type="http://schemas.openxmlformats.org/officeDocument/2006/relationships/image" Target="../media/image124.png"/><Relationship Id="rId10" Type="http://schemas.openxmlformats.org/officeDocument/2006/relationships/image" Target="../media/image263.png"/><Relationship Id="rId19" Type="http://schemas.openxmlformats.org/officeDocument/2006/relationships/image" Target="../media/image271.png"/><Relationship Id="rId4" Type="http://schemas.openxmlformats.org/officeDocument/2006/relationships/image" Target="../media/image258.png"/><Relationship Id="rId9" Type="http://schemas.openxmlformats.org/officeDocument/2006/relationships/image" Target="../media/image251.png"/><Relationship Id="rId14" Type="http://schemas.openxmlformats.org/officeDocument/2006/relationships/image" Target="../media/image267.png"/><Relationship Id="rId22" Type="http://schemas.openxmlformats.org/officeDocument/2006/relationships/image" Target="../media/image274.png"/><Relationship Id="rId27" Type="http://schemas.openxmlformats.org/officeDocument/2006/relationships/image" Target="../media/image279.png"/><Relationship Id="rId30" Type="http://schemas.openxmlformats.org/officeDocument/2006/relationships/image" Target="../media/image28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8.png"/><Relationship Id="rId18" Type="http://schemas.openxmlformats.org/officeDocument/2006/relationships/image" Target="../media/image291.png"/><Relationship Id="rId26" Type="http://schemas.openxmlformats.org/officeDocument/2006/relationships/image" Target="../media/image297.png"/><Relationship Id="rId39" Type="http://schemas.openxmlformats.org/officeDocument/2006/relationships/image" Target="../media/image309.png"/><Relationship Id="rId21" Type="http://schemas.openxmlformats.org/officeDocument/2006/relationships/image" Target="../media/image293.png"/><Relationship Id="rId34" Type="http://schemas.openxmlformats.org/officeDocument/2006/relationships/image" Target="../media/image304.png"/><Relationship Id="rId42" Type="http://schemas.openxmlformats.org/officeDocument/2006/relationships/image" Target="../media/image311.png"/><Relationship Id="rId7" Type="http://schemas.openxmlformats.org/officeDocument/2006/relationships/image" Target="../media/image283.png"/><Relationship Id="rId2" Type="http://schemas.openxmlformats.org/officeDocument/2006/relationships/image" Target="../media/image15.png"/><Relationship Id="rId16" Type="http://schemas.openxmlformats.org/officeDocument/2006/relationships/image" Target="../media/image140.png"/><Relationship Id="rId20" Type="http://schemas.openxmlformats.org/officeDocument/2006/relationships/image" Target="../media/image124.png"/><Relationship Id="rId29" Type="http://schemas.openxmlformats.org/officeDocument/2006/relationships/image" Target="../media/image158.png"/><Relationship Id="rId41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11" Type="http://schemas.openxmlformats.org/officeDocument/2006/relationships/image" Target="../media/image286.png"/><Relationship Id="rId24" Type="http://schemas.openxmlformats.org/officeDocument/2006/relationships/image" Target="../media/image296.png"/><Relationship Id="rId32" Type="http://schemas.openxmlformats.org/officeDocument/2006/relationships/image" Target="../media/image302.png"/><Relationship Id="rId37" Type="http://schemas.openxmlformats.org/officeDocument/2006/relationships/image" Target="../media/image307.png"/><Relationship Id="rId40" Type="http://schemas.openxmlformats.org/officeDocument/2006/relationships/image" Target="../media/image310.png"/><Relationship Id="rId5" Type="http://schemas.openxmlformats.org/officeDocument/2006/relationships/image" Target="../media/image187.png"/><Relationship Id="rId15" Type="http://schemas.openxmlformats.org/officeDocument/2006/relationships/image" Target="../media/image289.png"/><Relationship Id="rId23" Type="http://schemas.openxmlformats.org/officeDocument/2006/relationships/image" Target="../media/image295.png"/><Relationship Id="rId28" Type="http://schemas.openxmlformats.org/officeDocument/2006/relationships/image" Target="../media/image299.png"/><Relationship Id="rId36" Type="http://schemas.openxmlformats.org/officeDocument/2006/relationships/image" Target="../media/image306.png"/><Relationship Id="rId10" Type="http://schemas.openxmlformats.org/officeDocument/2006/relationships/image" Target="../media/image285.png"/><Relationship Id="rId19" Type="http://schemas.openxmlformats.org/officeDocument/2006/relationships/image" Target="../media/image292.png"/><Relationship Id="rId31" Type="http://schemas.openxmlformats.org/officeDocument/2006/relationships/image" Target="../media/image301.png"/><Relationship Id="rId4" Type="http://schemas.openxmlformats.org/officeDocument/2006/relationships/image" Target="../media/image179.png"/><Relationship Id="rId9" Type="http://schemas.openxmlformats.org/officeDocument/2006/relationships/image" Target="../media/image132.png"/><Relationship Id="rId14" Type="http://schemas.openxmlformats.org/officeDocument/2006/relationships/image" Target="../media/image105.png"/><Relationship Id="rId22" Type="http://schemas.openxmlformats.org/officeDocument/2006/relationships/image" Target="../media/image294.png"/><Relationship Id="rId27" Type="http://schemas.openxmlformats.org/officeDocument/2006/relationships/image" Target="../media/image298.png"/><Relationship Id="rId30" Type="http://schemas.openxmlformats.org/officeDocument/2006/relationships/image" Target="../media/image300.png"/><Relationship Id="rId35" Type="http://schemas.openxmlformats.org/officeDocument/2006/relationships/image" Target="../media/image305.png"/><Relationship Id="rId8" Type="http://schemas.openxmlformats.org/officeDocument/2006/relationships/image" Target="../media/image284.png"/><Relationship Id="rId3" Type="http://schemas.openxmlformats.org/officeDocument/2006/relationships/image" Target="../media/image10.png"/><Relationship Id="rId12" Type="http://schemas.openxmlformats.org/officeDocument/2006/relationships/image" Target="../media/image287.png"/><Relationship Id="rId17" Type="http://schemas.openxmlformats.org/officeDocument/2006/relationships/image" Target="../media/image290.png"/><Relationship Id="rId25" Type="http://schemas.openxmlformats.org/officeDocument/2006/relationships/image" Target="../media/image129.png"/><Relationship Id="rId33" Type="http://schemas.openxmlformats.org/officeDocument/2006/relationships/image" Target="../media/image303.png"/><Relationship Id="rId38" Type="http://schemas.openxmlformats.org/officeDocument/2006/relationships/image" Target="../media/image30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png"/><Relationship Id="rId18" Type="http://schemas.openxmlformats.org/officeDocument/2006/relationships/image" Target="../media/image325.png"/><Relationship Id="rId26" Type="http://schemas.openxmlformats.org/officeDocument/2006/relationships/image" Target="../media/image333.png"/><Relationship Id="rId39" Type="http://schemas.openxmlformats.org/officeDocument/2006/relationships/image" Target="../media/image342.png"/><Relationship Id="rId21" Type="http://schemas.openxmlformats.org/officeDocument/2006/relationships/image" Target="../media/image328.png"/><Relationship Id="rId34" Type="http://schemas.openxmlformats.org/officeDocument/2006/relationships/image" Target="../media/image338.png"/><Relationship Id="rId42" Type="http://schemas.openxmlformats.org/officeDocument/2006/relationships/image" Target="../media/image345.png"/><Relationship Id="rId47" Type="http://schemas.openxmlformats.org/officeDocument/2006/relationships/image" Target="../media/image349.png"/><Relationship Id="rId50" Type="http://schemas.openxmlformats.org/officeDocument/2006/relationships/image" Target="../media/image352.png"/><Relationship Id="rId7" Type="http://schemas.openxmlformats.org/officeDocument/2006/relationships/image" Target="../media/image316.png"/><Relationship Id="rId2" Type="http://schemas.openxmlformats.org/officeDocument/2006/relationships/image" Target="../media/image312.png"/><Relationship Id="rId16" Type="http://schemas.openxmlformats.org/officeDocument/2006/relationships/image" Target="../media/image323.png"/><Relationship Id="rId29" Type="http://schemas.openxmlformats.org/officeDocument/2006/relationships/image" Target="../media/image58.png"/><Relationship Id="rId11" Type="http://schemas.openxmlformats.org/officeDocument/2006/relationships/image" Target="../media/image318.png"/><Relationship Id="rId24" Type="http://schemas.openxmlformats.org/officeDocument/2006/relationships/image" Target="../media/image331.png"/><Relationship Id="rId32" Type="http://schemas.openxmlformats.org/officeDocument/2006/relationships/image" Target="../media/image336.png"/><Relationship Id="rId37" Type="http://schemas.openxmlformats.org/officeDocument/2006/relationships/image" Target="../media/image340.png"/><Relationship Id="rId40" Type="http://schemas.openxmlformats.org/officeDocument/2006/relationships/image" Target="../media/image343.png"/><Relationship Id="rId45" Type="http://schemas.openxmlformats.org/officeDocument/2006/relationships/image" Target="../media/image348.png"/><Relationship Id="rId53" Type="http://schemas.openxmlformats.org/officeDocument/2006/relationships/image" Target="../media/image355.jpg"/><Relationship Id="rId5" Type="http://schemas.openxmlformats.org/officeDocument/2006/relationships/image" Target="../media/image314.png"/><Relationship Id="rId10" Type="http://schemas.openxmlformats.org/officeDocument/2006/relationships/image" Target="../media/image317.png"/><Relationship Id="rId19" Type="http://schemas.openxmlformats.org/officeDocument/2006/relationships/image" Target="../media/image326.png"/><Relationship Id="rId31" Type="http://schemas.openxmlformats.org/officeDocument/2006/relationships/image" Target="../media/image335.png"/><Relationship Id="rId44" Type="http://schemas.openxmlformats.org/officeDocument/2006/relationships/image" Target="../media/image347.png"/><Relationship Id="rId52" Type="http://schemas.openxmlformats.org/officeDocument/2006/relationships/image" Target="../media/image354.png"/><Relationship Id="rId4" Type="http://schemas.openxmlformats.org/officeDocument/2006/relationships/image" Target="../media/image313.png"/><Relationship Id="rId9" Type="http://schemas.openxmlformats.org/officeDocument/2006/relationships/image" Target="../media/image53.png"/><Relationship Id="rId14" Type="http://schemas.openxmlformats.org/officeDocument/2006/relationships/image" Target="../media/image321.png"/><Relationship Id="rId22" Type="http://schemas.openxmlformats.org/officeDocument/2006/relationships/image" Target="../media/image329.png"/><Relationship Id="rId27" Type="http://schemas.openxmlformats.org/officeDocument/2006/relationships/image" Target="../media/image75.png"/><Relationship Id="rId30" Type="http://schemas.openxmlformats.org/officeDocument/2006/relationships/image" Target="../media/image62.png"/><Relationship Id="rId35" Type="http://schemas.openxmlformats.org/officeDocument/2006/relationships/image" Target="../media/image339.png"/><Relationship Id="rId43" Type="http://schemas.openxmlformats.org/officeDocument/2006/relationships/image" Target="../media/image346.png"/><Relationship Id="rId48" Type="http://schemas.openxmlformats.org/officeDocument/2006/relationships/image" Target="../media/image350.png"/><Relationship Id="rId8" Type="http://schemas.openxmlformats.org/officeDocument/2006/relationships/image" Target="../media/image90.png"/><Relationship Id="rId51" Type="http://schemas.openxmlformats.org/officeDocument/2006/relationships/image" Target="../media/image353.png"/><Relationship Id="rId3" Type="http://schemas.openxmlformats.org/officeDocument/2006/relationships/image" Target="../media/image52.png"/><Relationship Id="rId12" Type="http://schemas.openxmlformats.org/officeDocument/2006/relationships/image" Target="../media/image319.png"/><Relationship Id="rId17" Type="http://schemas.openxmlformats.org/officeDocument/2006/relationships/image" Target="../media/image324.png"/><Relationship Id="rId25" Type="http://schemas.openxmlformats.org/officeDocument/2006/relationships/image" Target="../media/image332.png"/><Relationship Id="rId33" Type="http://schemas.openxmlformats.org/officeDocument/2006/relationships/image" Target="../media/image337.png"/><Relationship Id="rId38" Type="http://schemas.openxmlformats.org/officeDocument/2006/relationships/image" Target="../media/image341.png"/><Relationship Id="rId46" Type="http://schemas.openxmlformats.org/officeDocument/2006/relationships/image" Target="../media/image56.png"/><Relationship Id="rId20" Type="http://schemas.openxmlformats.org/officeDocument/2006/relationships/image" Target="../media/image327.png"/><Relationship Id="rId41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png"/><Relationship Id="rId15" Type="http://schemas.openxmlformats.org/officeDocument/2006/relationships/image" Target="../media/image322.png"/><Relationship Id="rId23" Type="http://schemas.openxmlformats.org/officeDocument/2006/relationships/image" Target="../media/image330.png"/><Relationship Id="rId28" Type="http://schemas.openxmlformats.org/officeDocument/2006/relationships/image" Target="../media/image334.png"/><Relationship Id="rId36" Type="http://schemas.openxmlformats.org/officeDocument/2006/relationships/image" Target="../media/image65.png"/><Relationship Id="rId49" Type="http://schemas.openxmlformats.org/officeDocument/2006/relationships/image" Target="../media/image3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69.png"/><Relationship Id="rId26" Type="http://schemas.openxmlformats.org/officeDocument/2006/relationships/image" Target="../media/image375.png"/><Relationship Id="rId3" Type="http://schemas.openxmlformats.org/officeDocument/2006/relationships/image" Target="../media/image191.png"/><Relationship Id="rId21" Type="http://schemas.openxmlformats.org/officeDocument/2006/relationships/image" Target="../media/image371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17" Type="http://schemas.openxmlformats.org/officeDocument/2006/relationships/image" Target="../media/image368.png"/><Relationship Id="rId25" Type="http://schemas.openxmlformats.org/officeDocument/2006/relationships/image" Target="../media/image374.png"/><Relationship Id="rId2" Type="http://schemas.openxmlformats.org/officeDocument/2006/relationships/image" Target="../media/image312.png"/><Relationship Id="rId16" Type="http://schemas.openxmlformats.org/officeDocument/2006/relationships/image" Target="../media/image367.png"/><Relationship Id="rId20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24" Type="http://schemas.openxmlformats.org/officeDocument/2006/relationships/image" Target="../media/image234.png"/><Relationship Id="rId5" Type="http://schemas.openxmlformats.org/officeDocument/2006/relationships/image" Target="../media/image357.png"/><Relationship Id="rId15" Type="http://schemas.openxmlformats.org/officeDocument/2006/relationships/image" Target="../media/image207.png"/><Relationship Id="rId23" Type="http://schemas.openxmlformats.org/officeDocument/2006/relationships/image" Target="../media/image373.png"/><Relationship Id="rId28" Type="http://schemas.openxmlformats.org/officeDocument/2006/relationships/image" Target="../media/image377.jpg"/><Relationship Id="rId10" Type="http://schemas.openxmlformats.org/officeDocument/2006/relationships/image" Target="../media/image362.png"/><Relationship Id="rId19" Type="http://schemas.openxmlformats.org/officeDocument/2006/relationships/image" Target="../media/image21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Relationship Id="rId22" Type="http://schemas.openxmlformats.org/officeDocument/2006/relationships/image" Target="../media/image372.png"/><Relationship Id="rId27" Type="http://schemas.openxmlformats.org/officeDocument/2006/relationships/image" Target="../media/image3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386.png"/><Relationship Id="rId18" Type="http://schemas.openxmlformats.org/officeDocument/2006/relationships/image" Target="../media/image391.png"/><Relationship Id="rId26" Type="http://schemas.openxmlformats.org/officeDocument/2006/relationships/image" Target="../media/image398.png"/><Relationship Id="rId3" Type="http://schemas.openxmlformats.org/officeDocument/2006/relationships/image" Target="../media/image237.png"/><Relationship Id="rId21" Type="http://schemas.openxmlformats.org/officeDocument/2006/relationships/image" Target="../media/image394.png"/><Relationship Id="rId7" Type="http://schemas.openxmlformats.org/officeDocument/2006/relationships/image" Target="../media/image381.png"/><Relationship Id="rId12" Type="http://schemas.openxmlformats.org/officeDocument/2006/relationships/image" Target="../media/image240.png"/><Relationship Id="rId17" Type="http://schemas.openxmlformats.org/officeDocument/2006/relationships/image" Target="../media/image390.png"/><Relationship Id="rId25" Type="http://schemas.openxmlformats.org/officeDocument/2006/relationships/image" Target="../media/image397.png"/><Relationship Id="rId2" Type="http://schemas.openxmlformats.org/officeDocument/2006/relationships/image" Target="../media/image312.png"/><Relationship Id="rId16" Type="http://schemas.openxmlformats.org/officeDocument/2006/relationships/image" Target="../media/image389.png"/><Relationship Id="rId20" Type="http://schemas.openxmlformats.org/officeDocument/2006/relationships/image" Target="../media/image393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24" Type="http://schemas.openxmlformats.org/officeDocument/2006/relationships/image" Target="../media/image269.png"/><Relationship Id="rId5" Type="http://schemas.openxmlformats.org/officeDocument/2006/relationships/image" Target="../media/image379.png"/><Relationship Id="rId15" Type="http://schemas.openxmlformats.org/officeDocument/2006/relationships/image" Target="../media/image388.png"/><Relationship Id="rId23" Type="http://schemas.openxmlformats.org/officeDocument/2006/relationships/image" Target="../media/image396.png"/><Relationship Id="rId28" Type="http://schemas.openxmlformats.org/officeDocument/2006/relationships/image" Target="../media/image400.png"/><Relationship Id="rId10" Type="http://schemas.openxmlformats.org/officeDocument/2006/relationships/image" Target="../media/image384.png"/><Relationship Id="rId19" Type="http://schemas.openxmlformats.org/officeDocument/2006/relationships/image" Target="../media/image392.png"/><Relationship Id="rId31" Type="http://schemas.openxmlformats.org/officeDocument/2006/relationships/image" Target="../media/image402.jpg"/><Relationship Id="rId4" Type="http://schemas.openxmlformats.org/officeDocument/2006/relationships/image" Target="../media/image378.png"/><Relationship Id="rId9" Type="http://schemas.openxmlformats.org/officeDocument/2006/relationships/image" Target="../media/image383.png"/><Relationship Id="rId14" Type="http://schemas.openxmlformats.org/officeDocument/2006/relationships/image" Target="../media/image387.png"/><Relationship Id="rId22" Type="http://schemas.openxmlformats.org/officeDocument/2006/relationships/image" Target="../media/image395.png"/><Relationship Id="rId27" Type="http://schemas.openxmlformats.org/officeDocument/2006/relationships/image" Target="../media/image399.png"/><Relationship Id="rId30" Type="http://schemas.openxmlformats.org/officeDocument/2006/relationships/image" Target="../media/image40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2.png"/><Relationship Id="rId18" Type="http://schemas.openxmlformats.org/officeDocument/2006/relationships/image" Target="../media/image124.png"/><Relationship Id="rId26" Type="http://schemas.openxmlformats.org/officeDocument/2006/relationships/image" Target="../media/image423.png"/><Relationship Id="rId39" Type="http://schemas.openxmlformats.org/officeDocument/2006/relationships/image" Target="../media/image402.jpg"/><Relationship Id="rId21" Type="http://schemas.openxmlformats.org/officeDocument/2006/relationships/image" Target="../media/image418.png"/><Relationship Id="rId34" Type="http://schemas.openxmlformats.org/officeDocument/2006/relationships/image" Target="../media/image431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415.png"/><Relationship Id="rId25" Type="http://schemas.openxmlformats.org/officeDocument/2006/relationships/image" Target="../media/image422.png"/><Relationship Id="rId33" Type="http://schemas.openxmlformats.org/officeDocument/2006/relationships/image" Target="../media/image430.png"/><Relationship Id="rId38" Type="http://schemas.openxmlformats.org/officeDocument/2006/relationships/image" Target="../media/image435.png"/><Relationship Id="rId2" Type="http://schemas.openxmlformats.org/officeDocument/2006/relationships/image" Target="../media/image312.png"/><Relationship Id="rId16" Type="http://schemas.openxmlformats.org/officeDocument/2006/relationships/image" Target="../media/image267.png"/><Relationship Id="rId20" Type="http://schemas.openxmlformats.org/officeDocument/2006/relationships/image" Target="../media/image417.png"/><Relationship Id="rId29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24" Type="http://schemas.openxmlformats.org/officeDocument/2006/relationships/image" Target="../media/image421.png"/><Relationship Id="rId32" Type="http://schemas.openxmlformats.org/officeDocument/2006/relationships/image" Target="../media/image429.png"/><Relationship Id="rId37" Type="http://schemas.openxmlformats.org/officeDocument/2006/relationships/image" Target="../media/image434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23" Type="http://schemas.openxmlformats.org/officeDocument/2006/relationships/image" Target="../media/image420.png"/><Relationship Id="rId28" Type="http://schemas.openxmlformats.org/officeDocument/2006/relationships/image" Target="../media/image425.png"/><Relationship Id="rId36" Type="http://schemas.openxmlformats.org/officeDocument/2006/relationships/image" Target="../media/image433.png"/><Relationship Id="rId10" Type="http://schemas.openxmlformats.org/officeDocument/2006/relationships/image" Target="../media/image409.png"/><Relationship Id="rId19" Type="http://schemas.openxmlformats.org/officeDocument/2006/relationships/image" Target="../media/image416.png"/><Relationship Id="rId31" Type="http://schemas.openxmlformats.org/officeDocument/2006/relationships/image" Target="../media/image428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Relationship Id="rId22" Type="http://schemas.openxmlformats.org/officeDocument/2006/relationships/image" Target="../media/image419.png"/><Relationship Id="rId27" Type="http://schemas.openxmlformats.org/officeDocument/2006/relationships/image" Target="../media/image424.png"/><Relationship Id="rId30" Type="http://schemas.openxmlformats.org/officeDocument/2006/relationships/image" Target="../media/image427.png"/><Relationship Id="rId35" Type="http://schemas.openxmlformats.org/officeDocument/2006/relationships/image" Target="../media/image432.png"/><Relationship Id="rId8" Type="http://schemas.openxmlformats.org/officeDocument/2006/relationships/image" Target="../media/image407.png"/><Relationship Id="rId3" Type="http://schemas.openxmlformats.org/officeDocument/2006/relationships/image" Target="../media/image23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7.png"/><Relationship Id="rId18" Type="http://schemas.openxmlformats.org/officeDocument/2006/relationships/image" Target="../media/image452.png"/><Relationship Id="rId26" Type="http://schemas.openxmlformats.org/officeDocument/2006/relationships/image" Target="../media/image460.png"/><Relationship Id="rId39" Type="http://schemas.openxmlformats.org/officeDocument/2006/relationships/image" Target="../media/image472.png"/><Relationship Id="rId21" Type="http://schemas.openxmlformats.org/officeDocument/2006/relationships/image" Target="../media/image455.png"/><Relationship Id="rId34" Type="http://schemas.openxmlformats.org/officeDocument/2006/relationships/image" Target="../media/image467.png"/><Relationship Id="rId42" Type="http://schemas.openxmlformats.org/officeDocument/2006/relationships/image" Target="../media/image475.png"/><Relationship Id="rId47" Type="http://schemas.openxmlformats.org/officeDocument/2006/relationships/image" Target="../media/image480.png"/><Relationship Id="rId7" Type="http://schemas.openxmlformats.org/officeDocument/2006/relationships/image" Target="../media/image441.png"/><Relationship Id="rId2" Type="http://schemas.openxmlformats.org/officeDocument/2006/relationships/image" Target="../media/image436.png"/><Relationship Id="rId16" Type="http://schemas.openxmlformats.org/officeDocument/2006/relationships/image" Target="../media/image450.png"/><Relationship Id="rId29" Type="http://schemas.openxmlformats.org/officeDocument/2006/relationships/image" Target="../media/image4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45.png"/><Relationship Id="rId24" Type="http://schemas.openxmlformats.org/officeDocument/2006/relationships/image" Target="../media/image458.png"/><Relationship Id="rId32" Type="http://schemas.openxmlformats.org/officeDocument/2006/relationships/image" Target="../media/image465.png"/><Relationship Id="rId37" Type="http://schemas.openxmlformats.org/officeDocument/2006/relationships/image" Target="../media/image470.png"/><Relationship Id="rId40" Type="http://schemas.openxmlformats.org/officeDocument/2006/relationships/image" Target="../media/image473.png"/><Relationship Id="rId45" Type="http://schemas.openxmlformats.org/officeDocument/2006/relationships/image" Target="../media/image478.png"/><Relationship Id="rId5" Type="http://schemas.openxmlformats.org/officeDocument/2006/relationships/image" Target="../media/image439.png"/><Relationship Id="rId15" Type="http://schemas.openxmlformats.org/officeDocument/2006/relationships/image" Target="../media/image449.png"/><Relationship Id="rId23" Type="http://schemas.openxmlformats.org/officeDocument/2006/relationships/image" Target="../media/image457.png"/><Relationship Id="rId28" Type="http://schemas.openxmlformats.org/officeDocument/2006/relationships/image" Target="../media/image461.png"/><Relationship Id="rId36" Type="http://schemas.openxmlformats.org/officeDocument/2006/relationships/image" Target="../media/image469.png"/><Relationship Id="rId10" Type="http://schemas.openxmlformats.org/officeDocument/2006/relationships/image" Target="../media/image444.png"/><Relationship Id="rId19" Type="http://schemas.openxmlformats.org/officeDocument/2006/relationships/image" Target="../media/image453.png"/><Relationship Id="rId31" Type="http://schemas.openxmlformats.org/officeDocument/2006/relationships/image" Target="../media/image464.png"/><Relationship Id="rId44" Type="http://schemas.openxmlformats.org/officeDocument/2006/relationships/image" Target="../media/image477.png"/><Relationship Id="rId4" Type="http://schemas.openxmlformats.org/officeDocument/2006/relationships/image" Target="../media/image438.png"/><Relationship Id="rId9" Type="http://schemas.openxmlformats.org/officeDocument/2006/relationships/image" Target="../media/image443.png"/><Relationship Id="rId14" Type="http://schemas.openxmlformats.org/officeDocument/2006/relationships/image" Target="../media/image448.png"/><Relationship Id="rId22" Type="http://schemas.openxmlformats.org/officeDocument/2006/relationships/image" Target="../media/image456.png"/><Relationship Id="rId27" Type="http://schemas.openxmlformats.org/officeDocument/2006/relationships/image" Target="../media/image49.png"/><Relationship Id="rId30" Type="http://schemas.openxmlformats.org/officeDocument/2006/relationships/image" Target="../media/image463.png"/><Relationship Id="rId35" Type="http://schemas.openxmlformats.org/officeDocument/2006/relationships/image" Target="../media/image468.png"/><Relationship Id="rId43" Type="http://schemas.openxmlformats.org/officeDocument/2006/relationships/image" Target="../media/image476.png"/><Relationship Id="rId48" Type="http://schemas.openxmlformats.org/officeDocument/2006/relationships/image" Target="../media/image481.jpg"/><Relationship Id="rId8" Type="http://schemas.openxmlformats.org/officeDocument/2006/relationships/image" Target="../media/image442.png"/><Relationship Id="rId3" Type="http://schemas.openxmlformats.org/officeDocument/2006/relationships/image" Target="../media/image437.png"/><Relationship Id="rId12" Type="http://schemas.openxmlformats.org/officeDocument/2006/relationships/image" Target="../media/image446.png"/><Relationship Id="rId17" Type="http://schemas.openxmlformats.org/officeDocument/2006/relationships/image" Target="../media/image451.png"/><Relationship Id="rId25" Type="http://schemas.openxmlformats.org/officeDocument/2006/relationships/image" Target="../media/image459.png"/><Relationship Id="rId33" Type="http://schemas.openxmlformats.org/officeDocument/2006/relationships/image" Target="../media/image466.png"/><Relationship Id="rId38" Type="http://schemas.openxmlformats.org/officeDocument/2006/relationships/image" Target="../media/image471.png"/><Relationship Id="rId46" Type="http://schemas.openxmlformats.org/officeDocument/2006/relationships/image" Target="../media/image479.png"/><Relationship Id="rId20" Type="http://schemas.openxmlformats.org/officeDocument/2006/relationships/image" Target="../media/image454.png"/><Relationship Id="rId41" Type="http://schemas.openxmlformats.org/officeDocument/2006/relationships/image" Target="../media/image474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5.png"/><Relationship Id="rId21" Type="http://schemas.openxmlformats.org/officeDocument/2006/relationships/image" Target="../media/image500.png"/><Relationship Id="rId34" Type="http://schemas.openxmlformats.org/officeDocument/2006/relationships/image" Target="../media/image513.png"/><Relationship Id="rId42" Type="http://schemas.openxmlformats.org/officeDocument/2006/relationships/image" Target="../media/image521.png"/><Relationship Id="rId47" Type="http://schemas.openxmlformats.org/officeDocument/2006/relationships/image" Target="../media/image526.png"/><Relationship Id="rId50" Type="http://schemas.openxmlformats.org/officeDocument/2006/relationships/image" Target="../media/image529.png"/><Relationship Id="rId55" Type="http://schemas.openxmlformats.org/officeDocument/2006/relationships/image" Target="../media/image534.png"/><Relationship Id="rId63" Type="http://schemas.openxmlformats.org/officeDocument/2006/relationships/image" Target="../media/image542.png"/><Relationship Id="rId7" Type="http://schemas.openxmlformats.org/officeDocument/2006/relationships/image" Target="../media/image486.png"/><Relationship Id="rId2" Type="http://schemas.openxmlformats.org/officeDocument/2006/relationships/image" Target="../media/image436.png"/><Relationship Id="rId16" Type="http://schemas.openxmlformats.org/officeDocument/2006/relationships/image" Target="../media/image495.png"/><Relationship Id="rId29" Type="http://schemas.openxmlformats.org/officeDocument/2006/relationships/image" Target="../media/image508.png"/><Relationship Id="rId11" Type="http://schemas.openxmlformats.org/officeDocument/2006/relationships/image" Target="../media/image490.png"/><Relationship Id="rId24" Type="http://schemas.openxmlformats.org/officeDocument/2006/relationships/image" Target="../media/image503.png"/><Relationship Id="rId32" Type="http://schemas.openxmlformats.org/officeDocument/2006/relationships/image" Target="../media/image511.png"/><Relationship Id="rId37" Type="http://schemas.openxmlformats.org/officeDocument/2006/relationships/image" Target="../media/image516.png"/><Relationship Id="rId40" Type="http://schemas.openxmlformats.org/officeDocument/2006/relationships/image" Target="../media/image519.png"/><Relationship Id="rId45" Type="http://schemas.openxmlformats.org/officeDocument/2006/relationships/image" Target="../media/image524.png"/><Relationship Id="rId53" Type="http://schemas.openxmlformats.org/officeDocument/2006/relationships/image" Target="../media/image532.png"/><Relationship Id="rId58" Type="http://schemas.openxmlformats.org/officeDocument/2006/relationships/image" Target="../media/image537.png"/><Relationship Id="rId66" Type="http://schemas.openxmlformats.org/officeDocument/2006/relationships/image" Target="../media/image545.png"/><Relationship Id="rId5" Type="http://schemas.openxmlformats.org/officeDocument/2006/relationships/image" Target="../media/image484.png"/><Relationship Id="rId61" Type="http://schemas.openxmlformats.org/officeDocument/2006/relationships/image" Target="../media/image540.png"/><Relationship Id="rId19" Type="http://schemas.openxmlformats.org/officeDocument/2006/relationships/image" Target="../media/image498.png"/><Relationship Id="rId14" Type="http://schemas.openxmlformats.org/officeDocument/2006/relationships/image" Target="../media/image493.png"/><Relationship Id="rId22" Type="http://schemas.openxmlformats.org/officeDocument/2006/relationships/image" Target="../media/image501.png"/><Relationship Id="rId27" Type="http://schemas.openxmlformats.org/officeDocument/2006/relationships/image" Target="../media/image506.png"/><Relationship Id="rId30" Type="http://schemas.openxmlformats.org/officeDocument/2006/relationships/image" Target="../media/image509.png"/><Relationship Id="rId35" Type="http://schemas.openxmlformats.org/officeDocument/2006/relationships/image" Target="../media/image514.png"/><Relationship Id="rId43" Type="http://schemas.openxmlformats.org/officeDocument/2006/relationships/image" Target="../media/image522.png"/><Relationship Id="rId48" Type="http://schemas.openxmlformats.org/officeDocument/2006/relationships/image" Target="../media/image527.png"/><Relationship Id="rId56" Type="http://schemas.openxmlformats.org/officeDocument/2006/relationships/image" Target="../media/image535.png"/><Relationship Id="rId64" Type="http://schemas.openxmlformats.org/officeDocument/2006/relationships/image" Target="../media/image543.png"/><Relationship Id="rId8" Type="http://schemas.openxmlformats.org/officeDocument/2006/relationships/image" Target="../media/image487.png"/><Relationship Id="rId51" Type="http://schemas.openxmlformats.org/officeDocument/2006/relationships/image" Target="../media/image530.png"/><Relationship Id="rId3" Type="http://schemas.openxmlformats.org/officeDocument/2006/relationships/image" Target="../media/image482.png"/><Relationship Id="rId12" Type="http://schemas.openxmlformats.org/officeDocument/2006/relationships/image" Target="../media/image491.png"/><Relationship Id="rId17" Type="http://schemas.openxmlformats.org/officeDocument/2006/relationships/image" Target="../media/image496.png"/><Relationship Id="rId25" Type="http://schemas.openxmlformats.org/officeDocument/2006/relationships/image" Target="../media/image504.png"/><Relationship Id="rId33" Type="http://schemas.openxmlformats.org/officeDocument/2006/relationships/image" Target="../media/image512.png"/><Relationship Id="rId38" Type="http://schemas.openxmlformats.org/officeDocument/2006/relationships/image" Target="../media/image517.png"/><Relationship Id="rId46" Type="http://schemas.openxmlformats.org/officeDocument/2006/relationships/image" Target="../media/image525.png"/><Relationship Id="rId59" Type="http://schemas.openxmlformats.org/officeDocument/2006/relationships/image" Target="../media/image538.png"/><Relationship Id="rId20" Type="http://schemas.openxmlformats.org/officeDocument/2006/relationships/image" Target="../media/image499.png"/><Relationship Id="rId41" Type="http://schemas.openxmlformats.org/officeDocument/2006/relationships/image" Target="../media/image520.png"/><Relationship Id="rId54" Type="http://schemas.openxmlformats.org/officeDocument/2006/relationships/image" Target="../media/image533.png"/><Relationship Id="rId6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5.png"/><Relationship Id="rId15" Type="http://schemas.openxmlformats.org/officeDocument/2006/relationships/image" Target="../media/image494.png"/><Relationship Id="rId23" Type="http://schemas.openxmlformats.org/officeDocument/2006/relationships/image" Target="../media/image502.png"/><Relationship Id="rId28" Type="http://schemas.openxmlformats.org/officeDocument/2006/relationships/image" Target="../media/image507.png"/><Relationship Id="rId36" Type="http://schemas.openxmlformats.org/officeDocument/2006/relationships/image" Target="../media/image515.png"/><Relationship Id="rId49" Type="http://schemas.openxmlformats.org/officeDocument/2006/relationships/image" Target="../media/image528.png"/><Relationship Id="rId57" Type="http://schemas.openxmlformats.org/officeDocument/2006/relationships/image" Target="../media/image536.png"/><Relationship Id="rId10" Type="http://schemas.openxmlformats.org/officeDocument/2006/relationships/image" Target="../media/image489.png"/><Relationship Id="rId31" Type="http://schemas.openxmlformats.org/officeDocument/2006/relationships/image" Target="../media/image510.png"/><Relationship Id="rId44" Type="http://schemas.openxmlformats.org/officeDocument/2006/relationships/image" Target="../media/image523.png"/><Relationship Id="rId52" Type="http://schemas.openxmlformats.org/officeDocument/2006/relationships/image" Target="../media/image531.png"/><Relationship Id="rId60" Type="http://schemas.openxmlformats.org/officeDocument/2006/relationships/image" Target="../media/image539.png"/><Relationship Id="rId65" Type="http://schemas.openxmlformats.org/officeDocument/2006/relationships/image" Target="../media/image544.png"/><Relationship Id="rId4" Type="http://schemas.openxmlformats.org/officeDocument/2006/relationships/image" Target="../media/image483.png"/><Relationship Id="rId9" Type="http://schemas.openxmlformats.org/officeDocument/2006/relationships/image" Target="../media/image488.png"/><Relationship Id="rId13" Type="http://schemas.openxmlformats.org/officeDocument/2006/relationships/image" Target="../media/image492.png"/><Relationship Id="rId18" Type="http://schemas.openxmlformats.org/officeDocument/2006/relationships/image" Target="../media/image497.png"/><Relationship Id="rId39" Type="http://schemas.openxmlformats.org/officeDocument/2006/relationships/image" Target="../media/image5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png"/><Relationship Id="rId13" Type="http://schemas.openxmlformats.org/officeDocument/2006/relationships/image" Target="../media/image552.png"/><Relationship Id="rId18" Type="http://schemas.openxmlformats.org/officeDocument/2006/relationships/image" Target="../media/image557.png"/><Relationship Id="rId26" Type="http://schemas.openxmlformats.org/officeDocument/2006/relationships/image" Target="../media/image563.png"/><Relationship Id="rId3" Type="http://schemas.openxmlformats.org/officeDocument/2006/relationships/image" Target="../media/image52.png"/><Relationship Id="rId21" Type="http://schemas.openxmlformats.org/officeDocument/2006/relationships/image" Target="../media/image340.png"/><Relationship Id="rId7" Type="http://schemas.openxmlformats.org/officeDocument/2006/relationships/image" Target="../media/image56.png"/><Relationship Id="rId12" Type="http://schemas.openxmlformats.org/officeDocument/2006/relationships/image" Target="../media/image551.png"/><Relationship Id="rId17" Type="http://schemas.openxmlformats.org/officeDocument/2006/relationships/image" Target="../media/image556.png"/><Relationship Id="rId25" Type="http://schemas.openxmlformats.org/officeDocument/2006/relationships/image" Target="../media/image562.png"/><Relationship Id="rId2" Type="http://schemas.openxmlformats.org/officeDocument/2006/relationships/image" Target="../media/image436.png"/><Relationship Id="rId16" Type="http://schemas.openxmlformats.org/officeDocument/2006/relationships/image" Target="../media/image555.png"/><Relationship Id="rId20" Type="http://schemas.openxmlformats.org/officeDocument/2006/relationships/image" Target="../media/image559.png"/><Relationship Id="rId29" Type="http://schemas.openxmlformats.org/officeDocument/2006/relationships/image" Target="../media/image5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7.png"/><Relationship Id="rId11" Type="http://schemas.openxmlformats.org/officeDocument/2006/relationships/image" Target="../media/image550.png"/><Relationship Id="rId24" Type="http://schemas.openxmlformats.org/officeDocument/2006/relationships/image" Target="../media/image61.png"/><Relationship Id="rId5" Type="http://schemas.openxmlformats.org/officeDocument/2006/relationships/image" Target="../media/image546.png"/><Relationship Id="rId15" Type="http://schemas.openxmlformats.org/officeDocument/2006/relationships/image" Target="../media/image554.png"/><Relationship Id="rId23" Type="http://schemas.openxmlformats.org/officeDocument/2006/relationships/image" Target="../media/image561.png"/><Relationship Id="rId28" Type="http://schemas.openxmlformats.org/officeDocument/2006/relationships/image" Target="../media/image564.png"/><Relationship Id="rId10" Type="http://schemas.openxmlformats.org/officeDocument/2006/relationships/image" Target="../media/image549.png"/><Relationship Id="rId19" Type="http://schemas.openxmlformats.org/officeDocument/2006/relationships/image" Target="../media/image558.png"/><Relationship Id="rId4" Type="http://schemas.openxmlformats.org/officeDocument/2006/relationships/image" Target="../media/image529.png"/><Relationship Id="rId9" Type="http://schemas.openxmlformats.org/officeDocument/2006/relationships/image" Target="../media/image319.png"/><Relationship Id="rId14" Type="http://schemas.openxmlformats.org/officeDocument/2006/relationships/image" Target="../media/image553.png"/><Relationship Id="rId22" Type="http://schemas.openxmlformats.org/officeDocument/2006/relationships/image" Target="../media/image560.png"/><Relationship Id="rId27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6.png"/><Relationship Id="rId18" Type="http://schemas.openxmlformats.org/officeDocument/2006/relationships/image" Target="../media/image581.png"/><Relationship Id="rId26" Type="http://schemas.openxmlformats.org/officeDocument/2006/relationships/image" Target="../media/image589.png"/><Relationship Id="rId39" Type="http://schemas.openxmlformats.org/officeDocument/2006/relationships/image" Target="../media/image602.png"/><Relationship Id="rId21" Type="http://schemas.openxmlformats.org/officeDocument/2006/relationships/image" Target="../media/image584.png"/><Relationship Id="rId34" Type="http://schemas.openxmlformats.org/officeDocument/2006/relationships/image" Target="../media/image597.png"/><Relationship Id="rId42" Type="http://schemas.openxmlformats.org/officeDocument/2006/relationships/image" Target="../media/image604.png"/><Relationship Id="rId7" Type="http://schemas.openxmlformats.org/officeDocument/2006/relationships/image" Target="../media/image570.png"/><Relationship Id="rId2" Type="http://schemas.openxmlformats.org/officeDocument/2006/relationships/image" Target="../media/image436.png"/><Relationship Id="rId16" Type="http://schemas.openxmlformats.org/officeDocument/2006/relationships/image" Target="../media/image579.png"/><Relationship Id="rId20" Type="http://schemas.openxmlformats.org/officeDocument/2006/relationships/image" Target="../media/image583.png"/><Relationship Id="rId29" Type="http://schemas.openxmlformats.org/officeDocument/2006/relationships/image" Target="../media/image592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9.png"/><Relationship Id="rId11" Type="http://schemas.openxmlformats.org/officeDocument/2006/relationships/image" Target="../media/image574.png"/><Relationship Id="rId24" Type="http://schemas.openxmlformats.org/officeDocument/2006/relationships/image" Target="../media/image587.png"/><Relationship Id="rId32" Type="http://schemas.openxmlformats.org/officeDocument/2006/relationships/image" Target="../media/image595.png"/><Relationship Id="rId37" Type="http://schemas.openxmlformats.org/officeDocument/2006/relationships/image" Target="../media/image600.png"/><Relationship Id="rId40" Type="http://schemas.openxmlformats.org/officeDocument/2006/relationships/image" Target="../media/image603.png"/><Relationship Id="rId5" Type="http://schemas.openxmlformats.org/officeDocument/2006/relationships/image" Target="../media/image568.png"/><Relationship Id="rId15" Type="http://schemas.openxmlformats.org/officeDocument/2006/relationships/image" Target="../media/image578.png"/><Relationship Id="rId23" Type="http://schemas.openxmlformats.org/officeDocument/2006/relationships/image" Target="../media/image586.png"/><Relationship Id="rId28" Type="http://schemas.openxmlformats.org/officeDocument/2006/relationships/image" Target="../media/image591.png"/><Relationship Id="rId36" Type="http://schemas.openxmlformats.org/officeDocument/2006/relationships/image" Target="../media/image599.png"/><Relationship Id="rId10" Type="http://schemas.openxmlformats.org/officeDocument/2006/relationships/image" Target="../media/image573.png"/><Relationship Id="rId19" Type="http://schemas.openxmlformats.org/officeDocument/2006/relationships/image" Target="../media/image582.png"/><Relationship Id="rId31" Type="http://schemas.openxmlformats.org/officeDocument/2006/relationships/image" Target="../media/image594.png"/><Relationship Id="rId4" Type="http://schemas.openxmlformats.org/officeDocument/2006/relationships/image" Target="../media/image567.png"/><Relationship Id="rId9" Type="http://schemas.openxmlformats.org/officeDocument/2006/relationships/image" Target="../media/image572.png"/><Relationship Id="rId14" Type="http://schemas.openxmlformats.org/officeDocument/2006/relationships/image" Target="../media/image577.png"/><Relationship Id="rId22" Type="http://schemas.openxmlformats.org/officeDocument/2006/relationships/image" Target="../media/image585.png"/><Relationship Id="rId27" Type="http://schemas.openxmlformats.org/officeDocument/2006/relationships/image" Target="../media/image590.png"/><Relationship Id="rId30" Type="http://schemas.openxmlformats.org/officeDocument/2006/relationships/image" Target="../media/image593.png"/><Relationship Id="rId35" Type="http://schemas.openxmlformats.org/officeDocument/2006/relationships/image" Target="../media/image598.png"/><Relationship Id="rId8" Type="http://schemas.openxmlformats.org/officeDocument/2006/relationships/image" Target="../media/image571.png"/><Relationship Id="rId3" Type="http://schemas.openxmlformats.org/officeDocument/2006/relationships/image" Target="../media/image566.png"/><Relationship Id="rId12" Type="http://schemas.openxmlformats.org/officeDocument/2006/relationships/image" Target="../media/image575.png"/><Relationship Id="rId17" Type="http://schemas.openxmlformats.org/officeDocument/2006/relationships/image" Target="../media/image580.png"/><Relationship Id="rId25" Type="http://schemas.openxmlformats.org/officeDocument/2006/relationships/image" Target="../media/image588.png"/><Relationship Id="rId33" Type="http://schemas.openxmlformats.org/officeDocument/2006/relationships/image" Target="../media/image596.png"/><Relationship Id="rId38" Type="http://schemas.openxmlformats.org/officeDocument/2006/relationships/image" Target="../media/image60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616.png"/><Relationship Id="rId26" Type="http://schemas.openxmlformats.org/officeDocument/2006/relationships/image" Target="../media/image622.png"/><Relationship Id="rId39" Type="http://schemas.openxmlformats.org/officeDocument/2006/relationships/image" Target="../media/image635.png"/><Relationship Id="rId21" Type="http://schemas.openxmlformats.org/officeDocument/2006/relationships/image" Target="../media/image528.png"/><Relationship Id="rId34" Type="http://schemas.openxmlformats.org/officeDocument/2006/relationships/image" Target="../media/image630.png"/><Relationship Id="rId42" Type="http://schemas.openxmlformats.org/officeDocument/2006/relationships/image" Target="../media/image637.png"/><Relationship Id="rId47" Type="http://schemas.openxmlformats.org/officeDocument/2006/relationships/image" Target="../media/image642.png"/><Relationship Id="rId50" Type="http://schemas.openxmlformats.org/officeDocument/2006/relationships/image" Target="../media/image645.png"/><Relationship Id="rId55" Type="http://schemas.openxmlformats.org/officeDocument/2006/relationships/image" Target="../media/image650.png"/><Relationship Id="rId7" Type="http://schemas.openxmlformats.org/officeDocument/2006/relationships/image" Target="../media/image609.png"/><Relationship Id="rId2" Type="http://schemas.openxmlformats.org/officeDocument/2006/relationships/image" Target="../media/image605.png"/><Relationship Id="rId16" Type="http://schemas.openxmlformats.org/officeDocument/2006/relationships/image" Target="../media/image615.png"/><Relationship Id="rId29" Type="http://schemas.openxmlformats.org/officeDocument/2006/relationships/image" Target="../media/image625.png"/><Relationship Id="rId11" Type="http://schemas.openxmlformats.org/officeDocument/2006/relationships/image" Target="../media/image613.png"/><Relationship Id="rId24" Type="http://schemas.openxmlformats.org/officeDocument/2006/relationships/image" Target="../media/image620.png"/><Relationship Id="rId32" Type="http://schemas.openxmlformats.org/officeDocument/2006/relationships/image" Target="../media/image628.png"/><Relationship Id="rId37" Type="http://schemas.openxmlformats.org/officeDocument/2006/relationships/image" Target="../media/image633.png"/><Relationship Id="rId40" Type="http://schemas.openxmlformats.org/officeDocument/2006/relationships/image" Target="../media/image544.png"/><Relationship Id="rId45" Type="http://schemas.openxmlformats.org/officeDocument/2006/relationships/image" Target="../media/image640.png"/><Relationship Id="rId53" Type="http://schemas.openxmlformats.org/officeDocument/2006/relationships/image" Target="../media/image648.png"/><Relationship Id="rId58" Type="http://schemas.openxmlformats.org/officeDocument/2006/relationships/image" Target="../media/image653.png"/><Relationship Id="rId5" Type="http://schemas.openxmlformats.org/officeDocument/2006/relationships/image" Target="../media/image607.png"/><Relationship Id="rId61" Type="http://schemas.openxmlformats.org/officeDocument/2006/relationships/image" Target="../media/image656.jpg"/><Relationship Id="rId19" Type="http://schemas.openxmlformats.org/officeDocument/2006/relationships/image" Target="../media/image617.png"/><Relationship Id="rId14" Type="http://schemas.openxmlformats.org/officeDocument/2006/relationships/image" Target="../media/image345.png"/><Relationship Id="rId22" Type="http://schemas.openxmlformats.org/officeDocument/2006/relationships/image" Target="../media/image619.png"/><Relationship Id="rId27" Type="http://schemas.openxmlformats.org/officeDocument/2006/relationships/image" Target="../media/image623.png"/><Relationship Id="rId30" Type="http://schemas.openxmlformats.org/officeDocument/2006/relationships/image" Target="../media/image626.png"/><Relationship Id="rId35" Type="http://schemas.openxmlformats.org/officeDocument/2006/relationships/image" Target="../media/image631.png"/><Relationship Id="rId43" Type="http://schemas.openxmlformats.org/officeDocument/2006/relationships/image" Target="../media/image638.png"/><Relationship Id="rId48" Type="http://schemas.openxmlformats.org/officeDocument/2006/relationships/image" Target="../media/image643.png"/><Relationship Id="rId56" Type="http://schemas.openxmlformats.org/officeDocument/2006/relationships/image" Target="../media/image651.png"/><Relationship Id="rId8" Type="http://schemas.openxmlformats.org/officeDocument/2006/relationships/image" Target="../media/image610.png"/><Relationship Id="rId51" Type="http://schemas.openxmlformats.org/officeDocument/2006/relationships/image" Target="../media/image646.png"/><Relationship Id="rId3" Type="http://schemas.openxmlformats.org/officeDocument/2006/relationships/image" Target="../media/image52.png"/><Relationship Id="rId12" Type="http://schemas.openxmlformats.org/officeDocument/2006/relationships/image" Target="../media/image559.png"/><Relationship Id="rId17" Type="http://schemas.openxmlformats.org/officeDocument/2006/relationships/image" Target="../media/image56.png"/><Relationship Id="rId25" Type="http://schemas.openxmlformats.org/officeDocument/2006/relationships/image" Target="../media/image621.png"/><Relationship Id="rId33" Type="http://schemas.openxmlformats.org/officeDocument/2006/relationships/image" Target="../media/image629.png"/><Relationship Id="rId38" Type="http://schemas.openxmlformats.org/officeDocument/2006/relationships/image" Target="../media/image634.png"/><Relationship Id="rId46" Type="http://schemas.openxmlformats.org/officeDocument/2006/relationships/image" Target="../media/image641.png"/><Relationship Id="rId59" Type="http://schemas.openxmlformats.org/officeDocument/2006/relationships/image" Target="../media/image654.png"/><Relationship Id="rId20" Type="http://schemas.openxmlformats.org/officeDocument/2006/relationships/image" Target="../media/image618.png"/><Relationship Id="rId41" Type="http://schemas.openxmlformats.org/officeDocument/2006/relationships/image" Target="../media/image636.png"/><Relationship Id="rId54" Type="http://schemas.openxmlformats.org/officeDocument/2006/relationships/image" Target="../media/image6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8.png"/><Relationship Id="rId15" Type="http://schemas.openxmlformats.org/officeDocument/2006/relationships/image" Target="../media/image614.png"/><Relationship Id="rId23" Type="http://schemas.openxmlformats.org/officeDocument/2006/relationships/image" Target="../media/image90.png"/><Relationship Id="rId28" Type="http://schemas.openxmlformats.org/officeDocument/2006/relationships/image" Target="../media/image624.png"/><Relationship Id="rId36" Type="http://schemas.openxmlformats.org/officeDocument/2006/relationships/image" Target="../media/image632.png"/><Relationship Id="rId49" Type="http://schemas.openxmlformats.org/officeDocument/2006/relationships/image" Target="../media/image644.png"/><Relationship Id="rId57" Type="http://schemas.openxmlformats.org/officeDocument/2006/relationships/image" Target="../media/image652.png"/><Relationship Id="rId10" Type="http://schemas.openxmlformats.org/officeDocument/2006/relationships/image" Target="../media/image612.png"/><Relationship Id="rId31" Type="http://schemas.openxmlformats.org/officeDocument/2006/relationships/image" Target="../media/image627.png"/><Relationship Id="rId44" Type="http://schemas.openxmlformats.org/officeDocument/2006/relationships/image" Target="../media/image639.png"/><Relationship Id="rId52" Type="http://schemas.openxmlformats.org/officeDocument/2006/relationships/image" Target="../media/image647.png"/><Relationship Id="rId60" Type="http://schemas.openxmlformats.org/officeDocument/2006/relationships/image" Target="../media/image655.png"/><Relationship Id="rId4" Type="http://schemas.openxmlformats.org/officeDocument/2006/relationships/image" Target="../media/image606.png"/><Relationship Id="rId9" Type="http://schemas.openxmlformats.org/officeDocument/2006/relationships/image" Target="../media/image61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667.png"/><Relationship Id="rId26" Type="http://schemas.openxmlformats.org/officeDocument/2006/relationships/image" Target="../media/image673.png"/><Relationship Id="rId3" Type="http://schemas.openxmlformats.org/officeDocument/2006/relationships/image" Target="../media/image10.png"/><Relationship Id="rId21" Type="http://schemas.openxmlformats.org/officeDocument/2006/relationships/image" Target="../media/image124.png"/><Relationship Id="rId34" Type="http://schemas.openxmlformats.org/officeDocument/2006/relationships/image" Target="../media/image679.png"/><Relationship Id="rId7" Type="http://schemas.openxmlformats.org/officeDocument/2006/relationships/image" Target="../media/image660.png"/><Relationship Id="rId12" Type="http://schemas.openxmlformats.org/officeDocument/2006/relationships/image" Target="../media/image665.png"/><Relationship Id="rId17" Type="http://schemas.openxmlformats.org/officeDocument/2006/relationships/image" Target="../media/image140.png"/><Relationship Id="rId25" Type="http://schemas.openxmlformats.org/officeDocument/2006/relationships/image" Target="../media/image672.png"/><Relationship Id="rId33" Type="http://schemas.openxmlformats.org/officeDocument/2006/relationships/image" Target="../media/image129.png"/><Relationship Id="rId2" Type="http://schemas.openxmlformats.org/officeDocument/2006/relationships/image" Target="../media/image605.png"/><Relationship Id="rId16" Type="http://schemas.openxmlformats.org/officeDocument/2006/relationships/image" Target="../media/image666.png"/><Relationship Id="rId20" Type="http://schemas.openxmlformats.org/officeDocument/2006/relationships/image" Target="../media/image669.png"/><Relationship Id="rId29" Type="http://schemas.openxmlformats.org/officeDocument/2006/relationships/image" Target="../media/image6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9.png"/><Relationship Id="rId11" Type="http://schemas.openxmlformats.org/officeDocument/2006/relationships/image" Target="../media/image664.png"/><Relationship Id="rId24" Type="http://schemas.openxmlformats.org/officeDocument/2006/relationships/image" Target="../media/image671.png"/><Relationship Id="rId32" Type="http://schemas.openxmlformats.org/officeDocument/2006/relationships/image" Target="../media/image678.png"/><Relationship Id="rId5" Type="http://schemas.openxmlformats.org/officeDocument/2006/relationships/image" Target="../media/image658.png"/><Relationship Id="rId15" Type="http://schemas.openxmlformats.org/officeDocument/2006/relationships/image" Target="../media/image103.png"/><Relationship Id="rId23" Type="http://schemas.openxmlformats.org/officeDocument/2006/relationships/image" Target="../media/image670.png"/><Relationship Id="rId28" Type="http://schemas.openxmlformats.org/officeDocument/2006/relationships/image" Target="../media/image674.png"/><Relationship Id="rId36" Type="http://schemas.openxmlformats.org/officeDocument/2006/relationships/image" Target="../media/image681.png"/><Relationship Id="rId10" Type="http://schemas.openxmlformats.org/officeDocument/2006/relationships/image" Target="../media/image663.png"/><Relationship Id="rId19" Type="http://schemas.openxmlformats.org/officeDocument/2006/relationships/image" Target="../media/image668.png"/><Relationship Id="rId31" Type="http://schemas.openxmlformats.org/officeDocument/2006/relationships/image" Target="../media/image677.png"/><Relationship Id="rId4" Type="http://schemas.openxmlformats.org/officeDocument/2006/relationships/image" Target="../media/image657.png"/><Relationship Id="rId9" Type="http://schemas.openxmlformats.org/officeDocument/2006/relationships/image" Target="../media/image662.png"/><Relationship Id="rId14" Type="http://schemas.openxmlformats.org/officeDocument/2006/relationships/image" Target="../media/image106.png"/><Relationship Id="rId22" Type="http://schemas.openxmlformats.org/officeDocument/2006/relationships/image" Target="../media/image168.png"/><Relationship Id="rId27" Type="http://schemas.openxmlformats.org/officeDocument/2006/relationships/image" Target="../media/image111.png"/><Relationship Id="rId30" Type="http://schemas.openxmlformats.org/officeDocument/2006/relationships/image" Target="../media/image676.png"/><Relationship Id="rId35" Type="http://schemas.openxmlformats.org/officeDocument/2006/relationships/image" Target="../media/image680.png"/><Relationship Id="rId8" Type="http://schemas.openxmlformats.org/officeDocument/2006/relationships/image" Target="../media/image66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2.png"/><Relationship Id="rId18" Type="http://schemas.openxmlformats.org/officeDocument/2006/relationships/image" Target="../media/image697.png"/><Relationship Id="rId26" Type="http://schemas.openxmlformats.org/officeDocument/2006/relationships/image" Target="../media/image705.png"/><Relationship Id="rId39" Type="http://schemas.openxmlformats.org/officeDocument/2006/relationships/image" Target="../media/image718.png"/><Relationship Id="rId21" Type="http://schemas.openxmlformats.org/officeDocument/2006/relationships/image" Target="../media/image700.png"/><Relationship Id="rId34" Type="http://schemas.openxmlformats.org/officeDocument/2006/relationships/image" Target="../media/image713.png"/><Relationship Id="rId42" Type="http://schemas.openxmlformats.org/officeDocument/2006/relationships/image" Target="../media/image721.png"/><Relationship Id="rId47" Type="http://schemas.openxmlformats.org/officeDocument/2006/relationships/image" Target="../media/image726.png"/><Relationship Id="rId50" Type="http://schemas.openxmlformats.org/officeDocument/2006/relationships/image" Target="../media/image729.png"/><Relationship Id="rId55" Type="http://schemas.openxmlformats.org/officeDocument/2006/relationships/image" Target="../media/image734.png"/><Relationship Id="rId63" Type="http://schemas.openxmlformats.org/officeDocument/2006/relationships/image" Target="../media/image742.png"/><Relationship Id="rId7" Type="http://schemas.openxmlformats.org/officeDocument/2006/relationships/image" Target="../media/image686.png"/><Relationship Id="rId2" Type="http://schemas.openxmlformats.org/officeDocument/2006/relationships/image" Target="../media/image605.png"/><Relationship Id="rId16" Type="http://schemas.openxmlformats.org/officeDocument/2006/relationships/image" Target="../media/image695.png"/><Relationship Id="rId29" Type="http://schemas.openxmlformats.org/officeDocument/2006/relationships/image" Target="../media/image708.png"/><Relationship Id="rId11" Type="http://schemas.openxmlformats.org/officeDocument/2006/relationships/image" Target="../media/image690.png"/><Relationship Id="rId24" Type="http://schemas.openxmlformats.org/officeDocument/2006/relationships/image" Target="../media/image703.png"/><Relationship Id="rId32" Type="http://schemas.openxmlformats.org/officeDocument/2006/relationships/image" Target="../media/image711.png"/><Relationship Id="rId37" Type="http://schemas.openxmlformats.org/officeDocument/2006/relationships/image" Target="../media/image716.png"/><Relationship Id="rId40" Type="http://schemas.openxmlformats.org/officeDocument/2006/relationships/image" Target="../media/image719.png"/><Relationship Id="rId45" Type="http://schemas.openxmlformats.org/officeDocument/2006/relationships/image" Target="../media/image724.png"/><Relationship Id="rId53" Type="http://schemas.openxmlformats.org/officeDocument/2006/relationships/image" Target="../media/image732.png"/><Relationship Id="rId58" Type="http://schemas.openxmlformats.org/officeDocument/2006/relationships/image" Target="../media/image737.png"/><Relationship Id="rId5" Type="http://schemas.openxmlformats.org/officeDocument/2006/relationships/image" Target="../media/image684.png"/><Relationship Id="rId61" Type="http://schemas.openxmlformats.org/officeDocument/2006/relationships/image" Target="../media/image740.png"/><Relationship Id="rId19" Type="http://schemas.openxmlformats.org/officeDocument/2006/relationships/image" Target="../media/image698.png"/><Relationship Id="rId14" Type="http://schemas.openxmlformats.org/officeDocument/2006/relationships/image" Target="../media/image693.png"/><Relationship Id="rId22" Type="http://schemas.openxmlformats.org/officeDocument/2006/relationships/image" Target="../media/image701.png"/><Relationship Id="rId27" Type="http://schemas.openxmlformats.org/officeDocument/2006/relationships/image" Target="../media/image706.png"/><Relationship Id="rId30" Type="http://schemas.openxmlformats.org/officeDocument/2006/relationships/image" Target="../media/image709.png"/><Relationship Id="rId35" Type="http://schemas.openxmlformats.org/officeDocument/2006/relationships/image" Target="../media/image714.png"/><Relationship Id="rId43" Type="http://schemas.openxmlformats.org/officeDocument/2006/relationships/image" Target="../media/image722.png"/><Relationship Id="rId48" Type="http://schemas.openxmlformats.org/officeDocument/2006/relationships/image" Target="../media/image727.png"/><Relationship Id="rId56" Type="http://schemas.openxmlformats.org/officeDocument/2006/relationships/image" Target="../media/image735.png"/><Relationship Id="rId64" Type="http://schemas.openxmlformats.org/officeDocument/2006/relationships/image" Target="../media/image743.png"/><Relationship Id="rId8" Type="http://schemas.openxmlformats.org/officeDocument/2006/relationships/image" Target="../media/image687.png"/><Relationship Id="rId51" Type="http://schemas.openxmlformats.org/officeDocument/2006/relationships/image" Target="../media/image730.png"/><Relationship Id="rId3" Type="http://schemas.openxmlformats.org/officeDocument/2006/relationships/image" Target="../media/image682.png"/><Relationship Id="rId12" Type="http://schemas.openxmlformats.org/officeDocument/2006/relationships/image" Target="../media/image691.png"/><Relationship Id="rId17" Type="http://schemas.openxmlformats.org/officeDocument/2006/relationships/image" Target="../media/image696.png"/><Relationship Id="rId25" Type="http://schemas.openxmlformats.org/officeDocument/2006/relationships/image" Target="../media/image704.png"/><Relationship Id="rId33" Type="http://schemas.openxmlformats.org/officeDocument/2006/relationships/image" Target="../media/image712.png"/><Relationship Id="rId38" Type="http://schemas.openxmlformats.org/officeDocument/2006/relationships/image" Target="../media/image717.png"/><Relationship Id="rId46" Type="http://schemas.openxmlformats.org/officeDocument/2006/relationships/image" Target="../media/image725.png"/><Relationship Id="rId59" Type="http://schemas.openxmlformats.org/officeDocument/2006/relationships/image" Target="../media/image738.png"/><Relationship Id="rId20" Type="http://schemas.openxmlformats.org/officeDocument/2006/relationships/image" Target="../media/image699.png"/><Relationship Id="rId41" Type="http://schemas.openxmlformats.org/officeDocument/2006/relationships/image" Target="../media/image720.png"/><Relationship Id="rId54" Type="http://schemas.openxmlformats.org/officeDocument/2006/relationships/image" Target="../media/image733.png"/><Relationship Id="rId62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5.png"/><Relationship Id="rId15" Type="http://schemas.openxmlformats.org/officeDocument/2006/relationships/image" Target="../media/image694.png"/><Relationship Id="rId23" Type="http://schemas.openxmlformats.org/officeDocument/2006/relationships/image" Target="../media/image702.png"/><Relationship Id="rId28" Type="http://schemas.openxmlformats.org/officeDocument/2006/relationships/image" Target="../media/image707.png"/><Relationship Id="rId36" Type="http://schemas.openxmlformats.org/officeDocument/2006/relationships/image" Target="../media/image715.png"/><Relationship Id="rId49" Type="http://schemas.openxmlformats.org/officeDocument/2006/relationships/image" Target="../media/image728.png"/><Relationship Id="rId57" Type="http://schemas.openxmlformats.org/officeDocument/2006/relationships/image" Target="../media/image736.png"/><Relationship Id="rId10" Type="http://schemas.openxmlformats.org/officeDocument/2006/relationships/image" Target="../media/image689.png"/><Relationship Id="rId31" Type="http://schemas.openxmlformats.org/officeDocument/2006/relationships/image" Target="../media/image710.png"/><Relationship Id="rId44" Type="http://schemas.openxmlformats.org/officeDocument/2006/relationships/image" Target="../media/image723.png"/><Relationship Id="rId52" Type="http://schemas.openxmlformats.org/officeDocument/2006/relationships/image" Target="../media/image731.png"/><Relationship Id="rId60" Type="http://schemas.openxmlformats.org/officeDocument/2006/relationships/image" Target="../media/image739.png"/><Relationship Id="rId4" Type="http://schemas.openxmlformats.org/officeDocument/2006/relationships/image" Target="../media/image683.png"/><Relationship Id="rId9" Type="http://schemas.openxmlformats.org/officeDocument/2006/relationships/image" Target="../media/image68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4.png"/><Relationship Id="rId18" Type="http://schemas.openxmlformats.org/officeDocument/2006/relationships/image" Target="../media/image759.png"/><Relationship Id="rId26" Type="http://schemas.openxmlformats.org/officeDocument/2006/relationships/image" Target="../media/image767.png"/><Relationship Id="rId39" Type="http://schemas.openxmlformats.org/officeDocument/2006/relationships/image" Target="../media/image780.png"/><Relationship Id="rId21" Type="http://schemas.openxmlformats.org/officeDocument/2006/relationships/image" Target="../media/image762.png"/><Relationship Id="rId34" Type="http://schemas.openxmlformats.org/officeDocument/2006/relationships/image" Target="../media/image775.png"/><Relationship Id="rId42" Type="http://schemas.openxmlformats.org/officeDocument/2006/relationships/image" Target="../media/image783.png"/><Relationship Id="rId7" Type="http://schemas.openxmlformats.org/officeDocument/2006/relationships/image" Target="../media/image748.png"/><Relationship Id="rId2" Type="http://schemas.openxmlformats.org/officeDocument/2006/relationships/image" Target="../media/image605.png"/><Relationship Id="rId16" Type="http://schemas.openxmlformats.org/officeDocument/2006/relationships/image" Target="../media/image757.png"/><Relationship Id="rId20" Type="http://schemas.openxmlformats.org/officeDocument/2006/relationships/image" Target="../media/image761.png"/><Relationship Id="rId29" Type="http://schemas.openxmlformats.org/officeDocument/2006/relationships/image" Target="../media/image770.png"/><Relationship Id="rId41" Type="http://schemas.openxmlformats.org/officeDocument/2006/relationships/image" Target="../media/image7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7.png"/><Relationship Id="rId11" Type="http://schemas.openxmlformats.org/officeDocument/2006/relationships/image" Target="../media/image752.png"/><Relationship Id="rId24" Type="http://schemas.openxmlformats.org/officeDocument/2006/relationships/image" Target="../media/image765.png"/><Relationship Id="rId32" Type="http://schemas.openxmlformats.org/officeDocument/2006/relationships/image" Target="../media/image773.png"/><Relationship Id="rId37" Type="http://schemas.openxmlformats.org/officeDocument/2006/relationships/image" Target="../media/image778.png"/><Relationship Id="rId40" Type="http://schemas.openxmlformats.org/officeDocument/2006/relationships/image" Target="../media/image781.png"/><Relationship Id="rId5" Type="http://schemas.openxmlformats.org/officeDocument/2006/relationships/image" Target="../media/image746.png"/><Relationship Id="rId15" Type="http://schemas.openxmlformats.org/officeDocument/2006/relationships/image" Target="../media/image756.png"/><Relationship Id="rId23" Type="http://schemas.openxmlformats.org/officeDocument/2006/relationships/image" Target="../media/image764.png"/><Relationship Id="rId28" Type="http://schemas.openxmlformats.org/officeDocument/2006/relationships/image" Target="../media/image769.png"/><Relationship Id="rId36" Type="http://schemas.openxmlformats.org/officeDocument/2006/relationships/image" Target="../media/image777.png"/><Relationship Id="rId10" Type="http://schemas.openxmlformats.org/officeDocument/2006/relationships/image" Target="../media/image751.png"/><Relationship Id="rId19" Type="http://schemas.openxmlformats.org/officeDocument/2006/relationships/image" Target="../media/image760.png"/><Relationship Id="rId31" Type="http://schemas.openxmlformats.org/officeDocument/2006/relationships/image" Target="../media/image772.png"/><Relationship Id="rId4" Type="http://schemas.openxmlformats.org/officeDocument/2006/relationships/image" Target="../media/image745.png"/><Relationship Id="rId9" Type="http://schemas.openxmlformats.org/officeDocument/2006/relationships/image" Target="../media/image750.png"/><Relationship Id="rId14" Type="http://schemas.openxmlformats.org/officeDocument/2006/relationships/image" Target="../media/image755.png"/><Relationship Id="rId22" Type="http://schemas.openxmlformats.org/officeDocument/2006/relationships/image" Target="../media/image763.png"/><Relationship Id="rId27" Type="http://schemas.openxmlformats.org/officeDocument/2006/relationships/image" Target="../media/image768.png"/><Relationship Id="rId30" Type="http://schemas.openxmlformats.org/officeDocument/2006/relationships/image" Target="../media/image771.png"/><Relationship Id="rId35" Type="http://schemas.openxmlformats.org/officeDocument/2006/relationships/image" Target="../media/image776.png"/><Relationship Id="rId43" Type="http://schemas.openxmlformats.org/officeDocument/2006/relationships/image" Target="../media/image784.jpg"/><Relationship Id="rId8" Type="http://schemas.openxmlformats.org/officeDocument/2006/relationships/image" Target="../media/image749.png"/><Relationship Id="rId3" Type="http://schemas.openxmlformats.org/officeDocument/2006/relationships/image" Target="../media/image744.png"/><Relationship Id="rId12" Type="http://schemas.openxmlformats.org/officeDocument/2006/relationships/image" Target="../media/image753.png"/><Relationship Id="rId17" Type="http://schemas.openxmlformats.org/officeDocument/2006/relationships/image" Target="../media/image758.png"/><Relationship Id="rId25" Type="http://schemas.openxmlformats.org/officeDocument/2006/relationships/image" Target="../media/image766.png"/><Relationship Id="rId33" Type="http://schemas.openxmlformats.org/officeDocument/2006/relationships/image" Target="../media/image774.png"/><Relationship Id="rId38" Type="http://schemas.openxmlformats.org/officeDocument/2006/relationships/image" Target="../media/image7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85.png"/><Relationship Id="rId7" Type="http://schemas.openxmlformats.org/officeDocument/2006/relationships/image" Target="../media/image789.png"/><Relationship Id="rId2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8.png"/><Relationship Id="rId5" Type="http://schemas.openxmlformats.org/officeDocument/2006/relationships/image" Target="../media/image787.png"/><Relationship Id="rId10" Type="http://schemas.openxmlformats.org/officeDocument/2006/relationships/image" Target="../media/image792.png"/><Relationship Id="rId4" Type="http://schemas.openxmlformats.org/officeDocument/2006/relationships/image" Target="../media/image786.png"/><Relationship Id="rId9" Type="http://schemas.openxmlformats.org/officeDocument/2006/relationships/image" Target="../media/image79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.png"/><Relationship Id="rId18" Type="http://schemas.openxmlformats.org/officeDocument/2006/relationships/image" Target="../media/image802.png"/><Relationship Id="rId26" Type="http://schemas.openxmlformats.org/officeDocument/2006/relationships/image" Target="../media/image124.png"/><Relationship Id="rId39" Type="http://schemas.openxmlformats.org/officeDocument/2006/relationships/image" Target="../media/image817.png"/><Relationship Id="rId21" Type="http://schemas.openxmlformats.org/officeDocument/2006/relationships/image" Target="../media/image805.png"/><Relationship Id="rId34" Type="http://schemas.openxmlformats.org/officeDocument/2006/relationships/image" Target="../media/image814.png"/><Relationship Id="rId42" Type="http://schemas.openxmlformats.org/officeDocument/2006/relationships/image" Target="../media/image820.png"/><Relationship Id="rId47" Type="http://schemas.openxmlformats.org/officeDocument/2006/relationships/image" Target="../media/image825.png"/><Relationship Id="rId50" Type="http://schemas.openxmlformats.org/officeDocument/2006/relationships/image" Target="../media/image828.png"/><Relationship Id="rId7" Type="http://schemas.openxmlformats.org/officeDocument/2006/relationships/image" Target="../media/image129.png"/><Relationship Id="rId2" Type="http://schemas.openxmlformats.org/officeDocument/2006/relationships/image" Target="../media/image605.png"/><Relationship Id="rId16" Type="http://schemas.openxmlformats.org/officeDocument/2006/relationships/image" Target="../media/image800.png"/><Relationship Id="rId29" Type="http://schemas.openxmlformats.org/officeDocument/2006/relationships/image" Target="../media/image285.png"/><Relationship Id="rId11" Type="http://schemas.openxmlformats.org/officeDocument/2006/relationships/image" Target="../media/image798.png"/><Relationship Id="rId24" Type="http://schemas.openxmlformats.org/officeDocument/2006/relationships/image" Target="../media/image180.png"/><Relationship Id="rId32" Type="http://schemas.openxmlformats.org/officeDocument/2006/relationships/image" Target="../media/image812.png"/><Relationship Id="rId37" Type="http://schemas.openxmlformats.org/officeDocument/2006/relationships/image" Target="../media/image816.png"/><Relationship Id="rId40" Type="http://schemas.openxmlformats.org/officeDocument/2006/relationships/image" Target="../media/image818.png"/><Relationship Id="rId45" Type="http://schemas.openxmlformats.org/officeDocument/2006/relationships/image" Target="../media/image823.png"/><Relationship Id="rId5" Type="http://schemas.openxmlformats.org/officeDocument/2006/relationships/image" Target="../media/image794.png"/><Relationship Id="rId15" Type="http://schemas.openxmlformats.org/officeDocument/2006/relationships/image" Target="../media/image679.png"/><Relationship Id="rId23" Type="http://schemas.openxmlformats.org/officeDocument/2006/relationships/image" Target="../media/image105.png"/><Relationship Id="rId28" Type="http://schemas.openxmlformats.org/officeDocument/2006/relationships/image" Target="../media/image809.png"/><Relationship Id="rId36" Type="http://schemas.openxmlformats.org/officeDocument/2006/relationships/image" Target="../media/image118.png"/><Relationship Id="rId49" Type="http://schemas.openxmlformats.org/officeDocument/2006/relationships/image" Target="../media/image827.png"/><Relationship Id="rId10" Type="http://schemas.openxmlformats.org/officeDocument/2006/relationships/image" Target="../media/image797.png"/><Relationship Id="rId19" Type="http://schemas.openxmlformats.org/officeDocument/2006/relationships/image" Target="../media/image803.png"/><Relationship Id="rId31" Type="http://schemas.openxmlformats.org/officeDocument/2006/relationships/image" Target="../media/image811.png"/><Relationship Id="rId44" Type="http://schemas.openxmlformats.org/officeDocument/2006/relationships/image" Target="../media/image822.png"/><Relationship Id="rId4" Type="http://schemas.openxmlformats.org/officeDocument/2006/relationships/image" Target="../media/image793.png"/><Relationship Id="rId9" Type="http://schemas.openxmlformats.org/officeDocument/2006/relationships/image" Target="../media/image796.png"/><Relationship Id="rId14" Type="http://schemas.openxmlformats.org/officeDocument/2006/relationships/image" Target="../media/image132.png"/><Relationship Id="rId22" Type="http://schemas.openxmlformats.org/officeDocument/2006/relationships/image" Target="../media/image806.png"/><Relationship Id="rId27" Type="http://schemas.openxmlformats.org/officeDocument/2006/relationships/image" Target="../media/image808.png"/><Relationship Id="rId30" Type="http://schemas.openxmlformats.org/officeDocument/2006/relationships/image" Target="../media/image810.png"/><Relationship Id="rId35" Type="http://schemas.openxmlformats.org/officeDocument/2006/relationships/image" Target="../media/image815.png"/><Relationship Id="rId43" Type="http://schemas.openxmlformats.org/officeDocument/2006/relationships/image" Target="../media/image821.png"/><Relationship Id="rId48" Type="http://schemas.openxmlformats.org/officeDocument/2006/relationships/image" Target="../media/image826.png"/><Relationship Id="rId8" Type="http://schemas.openxmlformats.org/officeDocument/2006/relationships/image" Target="../media/image795.png"/><Relationship Id="rId51" Type="http://schemas.openxmlformats.org/officeDocument/2006/relationships/image" Target="../media/image829.png"/><Relationship Id="rId3" Type="http://schemas.openxmlformats.org/officeDocument/2006/relationships/image" Target="../media/image10.png"/><Relationship Id="rId12" Type="http://schemas.openxmlformats.org/officeDocument/2006/relationships/image" Target="../media/image799.png"/><Relationship Id="rId17" Type="http://schemas.openxmlformats.org/officeDocument/2006/relationships/image" Target="../media/image801.png"/><Relationship Id="rId25" Type="http://schemas.openxmlformats.org/officeDocument/2006/relationships/image" Target="../media/image807.png"/><Relationship Id="rId33" Type="http://schemas.openxmlformats.org/officeDocument/2006/relationships/image" Target="../media/image813.png"/><Relationship Id="rId38" Type="http://schemas.openxmlformats.org/officeDocument/2006/relationships/image" Target="../media/image101.png"/><Relationship Id="rId46" Type="http://schemas.openxmlformats.org/officeDocument/2006/relationships/image" Target="../media/image824.png"/><Relationship Id="rId20" Type="http://schemas.openxmlformats.org/officeDocument/2006/relationships/image" Target="../media/image804.png"/><Relationship Id="rId41" Type="http://schemas.openxmlformats.org/officeDocument/2006/relationships/image" Target="../media/image8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836.png"/><Relationship Id="rId18" Type="http://schemas.openxmlformats.org/officeDocument/2006/relationships/image" Target="../media/image840.png"/><Relationship Id="rId26" Type="http://schemas.openxmlformats.org/officeDocument/2006/relationships/image" Target="../media/image846.png"/><Relationship Id="rId3" Type="http://schemas.openxmlformats.org/officeDocument/2006/relationships/image" Target="../media/image191.png"/><Relationship Id="rId21" Type="http://schemas.openxmlformats.org/officeDocument/2006/relationships/image" Target="../media/image841.png"/><Relationship Id="rId7" Type="http://schemas.openxmlformats.org/officeDocument/2006/relationships/image" Target="../media/image359.png"/><Relationship Id="rId12" Type="http://schemas.openxmlformats.org/officeDocument/2006/relationships/image" Target="../media/image194.png"/><Relationship Id="rId17" Type="http://schemas.openxmlformats.org/officeDocument/2006/relationships/image" Target="../media/image203.png"/><Relationship Id="rId25" Type="http://schemas.openxmlformats.org/officeDocument/2006/relationships/image" Target="../media/image845.png"/><Relationship Id="rId2" Type="http://schemas.openxmlformats.org/officeDocument/2006/relationships/image" Target="../media/image605.png"/><Relationship Id="rId16" Type="http://schemas.openxmlformats.org/officeDocument/2006/relationships/image" Target="../media/image839.png"/><Relationship Id="rId20" Type="http://schemas.openxmlformats.org/officeDocument/2006/relationships/image" Target="../media/image362.png"/><Relationship Id="rId29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2.png"/><Relationship Id="rId11" Type="http://schemas.openxmlformats.org/officeDocument/2006/relationships/image" Target="../media/image835.png"/><Relationship Id="rId24" Type="http://schemas.openxmlformats.org/officeDocument/2006/relationships/image" Target="../media/image844.png"/><Relationship Id="rId5" Type="http://schemas.openxmlformats.org/officeDocument/2006/relationships/image" Target="../media/image831.png"/><Relationship Id="rId15" Type="http://schemas.openxmlformats.org/officeDocument/2006/relationships/image" Target="../media/image838.png"/><Relationship Id="rId23" Type="http://schemas.openxmlformats.org/officeDocument/2006/relationships/image" Target="../media/image843.png"/><Relationship Id="rId28" Type="http://schemas.openxmlformats.org/officeDocument/2006/relationships/image" Target="../media/image848.png"/><Relationship Id="rId10" Type="http://schemas.openxmlformats.org/officeDocument/2006/relationships/image" Target="../media/image834.png"/><Relationship Id="rId19" Type="http://schemas.openxmlformats.org/officeDocument/2006/relationships/image" Target="../media/image361.png"/><Relationship Id="rId31" Type="http://schemas.openxmlformats.org/officeDocument/2006/relationships/image" Target="../media/image850.jpg"/><Relationship Id="rId4" Type="http://schemas.openxmlformats.org/officeDocument/2006/relationships/image" Target="../media/image830.png"/><Relationship Id="rId9" Type="http://schemas.openxmlformats.org/officeDocument/2006/relationships/image" Target="../media/image833.png"/><Relationship Id="rId14" Type="http://schemas.openxmlformats.org/officeDocument/2006/relationships/image" Target="../media/image837.png"/><Relationship Id="rId22" Type="http://schemas.openxmlformats.org/officeDocument/2006/relationships/image" Target="../media/image842.png"/><Relationship Id="rId27" Type="http://schemas.openxmlformats.org/officeDocument/2006/relationships/image" Target="../media/image847.png"/><Relationship Id="rId30" Type="http://schemas.openxmlformats.org/officeDocument/2006/relationships/image" Target="../media/image84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1.png"/><Relationship Id="rId18" Type="http://schemas.openxmlformats.org/officeDocument/2006/relationships/image" Target="../media/image866.png"/><Relationship Id="rId26" Type="http://schemas.openxmlformats.org/officeDocument/2006/relationships/image" Target="../media/image874.png"/><Relationship Id="rId3" Type="http://schemas.openxmlformats.org/officeDocument/2006/relationships/image" Target="../media/image851.png"/><Relationship Id="rId21" Type="http://schemas.openxmlformats.org/officeDocument/2006/relationships/image" Target="../media/image869.png"/><Relationship Id="rId34" Type="http://schemas.openxmlformats.org/officeDocument/2006/relationships/image" Target="../media/image882.png"/><Relationship Id="rId7" Type="http://schemas.openxmlformats.org/officeDocument/2006/relationships/image" Target="../media/image855.png"/><Relationship Id="rId12" Type="http://schemas.openxmlformats.org/officeDocument/2006/relationships/image" Target="../media/image860.png"/><Relationship Id="rId17" Type="http://schemas.openxmlformats.org/officeDocument/2006/relationships/image" Target="../media/image865.png"/><Relationship Id="rId25" Type="http://schemas.openxmlformats.org/officeDocument/2006/relationships/image" Target="../media/image873.png"/><Relationship Id="rId33" Type="http://schemas.openxmlformats.org/officeDocument/2006/relationships/image" Target="../media/image881.png"/><Relationship Id="rId2" Type="http://schemas.openxmlformats.org/officeDocument/2006/relationships/image" Target="../media/image605.png"/><Relationship Id="rId16" Type="http://schemas.openxmlformats.org/officeDocument/2006/relationships/image" Target="../media/image864.png"/><Relationship Id="rId20" Type="http://schemas.openxmlformats.org/officeDocument/2006/relationships/image" Target="../media/image868.png"/><Relationship Id="rId29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4.png"/><Relationship Id="rId11" Type="http://schemas.openxmlformats.org/officeDocument/2006/relationships/image" Target="../media/image859.png"/><Relationship Id="rId24" Type="http://schemas.openxmlformats.org/officeDocument/2006/relationships/image" Target="../media/image872.png"/><Relationship Id="rId32" Type="http://schemas.openxmlformats.org/officeDocument/2006/relationships/image" Target="../media/image880.png"/><Relationship Id="rId5" Type="http://schemas.openxmlformats.org/officeDocument/2006/relationships/image" Target="../media/image853.png"/><Relationship Id="rId15" Type="http://schemas.openxmlformats.org/officeDocument/2006/relationships/image" Target="../media/image863.png"/><Relationship Id="rId23" Type="http://schemas.openxmlformats.org/officeDocument/2006/relationships/image" Target="../media/image871.png"/><Relationship Id="rId28" Type="http://schemas.openxmlformats.org/officeDocument/2006/relationships/image" Target="../media/image876.png"/><Relationship Id="rId36" Type="http://schemas.openxmlformats.org/officeDocument/2006/relationships/image" Target="../media/image884.png"/><Relationship Id="rId10" Type="http://schemas.openxmlformats.org/officeDocument/2006/relationships/image" Target="../media/image858.png"/><Relationship Id="rId19" Type="http://schemas.openxmlformats.org/officeDocument/2006/relationships/image" Target="../media/image867.png"/><Relationship Id="rId31" Type="http://schemas.openxmlformats.org/officeDocument/2006/relationships/image" Target="../media/image879.png"/><Relationship Id="rId4" Type="http://schemas.openxmlformats.org/officeDocument/2006/relationships/image" Target="../media/image852.png"/><Relationship Id="rId9" Type="http://schemas.openxmlformats.org/officeDocument/2006/relationships/image" Target="../media/image857.png"/><Relationship Id="rId14" Type="http://schemas.openxmlformats.org/officeDocument/2006/relationships/image" Target="../media/image862.png"/><Relationship Id="rId22" Type="http://schemas.openxmlformats.org/officeDocument/2006/relationships/image" Target="../media/image870.png"/><Relationship Id="rId27" Type="http://schemas.openxmlformats.org/officeDocument/2006/relationships/image" Target="../media/image875.png"/><Relationship Id="rId30" Type="http://schemas.openxmlformats.org/officeDocument/2006/relationships/image" Target="../media/image878.png"/><Relationship Id="rId35" Type="http://schemas.openxmlformats.org/officeDocument/2006/relationships/image" Target="../media/image883.png"/><Relationship Id="rId8" Type="http://schemas.openxmlformats.org/officeDocument/2006/relationships/image" Target="../media/image85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2.png"/><Relationship Id="rId18" Type="http://schemas.openxmlformats.org/officeDocument/2006/relationships/image" Target="../media/image194.png"/><Relationship Id="rId26" Type="http://schemas.openxmlformats.org/officeDocument/2006/relationships/image" Target="../media/image902.png"/><Relationship Id="rId39" Type="http://schemas.openxmlformats.org/officeDocument/2006/relationships/image" Target="../media/image911.png"/><Relationship Id="rId21" Type="http://schemas.openxmlformats.org/officeDocument/2006/relationships/image" Target="../media/image898.png"/><Relationship Id="rId34" Type="http://schemas.openxmlformats.org/officeDocument/2006/relationships/image" Target="../media/image200.png"/><Relationship Id="rId42" Type="http://schemas.openxmlformats.org/officeDocument/2006/relationships/image" Target="../media/image914.png"/><Relationship Id="rId47" Type="http://schemas.openxmlformats.org/officeDocument/2006/relationships/image" Target="../media/image919.png"/><Relationship Id="rId50" Type="http://schemas.openxmlformats.org/officeDocument/2006/relationships/image" Target="../media/image922.png"/><Relationship Id="rId55" Type="http://schemas.openxmlformats.org/officeDocument/2006/relationships/image" Target="../media/image926.png"/><Relationship Id="rId7" Type="http://schemas.openxmlformats.org/officeDocument/2006/relationships/image" Target="../media/image888.png"/><Relationship Id="rId2" Type="http://schemas.openxmlformats.org/officeDocument/2006/relationships/image" Target="../media/image605.png"/><Relationship Id="rId16" Type="http://schemas.openxmlformats.org/officeDocument/2006/relationships/image" Target="../media/image895.png"/><Relationship Id="rId29" Type="http://schemas.openxmlformats.org/officeDocument/2006/relationships/image" Target="../media/image226.png"/><Relationship Id="rId11" Type="http://schemas.openxmlformats.org/officeDocument/2006/relationships/image" Target="../media/image359.png"/><Relationship Id="rId24" Type="http://schemas.openxmlformats.org/officeDocument/2006/relationships/image" Target="../media/image900.png"/><Relationship Id="rId32" Type="http://schemas.openxmlformats.org/officeDocument/2006/relationships/image" Target="../media/image906.png"/><Relationship Id="rId37" Type="http://schemas.openxmlformats.org/officeDocument/2006/relationships/image" Target="../media/image909.png"/><Relationship Id="rId40" Type="http://schemas.openxmlformats.org/officeDocument/2006/relationships/image" Target="../media/image912.png"/><Relationship Id="rId45" Type="http://schemas.openxmlformats.org/officeDocument/2006/relationships/image" Target="../media/image917.png"/><Relationship Id="rId53" Type="http://schemas.openxmlformats.org/officeDocument/2006/relationships/image" Target="../media/image924.png"/><Relationship Id="rId5" Type="http://schemas.openxmlformats.org/officeDocument/2006/relationships/image" Target="../media/image886.png"/><Relationship Id="rId19" Type="http://schemas.openxmlformats.org/officeDocument/2006/relationships/image" Target="../media/image195.png"/><Relationship Id="rId4" Type="http://schemas.openxmlformats.org/officeDocument/2006/relationships/image" Target="../media/image885.png"/><Relationship Id="rId9" Type="http://schemas.openxmlformats.org/officeDocument/2006/relationships/image" Target="../media/image889.png"/><Relationship Id="rId14" Type="http://schemas.openxmlformats.org/officeDocument/2006/relationships/image" Target="../media/image893.png"/><Relationship Id="rId22" Type="http://schemas.openxmlformats.org/officeDocument/2006/relationships/image" Target="../media/image212.png"/><Relationship Id="rId27" Type="http://schemas.openxmlformats.org/officeDocument/2006/relationships/image" Target="../media/image903.png"/><Relationship Id="rId30" Type="http://schemas.openxmlformats.org/officeDocument/2006/relationships/image" Target="../media/image834.png"/><Relationship Id="rId35" Type="http://schemas.openxmlformats.org/officeDocument/2006/relationships/image" Target="../media/image908.png"/><Relationship Id="rId43" Type="http://schemas.openxmlformats.org/officeDocument/2006/relationships/image" Target="../media/image915.png"/><Relationship Id="rId48" Type="http://schemas.openxmlformats.org/officeDocument/2006/relationships/image" Target="../media/image920.png"/><Relationship Id="rId56" Type="http://schemas.openxmlformats.org/officeDocument/2006/relationships/image" Target="../media/image927.png"/><Relationship Id="rId8" Type="http://schemas.openxmlformats.org/officeDocument/2006/relationships/image" Target="../media/image840.png"/><Relationship Id="rId51" Type="http://schemas.openxmlformats.org/officeDocument/2006/relationships/image" Target="../media/image831.png"/><Relationship Id="rId3" Type="http://schemas.openxmlformats.org/officeDocument/2006/relationships/image" Target="../media/image191.png"/><Relationship Id="rId12" Type="http://schemas.openxmlformats.org/officeDocument/2006/relationships/image" Target="../media/image891.png"/><Relationship Id="rId17" Type="http://schemas.openxmlformats.org/officeDocument/2006/relationships/image" Target="../media/image896.png"/><Relationship Id="rId25" Type="http://schemas.openxmlformats.org/officeDocument/2006/relationships/image" Target="../media/image901.png"/><Relationship Id="rId33" Type="http://schemas.openxmlformats.org/officeDocument/2006/relationships/image" Target="../media/image907.png"/><Relationship Id="rId38" Type="http://schemas.openxmlformats.org/officeDocument/2006/relationships/image" Target="../media/image910.png"/><Relationship Id="rId46" Type="http://schemas.openxmlformats.org/officeDocument/2006/relationships/image" Target="../media/image918.png"/><Relationship Id="rId20" Type="http://schemas.openxmlformats.org/officeDocument/2006/relationships/image" Target="../media/image897.png"/><Relationship Id="rId41" Type="http://schemas.openxmlformats.org/officeDocument/2006/relationships/image" Target="../media/image913.png"/><Relationship Id="rId54" Type="http://schemas.openxmlformats.org/officeDocument/2006/relationships/image" Target="../media/image9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7.png"/><Relationship Id="rId15" Type="http://schemas.openxmlformats.org/officeDocument/2006/relationships/image" Target="../media/image894.png"/><Relationship Id="rId23" Type="http://schemas.openxmlformats.org/officeDocument/2006/relationships/image" Target="../media/image899.png"/><Relationship Id="rId28" Type="http://schemas.openxmlformats.org/officeDocument/2006/relationships/image" Target="../media/image904.png"/><Relationship Id="rId36" Type="http://schemas.openxmlformats.org/officeDocument/2006/relationships/image" Target="../media/image685.png"/><Relationship Id="rId49" Type="http://schemas.openxmlformats.org/officeDocument/2006/relationships/image" Target="../media/image921.png"/><Relationship Id="rId57" Type="http://schemas.openxmlformats.org/officeDocument/2006/relationships/image" Target="../media/image928.png"/><Relationship Id="rId10" Type="http://schemas.openxmlformats.org/officeDocument/2006/relationships/image" Target="../media/image890.png"/><Relationship Id="rId31" Type="http://schemas.openxmlformats.org/officeDocument/2006/relationships/image" Target="../media/image905.png"/><Relationship Id="rId44" Type="http://schemas.openxmlformats.org/officeDocument/2006/relationships/image" Target="../media/image916.png"/><Relationship Id="rId52" Type="http://schemas.openxmlformats.org/officeDocument/2006/relationships/image" Target="../media/image9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9.png"/><Relationship Id="rId18" Type="http://schemas.openxmlformats.org/officeDocument/2006/relationships/image" Target="../media/image944.png"/><Relationship Id="rId26" Type="http://schemas.openxmlformats.org/officeDocument/2006/relationships/image" Target="../media/image952.png"/><Relationship Id="rId39" Type="http://schemas.openxmlformats.org/officeDocument/2006/relationships/image" Target="../media/image965.png"/><Relationship Id="rId21" Type="http://schemas.openxmlformats.org/officeDocument/2006/relationships/image" Target="../media/image947.png"/><Relationship Id="rId34" Type="http://schemas.openxmlformats.org/officeDocument/2006/relationships/image" Target="../media/image960.png"/><Relationship Id="rId42" Type="http://schemas.openxmlformats.org/officeDocument/2006/relationships/image" Target="../media/image878.png"/><Relationship Id="rId47" Type="http://schemas.openxmlformats.org/officeDocument/2006/relationships/image" Target="../media/image972.png"/><Relationship Id="rId50" Type="http://schemas.openxmlformats.org/officeDocument/2006/relationships/image" Target="../media/image975.png"/><Relationship Id="rId7" Type="http://schemas.openxmlformats.org/officeDocument/2006/relationships/image" Target="../media/image933.png"/><Relationship Id="rId2" Type="http://schemas.openxmlformats.org/officeDocument/2006/relationships/image" Target="../media/image605.png"/><Relationship Id="rId16" Type="http://schemas.openxmlformats.org/officeDocument/2006/relationships/image" Target="../media/image942.png"/><Relationship Id="rId29" Type="http://schemas.openxmlformats.org/officeDocument/2006/relationships/image" Target="../media/image955.png"/><Relationship Id="rId11" Type="http://schemas.openxmlformats.org/officeDocument/2006/relationships/image" Target="../media/image937.png"/><Relationship Id="rId24" Type="http://schemas.openxmlformats.org/officeDocument/2006/relationships/image" Target="../media/image950.png"/><Relationship Id="rId32" Type="http://schemas.openxmlformats.org/officeDocument/2006/relationships/image" Target="../media/image958.png"/><Relationship Id="rId37" Type="http://schemas.openxmlformats.org/officeDocument/2006/relationships/image" Target="../media/image963.png"/><Relationship Id="rId40" Type="http://schemas.openxmlformats.org/officeDocument/2006/relationships/image" Target="../media/image966.png"/><Relationship Id="rId45" Type="http://schemas.openxmlformats.org/officeDocument/2006/relationships/image" Target="../media/image970.png"/><Relationship Id="rId5" Type="http://schemas.openxmlformats.org/officeDocument/2006/relationships/image" Target="../media/image931.png"/><Relationship Id="rId15" Type="http://schemas.openxmlformats.org/officeDocument/2006/relationships/image" Target="../media/image941.png"/><Relationship Id="rId23" Type="http://schemas.openxmlformats.org/officeDocument/2006/relationships/image" Target="../media/image949.png"/><Relationship Id="rId28" Type="http://schemas.openxmlformats.org/officeDocument/2006/relationships/image" Target="../media/image954.png"/><Relationship Id="rId36" Type="http://schemas.openxmlformats.org/officeDocument/2006/relationships/image" Target="../media/image962.png"/><Relationship Id="rId49" Type="http://schemas.openxmlformats.org/officeDocument/2006/relationships/image" Target="../media/image974.png"/><Relationship Id="rId10" Type="http://schemas.openxmlformats.org/officeDocument/2006/relationships/image" Target="../media/image936.png"/><Relationship Id="rId19" Type="http://schemas.openxmlformats.org/officeDocument/2006/relationships/image" Target="../media/image945.png"/><Relationship Id="rId31" Type="http://schemas.openxmlformats.org/officeDocument/2006/relationships/image" Target="../media/image957.png"/><Relationship Id="rId44" Type="http://schemas.openxmlformats.org/officeDocument/2006/relationships/image" Target="../media/image969.png"/><Relationship Id="rId52" Type="http://schemas.openxmlformats.org/officeDocument/2006/relationships/image" Target="../media/image977.jpg"/><Relationship Id="rId4" Type="http://schemas.openxmlformats.org/officeDocument/2006/relationships/image" Target="../media/image930.png"/><Relationship Id="rId9" Type="http://schemas.openxmlformats.org/officeDocument/2006/relationships/image" Target="../media/image935.png"/><Relationship Id="rId14" Type="http://schemas.openxmlformats.org/officeDocument/2006/relationships/image" Target="../media/image940.png"/><Relationship Id="rId22" Type="http://schemas.openxmlformats.org/officeDocument/2006/relationships/image" Target="../media/image948.png"/><Relationship Id="rId27" Type="http://schemas.openxmlformats.org/officeDocument/2006/relationships/image" Target="../media/image953.png"/><Relationship Id="rId30" Type="http://schemas.openxmlformats.org/officeDocument/2006/relationships/image" Target="../media/image956.png"/><Relationship Id="rId35" Type="http://schemas.openxmlformats.org/officeDocument/2006/relationships/image" Target="../media/image961.png"/><Relationship Id="rId43" Type="http://schemas.openxmlformats.org/officeDocument/2006/relationships/image" Target="../media/image968.png"/><Relationship Id="rId48" Type="http://schemas.openxmlformats.org/officeDocument/2006/relationships/image" Target="../media/image973.png"/><Relationship Id="rId8" Type="http://schemas.openxmlformats.org/officeDocument/2006/relationships/image" Target="../media/image934.png"/><Relationship Id="rId51" Type="http://schemas.openxmlformats.org/officeDocument/2006/relationships/image" Target="../media/image976.png"/><Relationship Id="rId3" Type="http://schemas.openxmlformats.org/officeDocument/2006/relationships/image" Target="../media/image929.png"/><Relationship Id="rId12" Type="http://schemas.openxmlformats.org/officeDocument/2006/relationships/image" Target="../media/image938.png"/><Relationship Id="rId17" Type="http://schemas.openxmlformats.org/officeDocument/2006/relationships/image" Target="../media/image943.png"/><Relationship Id="rId25" Type="http://schemas.openxmlformats.org/officeDocument/2006/relationships/image" Target="../media/image951.png"/><Relationship Id="rId33" Type="http://schemas.openxmlformats.org/officeDocument/2006/relationships/image" Target="../media/image959.png"/><Relationship Id="rId38" Type="http://schemas.openxmlformats.org/officeDocument/2006/relationships/image" Target="../media/image964.png"/><Relationship Id="rId46" Type="http://schemas.openxmlformats.org/officeDocument/2006/relationships/image" Target="../media/image971.png"/><Relationship Id="rId20" Type="http://schemas.openxmlformats.org/officeDocument/2006/relationships/image" Target="../media/image946.png"/><Relationship Id="rId41" Type="http://schemas.openxmlformats.org/officeDocument/2006/relationships/image" Target="../media/image9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4.png"/><Relationship Id="rId13" Type="http://schemas.openxmlformats.org/officeDocument/2006/relationships/image" Target="../media/image989.png"/><Relationship Id="rId18" Type="http://schemas.openxmlformats.org/officeDocument/2006/relationships/image" Target="../media/image994.png"/><Relationship Id="rId26" Type="http://schemas.openxmlformats.org/officeDocument/2006/relationships/image" Target="../media/image1002.png"/><Relationship Id="rId3" Type="http://schemas.openxmlformats.org/officeDocument/2006/relationships/image" Target="../media/image979.png"/><Relationship Id="rId21" Type="http://schemas.openxmlformats.org/officeDocument/2006/relationships/image" Target="../media/image997.png"/><Relationship Id="rId7" Type="http://schemas.openxmlformats.org/officeDocument/2006/relationships/image" Target="../media/image983.png"/><Relationship Id="rId12" Type="http://schemas.openxmlformats.org/officeDocument/2006/relationships/image" Target="../media/image988.png"/><Relationship Id="rId17" Type="http://schemas.openxmlformats.org/officeDocument/2006/relationships/image" Target="../media/image993.png"/><Relationship Id="rId25" Type="http://schemas.openxmlformats.org/officeDocument/2006/relationships/image" Target="../media/image1001.png"/><Relationship Id="rId2" Type="http://schemas.openxmlformats.org/officeDocument/2006/relationships/image" Target="../media/image978.png"/><Relationship Id="rId16" Type="http://schemas.openxmlformats.org/officeDocument/2006/relationships/image" Target="../media/image992.png"/><Relationship Id="rId20" Type="http://schemas.openxmlformats.org/officeDocument/2006/relationships/image" Target="../media/image996.png"/><Relationship Id="rId29" Type="http://schemas.openxmlformats.org/officeDocument/2006/relationships/image" Target="../media/image10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2.png"/><Relationship Id="rId11" Type="http://schemas.openxmlformats.org/officeDocument/2006/relationships/image" Target="../media/image987.png"/><Relationship Id="rId24" Type="http://schemas.openxmlformats.org/officeDocument/2006/relationships/image" Target="../media/image1000.png"/><Relationship Id="rId5" Type="http://schemas.openxmlformats.org/officeDocument/2006/relationships/image" Target="../media/image981.png"/><Relationship Id="rId15" Type="http://schemas.openxmlformats.org/officeDocument/2006/relationships/image" Target="../media/image991.png"/><Relationship Id="rId23" Type="http://schemas.openxmlformats.org/officeDocument/2006/relationships/image" Target="../media/image999.png"/><Relationship Id="rId28" Type="http://schemas.openxmlformats.org/officeDocument/2006/relationships/image" Target="../media/image212.png"/><Relationship Id="rId10" Type="http://schemas.openxmlformats.org/officeDocument/2006/relationships/image" Target="../media/image986.png"/><Relationship Id="rId19" Type="http://schemas.openxmlformats.org/officeDocument/2006/relationships/image" Target="../media/image995.png"/><Relationship Id="rId4" Type="http://schemas.openxmlformats.org/officeDocument/2006/relationships/image" Target="../media/image980.png"/><Relationship Id="rId9" Type="http://schemas.openxmlformats.org/officeDocument/2006/relationships/image" Target="../media/image985.png"/><Relationship Id="rId14" Type="http://schemas.openxmlformats.org/officeDocument/2006/relationships/image" Target="../media/image990.png"/><Relationship Id="rId22" Type="http://schemas.openxmlformats.org/officeDocument/2006/relationships/image" Target="../media/image998.png"/><Relationship Id="rId27" Type="http://schemas.openxmlformats.org/officeDocument/2006/relationships/image" Target="../media/image1003.png"/><Relationship Id="rId30" Type="http://schemas.openxmlformats.org/officeDocument/2006/relationships/image" Target="../media/image1005.jp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5.png"/><Relationship Id="rId18" Type="http://schemas.openxmlformats.org/officeDocument/2006/relationships/image" Target="../media/image1016.png"/><Relationship Id="rId26" Type="http://schemas.openxmlformats.org/officeDocument/2006/relationships/image" Target="../media/image990.png"/><Relationship Id="rId21" Type="http://schemas.openxmlformats.org/officeDocument/2006/relationships/image" Target="../media/image1019.png"/><Relationship Id="rId34" Type="http://schemas.openxmlformats.org/officeDocument/2006/relationships/image" Target="../media/image1030.png"/><Relationship Id="rId7" Type="http://schemas.openxmlformats.org/officeDocument/2006/relationships/image" Target="../media/image989.png"/><Relationship Id="rId12" Type="http://schemas.openxmlformats.org/officeDocument/2006/relationships/image" Target="../media/image1012.png"/><Relationship Id="rId17" Type="http://schemas.openxmlformats.org/officeDocument/2006/relationships/image" Target="../media/image1015.png"/><Relationship Id="rId25" Type="http://schemas.openxmlformats.org/officeDocument/2006/relationships/image" Target="../media/image1023.png"/><Relationship Id="rId33" Type="http://schemas.openxmlformats.org/officeDocument/2006/relationships/image" Target="../media/image1029.png"/><Relationship Id="rId2" Type="http://schemas.openxmlformats.org/officeDocument/2006/relationships/image" Target="../media/image978.png"/><Relationship Id="rId16" Type="http://schemas.openxmlformats.org/officeDocument/2006/relationships/image" Target="../media/image1000.png"/><Relationship Id="rId20" Type="http://schemas.openxmlformats.org/officeDocument/2006/relationships/image" Target="../media/image1018.png"/><Relationship Id="rId29" Type="http://schemas.openxmlformats.org/officeDocument/2006/relationships/image" Target="../media/image10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7.png"/><Relationship Id="rId11" Type="http://schemas.openxmlformats.org/officeDocument/2006/relationships/image" Target="../media/image1011.png"/><Relationship Id="rId24" Type="http://schemas.openxmlformats.org/officeDocument/2006/relationships/image" Target="../media/image1022.png"/><Relationship Id="rId32" Type="http://schemas.openxmlformats.org/officeDocument/2006/relationships/image" Target="../media/image1028.png"/><Relationship Id="rId37" Type="http://schemas.openxmlformats.org/officeDocument/2006/relationships/image" Target="../media/image1032.jpg"/><Relationship Id="rId5" Type="http://schemas.openxmlformats.org/officeDocument/2006/relationships/image" Target="../media/image1001.png"/><Relationship Id="rId15" Type="http://schemas.openxmlformats.org/officeDocument/2006/relationships/image" Target="../media/image1014.png"/><Relationship Id="rId23" Type="http://schemas.openxmlformats.org/officeDocument/2006/relationships/image" Target="../media/image1021.png"/><Relationship Id="rId28" Type="http://schemas.openxmlformats.org/officeDocument/2006/relationships/image" Target="../media/image992.png"/><Relationship Id="rId36" Type="http://schemas.openxmlformats.org/officeDocument/2006/relationships/image" Target="../media/image1031.png"/><Relationship Id="rId10" Type="http://schemas.openxmlformats.org/officeDocument/2006/relationships/image" Target="../media/image1010.png"/><Relationship Id="rId19" Type="http://schemas.openxmlformats.org/officeDocument/2006/relationships/image" Target="../media/image1017.png"/><Relationship Id="rId31" Type="http://schemas.openxmlformats.org/officeDocument/2006/relationships/image" Target="../media/image1027.png"/><Relationship Id="rId4" Type="http://schemas.openxmlformats.org/officeDocument/2006/relationships/image" Target="../media/image1006.png"/><Relationship Id="rId9" Type="http://schemas.openxmlformats.org/officeDocument/2006/relationships/image" Target="../media/image1009.png"/><Relationship Id="rId14" Type="http://schemas.openxmlformats.org/officeDocument/2006/relationships/image" Target="../media/image1013.png"/><Relationship Id="rId22" Type="http://schemas.openxmlformats.org/officeDocument/2006/relationships/image" Target="../media/image1020.png"/><Relationship Id="rId27" Type="http://schemas.openxmlformats.org/officeDocument/2006/relationships/image" Target="../media/image1024.png"/><Relationship Id="rId30" Type="http://schemas.openxmlformats.org/officeDocument/2006/relationships/image" Target="../media/image1026.png"/><Relationship Id="rId35" Type="http://schemas.openxmlformats.org/officeDocument/2006/relationships/image" Target="../media/image212.png"/><Relationship Id="rId8" Type="http://schemas.openxmlformats.org/officeDocument/2006/relationships/image" Target="../media/image1008.png"/><Relationship Id="rId3" Type="http://schemas.openxmlformats.org/officeDocument/2006/relationships/image" Target="../media/image97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9.png"/><Relationship Id="rId18" Type="http://schemas.openxmlformats.org/officeDocument/2006/relationships/image" Target="../media/image1044.png"/><Relationship Id="rId26" Type="http://schemas.openxmlformats.org/officeDocument/2006/relationships/image" Target="../media/image1050.png"/><Relationship Id="rId39" Type="http://schemas.openxmlformats.org/officeDocument/2006/relationships/image" Target="../media/image1060.png"/><Relationship Id="rId21" Type="http://schemas.openxmlformats.org/officeDocument/2006/relationships/image" Target="../media/image1046.png"/><Relationship Id="rId34" Type="http://schemas.openxmlformats.org/officeDocument/2006/relationships/image" Target="../media/image1056.png"/><Relationship Id="rId42" Type="http://schemas.openxmlformats.org/officeDocument/2006/relationships/image" Target="../media/image1063.png"/><Relationship Id="rId47" Type="http://schemas.openxmlformats.org/officeDocument/2006/relationships/image" Target="../media/image179.png"/><Relationship Id="rId50" Type="http://schemas.openxmlformats.org/officeDocument/2006/relationships/image" Target="../media/image1067.png"/><Relationship Id="rId55" Type="http://schemas.openxmlformats.org/officeDocument/2006/relationships/image" Target="../media/image1069.png"/><Relationship Id="rId7" Type="http://schemas.openxmlformats.org/officeDocument/2006/relationships/image" Target="../media/image187.png"/><Relationship Id="rId2" Type="http://schemas.openxmlformats.org/officeDocument/2006/relationships/image" Target="../media/image978.png"/><Relationship Id="rId16" Type="http://schemas.openxmlformats.org/officeDocument/2006/relationships/image" Target="../media/image1042.png"/><Relationship Id="rId29" Type="http://schemas.openxmlformats.org/officeDocument/2006/relationships/image" Target="../media/image1052.png"/><Relationship Id="rId11" Type="http://schemas.openxmlformats.org/officeDocument/2006/relationships/image" Target="../media/image1037.png"/><Relationship Id="rId24" Type="http://schemas.openxmlformats.org/officeDocument/2006/relationships/image" Target="../media/image1048.png"/><Relationship Id="rId32" Type="http://schemas.openxmlformats.org/officeDocument/2006/relationships/image" Target="../media/image1055.png"/><Relationship Id="rId37" Type="http://schemas.openxmlformats.org/officeDocument/2006/relationships/image" Target="../media/image1058.png"/><Relationship Id="rId40" Type="http://schemas.openxmlformats.org/officeDocument/2006/relationships/image" Target="../media/image1061.png"/><Relationship Id="rId45" Type="http://schemas.openxmlformats.org/officeDocument/2006/relationships/image" Target="../media/image1065.png"/><Relationship Id="rId53" Type="http://schemas.openxmlformats.org/officeDocument/2006/relationships/image" Target="../media/image129.png"/><Relationship Id="rId5" Type="http://schemas.openxmlformats.org/officeDocument/2006/relationships/image" Target="../media/image180.png"/><Relationship Id="rId10" Type="http://schemas.openxmlformats.org/officeDocument/2006/relationships/image" Target="../media/image161.png"/><Relationship Id="rId19" Type="http://schemas.openxmlformats.org/officeDocument/2006/relationships/image" Target="../media/image1045.png"/><Relationship Id="rId31" Type="http://schemas.openxmlformats.org/officeDocument/2006/relationships/image" Target="../media/image1054.png"/><Relationship Id="rId44" Type="http://schemas.openxmlformats.org/officeDocument/2006/relationships/image" Target="../media/image176.png"/><Relationship Id="rId52" Type="http://schemas.openxmlformats.org/officeDocument/2006/relationships/image" Target="../media/image145.png"/><Relationship Id="rId4" Type="http://schemas.openxmlformats.org/officeDocument/2006/relationships/image" Target="../media/image1033.png"/><Relationship Id="rId9" Type="http://schemas.openxmlformats.org/officeDocument/2006/relationships/image" Target="../media/image1036.png"/><Relationship Id="rId14" Type="http://schemas.openxmlformats.org/officeDocument/2006/relationships/image" Target="../media/image1040.png"/><Relationship Id="rId22" Type="http://schemas.openxmlformats.org/officeDocument/2006/relationships/image" Target="../media/image1047.png"/><Relationship Id="rId27" Type="http://schemas.openxmlformats.org/officeDocument/2006/relationships/image" Target="../media/image1051.png"/><Relationship Id="rId30" Type="http://schemas.openxmlformats.org/officeDocument/2006/relationships/image" Target="../media/image1053.png"/><Relationship Id="rId35" Type="http://schemas.openxmlformats.org/officeDocument/2006/relationships/image" Target="../media/image1057.png"/><Relationship Id="rId43" Type="http://schemas.openxmlformats.org/officeDocument/2006/relationships/image" Target="../media/image1064.png"/><Relationship Id="rId48" Type="http://schemas.openxmlformats.org/officeDocument/2006/relationships/image" Target="../media/image1066.png"/><Relationship Id="rId56" Type="http://schemas.openxmlformats.org/officeDocument/2006/relationships/image" Target="../media/image1070.png"/><Relationship Id="rId8" Type="http://schemas.openxmlformats.org/officeDocument/2006/relationships/image" Target="../media/image1035.png"/><Relationship Id="rId51" Type="http://schemas.openxmlformats.org/officeDocument/2006/relationships/image" Target="../media/image1068.png"/><Relationship Id="rId3" Type="http://schemas.openxmlformats.org/officeDocument/2006/relationships/image" Target="../media/image10.png"/><Relationship Id="rId12" Type="http://schemas.openxmlformats.org/officeDocument/2006/relationships/image" Target="../media/image1038.png"/><Relationship Id="rId17" Type="http://schemas.openxmlformats.org/officeDocument/2006/relationships/image" Target="../media/image1043.png"/><Relationship Id="rId25" Type="http://schemas.openxmlformats.org/officeDocument/2006/relationships/image" Target="../media/image1049.png"/><Relationship Id="rId33" Type="http://schemas.openxmlformats.org/officeDocument/2006/relationships/image" Target="../media/image675.png"/><Relationship Id="rId38" Type="http://schemas.openxmlformats.org/officeDocument/2006/relationships/image" Target="../media/image1059.png"/><Relationship Id="rId46" Type="http://schemas.openxmlformats.org/officeDocument/2006/relationships/image" Target="../media/image178.png"/><Relationship Id="rId20" Type="http://schemas.openxmlformats.org/officeDocument/2006/relationships/image" Target="../media/image140.png"/><Relationship Id="rId41" Type="http://schemas.openxmlformats.org/officeDocument/2006/relationships/image" Target="../media/image1062.png"/><Relationship Id="rId54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4.png"/><Relationship Id="rId15" Type="http://schemas.openxmlformats.org/officeDocument/2006/relationships/image" Target="../media/image1041.png"/><Relationship Id="rId23" Type="http://schemas.openxmlformats.org/officeDocument/2006/relationships/image" Target="../media/image124.png"/><Relationship Id="rId28" Type="http://schemas.openxmlformats.org/officeDocument/2006/relationships/image" Target="../media/image111.png"/><Relationship Id="rId36" Type="http://schemas.openxmlformats.org/officeDocument/2006/relationships/image" Target="../media/image118.png"/><Relationship Id="rId49" Type="http://schemas.openxmlformats.org/officeDocument/2006/relationships/image" Target="../media/image30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jp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8" Type="http://schemas.openxmlformats.org/officeDocument/2006/relationships/image" Target="../media/image21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56.png"/><Relationship Id="rId2" Type="http://schemas.openxmlformats.org/officeDocument/2006/relationships/image" Target="../media/image15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51.jpg"/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9" Type="http://schemas.openxmlformats.org/officeDocument/2006/relationships/image" Target="../media/image127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42" Type="http://schemas.openxmlformats.org/officeDocument/2006/relationships/image" Target="../media/image130.png"/><Relationship Id="rId47" Type="http://schemas.openxmlformats.org/officeDocument/2006/relationships/image" Target="../media/image135.png"/><Relationship Id="rId50" Type="http://schemas.openxmlformats.org/officeDocument/2006/relationships/image" Target="../media/image138.png"/><Relationship Id="rId7" Type="http://schemas.openxmlformats.org/officeDocument/2006/relationships/image" Target="../media/image95.png"/><Relationship Id="rId2" Type="http://schemas.openxmlformats.org/officeDocument/2006/relationships/image" Target="../media/image15.png"/><Relationship Id="rId16" Type="http://schemas.openxmlformats.org/officeDocument/2006/relationships/image" Target="../media/image104.png"/><Relationship Id="rId29" Type="http://schemas.openxmlformats.org/officeDocument/2006/relationships/image" Target="../media/image117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40" Type="http://schemas.openxmlformats.org/officeDocument/2006/relationships/image" Target="../media/image128.png"/><Relationship Id="rId45" Type="http://schemas.openxmlformats.org/officeDocument/2006/relationships/image" Target="../media/image133.png"/><Relationship Id="rId53" Type="http://schemas.openxmlformats.org/officeDocument/2006/relationships/image" Target="../media/image141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4" Type="http://schemas.openxmlformats.org/officeDocument/2006/relationships/image" Target="../media/image132.png"/><Relationship Id="rId52" Type="http://schemas.openxmlformats.org/officeDocument/2006/relationships/image" Target="../media/image140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image" Target="../media/image136.png"/><Relationship Id="rId8" Type="http://schemas.openxmlformats.org/officeDocument/2006/relationships/image" Target="../media/image96.png"/><Relationship Id="rId51" Type="http://schemas.openxmlformats.org/officeDocument/2006/relationships/image" Target="../media/image139.png"/><Relationship Id="rId3" Type="http://schemas.openxmlformats.org/officeDocument/2006/relationships/image" Target="../media/image10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image" Target="../media/image126.png"/><Relationship Id="rId46" Type="http://schemas.openxmlformats.org/officeDocument/2006/relationships/image" Target="../media/image134.png"/><Relationship Id="rId20" Type="http://schemas.openxmlformats.org/officeDocument/2006/relationships/image" Target="../media/image108.png"/><Relationship Id="rId41" Type="http://schemas.openxmlformats.org/officeDocument/2006/relationships/image" Target="../media/image129.png"/><Relationship Id="rId54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49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8" Type="http://schemas.openxmlformats.org/officeDocument/2006/relationships/image" Target="../media/image156.png"/><Relationship Id="rId26" Type="http://schemas.openxmlformats.org/officeDocument/2006/relationships/image" Target="../media/image162.png"/><Relationship Id="rId39" Type="http://schemas.openxmlformats.org/officeDocument/2006/relationships/image" Target="../media/image174.png"/><Relationship Id="rId21" Type="http://schemas.openxmlformats.org/officeDocument/2006/relationships/image" Target="../media/image118.png"/><Relationship Id="rId34" Type="http://schemas.openxmlformats.org/officeDocument/2006/relationships/image" Target="../media/image169.png"/><Relationship Id="rId42" Type="http://schemas.openxmlformats.org/officeDocument/2006/relationships/image" Target="../media/image177.png"/><Relationship Id="rId47" Type="http://schemas.openxmlformats.org/officeDocument/2006/relationships/image" Target="../media/image182.png"/><Relationship Id="rId50" Type="http://schemas.openxmlformats.org/officeDocument/2006/relationships/image" Target="../media/image185.png"/><Relationship Id="rId55" Type="http://schemas.openxmlformats.org/officeDocument/2006/relationships/image" Target="../media/image189.png"/><Relationship Id="rId7" Type="http://schemas.openxmlformats.org/officeDocument/2006/relationships/image" Target="../media/image146.png"/><Relationship Id="rId2" Type="http://schemas.openxmlformats.org/officeDocument/2006/relationships/image" Target="../media/image15.png"/><Relationship Id="rId16" Type="http://schemas.openxmlformats.org/officeDocument/2006/relationships/image" Target="../media/image154.png"/><Relationship Id="rId29" Type="http://schemas.openxmlformats.org/officeDocument/2006/relationships/image" Target="../media/image164.png"/><Relationship Id="rId11" Type="http://schemas.openxmlformats.org/officeDocument/2006/relationships/image" Target="../media/image150.png"/><Relationship Id="rId24" Type="http://schemas.openxmlformats.org/officeDocument/2006/relationships/image" Target="../media/image161.png"/><Relationship Id="rId32" Type="http://schemas.openxmlformats.org/officeDocument/2006/relationships/image" Target="../media/image167.png"/><Relationship Id="rId37" Type="http://schemas.openxmlformats.org/officeDocument/2006/relationships/image" Target="../media/image172.png"/><Relationship Id="rId40" Type="http://schemas.openxmlformats.org/officeDocument/2006/relationships/image" Target="../media/image175.png"/><Relationship Id="rId45" Type="http://schemas.openxmlformats.org/officeDocument/2006/relationships/image" Target="../media/image180.png"/><Relationship Id="rId53" Type="http://schemas.openxmlformats.org/officeDocument/2006/relationships/image" Target="../media/image188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19" Type="http://schemas.openxmlformats.org/officeDocument/2006/relationships/image" Target="../media/image157.png"/><Relationship Id="rId31" Type="http://schemas.openxmlformats.org/officeDocument/2006/relationships/image" Target="../media/image166.png"/><Relationship Id="rId44" Type="http://schemas.openxmlformats.org/officeDocument/2006/relationships/image" Target="../media/image179.png"/><Relationship Id="rId52" Type="http://schemas.openxmlformats.org/officeDocument/2006/relationships/image" Target="../media/image187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40.png"/><Relationship Id="rId22" Type="http://schemas.openxmlformats.org/officeDocument/2006/relationships/image" Target="../media/image159.png"/><Relationship Id="rId27" Type="http://schemas.openxmlformats.org/officeDocument/2006/relationships/image" Target="../media/image124.png"/><Relationship Id="rId30" Type="http://schemas.openxmlformats.org/officeDocument/2006/relationships/image" Target="../media/image165.png"/><Relationship Id="rId35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image" Target="../media/image183.png"/><Relationship Id="rId56" Type="http://schemas.openxmlformats.org/officeDocument/2006/relationships/image" Target="../media/image190.png"/><Relationship Id="rId8" Type="http://schemas.openxmlformats.org/officeDocument/2006/relationships/image" Target="../media/image147.png"/><Relationship Id="rId51" Type="http://schemas.openxmlformats.org/officeDocument/2006/relationships/image" Target="../media/image186.png"/><Relationship Id="rId3" Type="http://schemas.openxmlformats.org/officeDocument/2006/relationships/image" Target="../media/image10.png"/><Relationship Id="rId12" Type="http://schemas.openxmlformats.org/officeDocument/2006/relationships/image" Target="../media/image151.png"/><Relationship Id="rId17" Type="http://schemas.openxmlformats.org/officeDocument/2006/relationships/image" Target="../media/image155.png"/><Relationship Id="rId25" Type="http://schemas.openxmlformats.org/officeDocument/2006/relationships/image" Target="../media/image129.png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Relationship Id="rId46" Type="http://schemas.openxmlformats.org/officeDocument/2006/relationships/image" Target="../media/image181.png"/><Relationship Id="rId20" Type="http://schemas.openxmlformats.org/officeDocument/2006/relationships/image" Target="../media/image158.png"/><Relationship Id="rId41" Type="http://schemas.openxmlformats.org/officeDocument/2006/relationships/image" Target="../media/image176.png"/><Relationship Id="rId5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5" Type="http://schemas.openxmlformats.org/officeDocument/2006/relationships/image" Target="../media/image153.png"/><Relationship Id="rId23" Type="http://schemas.openxmlformats.org/officeDocument/2006/relationships/image" Target="../media/image160.png"/><Relationship Id="rId28" Type="http://schemas.openxmlformats.org/officeDocument/2006/relationships/image" Target="../media/image163.png"/><Relationship Id="rId36" Type="http://schemas.openxmlformats.org/officeDocument/2006/relationships/image" Target="../media/image171.png"/><Relationship Id="rId49" Type="http://schemas.openxmlformats.org/officeDocument/2006/relationships/image" Target="../media/image1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jpg"/><Relationship Id="rId3" Type="http://schemas.openxmlformats.org/officeDocument/2006/relationships/image" Target="../media/image191.png"/><Relationship Id="rId21" Type="http://schemas.openxmlformats.org/officeDocument/2006/relationships/image" Target="../media/image209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2" Type="http://schemas.openxmlformats.org/officeDocument/2006/relationships/image" Target="../media/image15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18" Type="http://schemas.openxmlformats.org/officeDocument/2006/relationships/image" Target="../media/image228.png"/><Relationship Id="rId26" Type="http://schemas.openxmlformats.org/officeDocument/2006/relationships/image" Target="../media/image235.png"/><Relationship Id="rId3" Type="http://schemas.openxmlformats.org/officeDocument/2006/relationships/image" Target="../media/image191.png"/><Relationship Id="rId21" Type="http://schemas.openxmlformats.org/officeDocument/2006/relationships/image" Target="../media/image231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227.png"/><Relationship Id="rId25" Type="http://schemas.openxmlformats.org/officeDocument/2006/relationships/image" Target="../media/image234.png"/><Relationship Id="rId2" Type="http://schemas.openxmlformats.org/officeDocument/2006/relationships/image" Target="../media/image15.png"/><Relationship Id="rId16" Type="http://schemas.openxmlformats.org/officeDocument/2006/relationships/image" Target="../media/image195.png"/><Relationship Id="rId20" Type="http://schemas.openxmlformats.org/officeDocument/2006/relationships/image" Target="../media/image230.png"/><Relationship Id="rId29" Type="http://schemas.openxmlformats.org/officeDocument/2006/relationships/image" Target="../media/image2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24" Type="http://schemas.openxmlformats.org/officeDocument/2006/relationships/image" Target="../media/image233.png"/><Relationship Id="rId5" Type="http://schemas.openxmlformats.org/officeDocument/2006/relationships/image" Target="../media/image216.png"/><Relationship Id="rId15" Type="http://schemas.openxmlformats.org/officeDocument/2006/relationships/image" Target="../media/image226.png"/><Relationship Id="rId23" Type="http://schemas.openxmlformats.org/officeDocument/2006/relationships/image" Target="../media/image203.png"/><Relationship Id="rId28" Type="http://schemas.openxmlformats.org/officeDocument/2006/relationships/image" Target="../media/image236.png"/><Relationship Id="rId10" Type="http://schemas.openxmlformats.org/officeDocument/2006/relationships/image" Target="../media/image221.png"/><Relationship Id="rId19" Type="http://schemas.openxmlformats.org/officeDocument/2006/relationships/image" Target="../media/image229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Relationship Id="rId22" Type="http://schemas.openxmlformats.org/officeDocument/2006/relationships/image" Target="../media/image232.png"/><Relationship Id="rId27" Type="http://schemas.openxmlformats.org/officeDocument/2006/relationships/image" Target="../media/image2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26208" y="685800"/>
            <a:ext cx="624713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es-MX" sz="5400" b="1" dirty="0">
                <a:latin typeface="Lucida Sans"/>
                <a:cs typeface="Lucida Sans"/>
              </a:rPr>
              <a:t>POR QUÉ NO CREO EN LA TEORÍA DE LA EVOLUCIÓN</a:t>
            </a:r>
            <a:endParaRPr lang="es-MX" sz="5400" dirty="0">
              <a:latin typeface="Lucida Sans"/>
              <a:cs typeface="Lucida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09039" y="5019040"/>
            <a:ext cx="6764020" cy="1838960"/>
            <a:chOff x="1209039" y="5019040"/>
            <a:chExt cx="6764020" cy="18389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9039" y="5019040"/>
              <a:ext cx="6764020" cy="904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59" y="5506720"/>
              <a:ext cx="6164579" cy="9042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959" y="5994400"/>
              <a:ext cx="5415280" cy="8636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52244" y="5114925"/>
            <a:ext cx="615696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211201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Doctor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Marco</a:t>
            </a:r>
            <a:r>
              <a:rPr sz="32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T.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Terreros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catedrático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Teología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	en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Universidad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Linda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Vista,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Chiapas,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México.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31200" y="6327138"/>
            <a:ext cx="429259" cy="5156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465819" y="6386195"/>
            <a:ext cx="142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solidFill>
                  <a:srgbClr val="F79546"/>
                </a:solidFill>
                <a:latin typeface="Lucida Sans"/>
                <a:cs typeface="Lucida Sans"/>
              </a:rPr>
              <a:t>1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254760"/>
            <a:ext cx="8567420" cy="2367280"/>
            <a:chOff x="312420" y="1254760"/>
            <a:chExt cx="8567420" cy="2367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00480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254760"/>
              <a:ext cx="157988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6440" y="1254760"/>
              <a:ext cx="211581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8740" y="1254760"/>
              <a:ext cx="74167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6899" y="1254760"/>
              <a:ext cx="267715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0539" y="1254760"/>
              <a:ext cx="1203959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0979" y="1254760"/>
              <a:ext cx="103885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540" y="1742440"/>
              <a:ext cx="151384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9620" y="1742440"/>
              <a:ext cx="245110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1499" y="1742440"/>
              <a:ext cx="174497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87999" y="1742440"/>
              <a:ext cx="68326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9499" y="1742440"/>
              <a:ext cx="103377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84060" y="1742440"/>
              <a:ext cx="179577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40" y="2230120"/>
              <a:ext cx="190246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1520" y="2230120"/>
              <a:ext cx="68325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0799" y="2230120"/>
              <a:ext cx="102616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2980" y="2230120"/>
              <a:ext cx="165100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79999" y="2230120"/>
              <a:ext cx="2075179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6699" y="2230120"/>
              <a:ext cx="68325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5979" y="2230120"/>
              <a:ext cx="74167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53679" y="2230120"/>
              <a:ext cx="1026159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540" y="2717800"/>
              <a:ext cx="199898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30120" y="2717800"/>
              <a:ext cx="180340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95040" y="2717800"/>
              <a:ext cx="660400" cy="90423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36257" y="1371853"/>
            <a:ext cx="1410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65" dirty="0">
                <a:latin typeface="Tahoma"/>
                <a:cs typeface="Tahoma"/>
              </a:rPr>
              <a:t>Todos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8375" y="1371853"/>
            <a:ext cx="4576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5000" algn="l"/>
                <a:tab pos="2423160" algn="l"/>
              </a:tabLst>
            </a:pPr>
            <a:r>
              <a:rPr sz="3200" spc="-10" dirty="0">
                <a:latin typeface="Tahoma"/>
                <a:cs typeface="Tahoma"/>
              </a:rPr>
              <a:t>sabemos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50" dirty="0">
                <a:latin typeface="Tahoma"/>
                <a:cs typeface="Tahoma"/>
              </a:rPr>
              <a:t>y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observamos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03744" y="1371853"/>
            <a:ext cx="1504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140" algn="l"/>
              </a:tabLst>
            </a:pPr>
            <a:r>
              <a:rPr sz="3200" spc="-25" dirty="0">
                <a:latin typeface="Tahoma"/>
                <a:cs typeface="Tahoma"/>
              </a:rPr>
              <a:t>que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9157" y="1859597"/>
            <a:ext cx="5121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4780" algn="l"/>
                <a:tab pos="3757295" algn="l"/>
              </a:tabLst>
            </a:pPr>
            <a:r>
              <a:rPr sz="3200" spc="-10" dirty="0">
                <a:latin typeface="Tahoma"/>
                <a:cs typeface="Tahoma"/>
              </a:rPr>
              <a:t>gatos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engendran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gatitos;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9157" y="2347595"/>
            <a:ext cx="6149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6595" algn="l"/>
                <a:tab pos="2898775" algn="l"/>
                <a:tab pos="4456430" algn="l"/>
              </a:tabLst>
            </a:pPr>
            <a:r>
              <a:rPr sz="3200" spc="-10" dirty="0">
                <a:latin typeface="Tahoma"/>
                <a:cs typeface="Tahoma"/>
              </a:rPr>
              <a:t>perritos;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las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vacas,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becerros;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02704" y="1859597"/>
            <a:ext cx="22072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924560" algn="l"/>
              </a:tabLst>
            </a:pPr>
            <a:r>
              <a:rPr sz="3200" spc="-25" dirty="0">
                <a:latin typeface="Tahoma"/>
                <a:cs typeface="Tahoma"/>
              </a:rPr>
              <a:t>los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perros,</a:t>
            </a:r>
            <a:endParaRPr sz="3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tabLst>
                <a:tab pos="647065" algn="l"/>
              </a:tabLst>
            </a:pPr>
            <a:r>
              <a:rPr sz="3200" spc="-50" dirty="0">
                <a:latin typeface="Tahoma"/>
                <a:cs typeface="Tahoma"/>
              </a:rPr>
              <a:t>y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las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9157" y="2835211"/>
            <a:ext cx="3006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gallinas,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pollitos.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120380" y="6327138"/>
            <a:ext cx="640079" cy="5156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456814" y="3485086"/>
            <a:ext cx="4275454" cy="3256279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10</a:t>
            </a:fld>
            <a:endParaRPr spc="4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254760"/>
            <a:ext cx="8567420" cy="2854960"/>
            <a:chOff x="312420" y="1254760"/>
            <a:chExt cx="8567420" cy="2854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00480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254760"/>
              <a:ext cx="9550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8100" y="1254760"/>
              <a:ext cx="24130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6620" y="1254760"/>
              <a:ext cx="93217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6860" y="1254760"/>
              <a:ext cx="120396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8879" y="1254760"/>
              <a:ext cx="9779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4840" y="1254760"/>
              <a:ext cx="102616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6520" y="1254760"/>
              <a:ext cx="144017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4760" y="1254760"/>
              <a:ext cx="127507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540" y="1742440"/>
              <a:ext cx="264668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84499" y="1742440"/>
              <a:ext cx="97790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2679" y="1742440"/>
              <a:ext cx="8458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8779" y="1742440"/>
              <a:ext cx="251460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3660" y="1742440"/>
              <a:ext cx="74168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65620" y="1742440"/>
              <a:ext cx="93217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8079" y="1742440"/>
              <a:ext cx="1381759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540" y="2230120"/>
              <a:ext cx="147319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8320" y="2230120"/>
              <a:ext cx="1026159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12059" y="2230120"/>
              <a:ext cx="127508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74720" y="2230120"/>
              <a:ext cx="285242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14720" y="2230120"/>
              <a:ext cx="243586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38160" y="2230120"/>
              <a:ext cx="74167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540" y="2717800"/>
              <a:ext cx="231902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26359" y="2717800"/>
              <a:ext cx="329946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98160" y="2717800"/>
              <a:ext cx="97789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5860" y="2717800"/>
              <a:ext cx="1026160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41820" y="2717800"/>
              <a:ext cx="193802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540" y="3205480"/>
              <a:ext cx="2291080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90140" y="3205480"/>
              <a:ext cx="660400" cy="90424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6257" y="1371853"/>
            <a:ext cx="807402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La</a:t>
            </a:r>
            <a:r>
              <a:rPr sz="3200" spc="-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biogénesis</a:t>
            </a:r>
            <a:r>
              <a:rPr sz="3200" spc="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-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una  de</a:t>
            </a:r>
            <a:r>
              <a:rPr sz="3200" spc="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-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leyes</a:t>
            </a:r>
            <a:r>
              <a:rPr sz="3200" spc="-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más </a:t>
            </a:r>
            <a:r>
              <a:rPr sz="3200" dirty="0">
                <a:latin typeface="Tahoma"/>
                <a:cs typeface="Tahoma"/>
              </a:rPr>
              <a:t>observables</a:t>
            </a:r>
            <a:r>
              <a:rPr sz="3200" spc="-8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8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naturaleza,</a:t>
            </a:r>
            <a:r>
              <a:rPr sz="3200" spc="-8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-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-8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halla </a:t>
            </a:r>
            <a:r>
              <a:rPr sz="3200" dirty="0">
                <a:latin typeface="Tahoma"/>
                <a:cs typeface="Tahoma"/>
              </a:rPr>
              <a:t>entre</a:t>
            </a:r>
            <a:r>
              <a:rPr sz="3200" spc="7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7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más</a:t>
            </a:r>
            <a:r>
              <a:rPr sz="3200" spc="7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ampliamente</a:t>
            </a:r>
            <a:r>
              <a:rPr sz="3200" spc="7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verificadas</a:t>
            </a:r>
            <a:r>
              <a:rPr sz="3200" spc="76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y </a:t>
            </a:r>
            <a:r>
              <a:rPr sz="3200" dirty="0">
                <a:latin typeface="Tahoma"/>
                <a:cs typeface="Tahoma"/>
              </a:rPr>
              <a:t>utilizadas,</a:t>
            </a:r>
            <a:r>
              <a:rPr sz="3200" spc="6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principalmente,</a:t>
            </a:r>
            <a:r>
              <a:rPr sz="3200" spc="6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</a:t>
            </a:r>
            <a:r>
              <a:rPr sz="3200" spc="6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6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ciencias biológicas.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219440" y="6327138"/>
            <a:ext cx="541020" cy="51562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63648" y="4149090"/>
            <a:ext cx="5832602" cy="2521585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11</a:t>
            </a:fld>
            <a:endParaRPr spc="4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513839"/>
            <a:ext cx="8567420" cy="4513580"/>
            <a:chOff x="312420" y="1513839"/>
            <a:chExt cx="8567420" cy="4513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595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513839"/>
              <a:ext cx="11201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9859" y="1513839"/>
              <a:ext cx="84581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7859" y="1513839"/>
              <a:ext cx="224028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0320" y="1513839"/>
              <a:ext cx="8458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320" y="1513839"/>
              <a:ext cx="30607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1200" y="1513839"/>
              <a:ext cx="181864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540" y="2001519"/>
              <a:ext cx="120396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8280" y="2001519"/>
              <a:ext cx="102615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1220" y="2001519"/>
              <a:ext cx="204723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5240" y="2001519"/>
              <a:ext cx="200406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66079" y="2001519"/>
              <a:ext cx="302767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8000" y="2001519"/>
              <a:ext cx="75184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540" y="2489200"/>
              <a:ext cx="150114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4659" y="2489200"/>
              <a:ext cx="97536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91080" y="2489200"/>
              <a:ext cx="143002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9620" y="2489200"/>
              <a:ext cx="247142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69560" y="2489200"/>
              <a:ext cx="230886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39939" y="2489200"/>
              <a:ext cx="66040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3121659"/>
              <a:ext cx="647699" cy="8432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540" y="3075939"/>
              <a:ext cx="782320" cy="9042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0180" y="3075939"/>
              <a:ext cx="2280920" cy="9042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41420" y="3075939"/>
              <a:ext cx="1071879" cy="904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3620" y="3075939"/>
              <a:ext cx="3180079" cy="9042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34020" y="3075939"/>
              <a:ext cx="845820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540" y="3563619"/>
              <a:ext cx="2413000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94940" y="3563619"/>
              <a:ext cx="200660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48479" y="3563619"/>
              <a:ext cx="120142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94299" y="3563619"/>
              <a:ext cx="845820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87060" y="3563619"/>
              <a:ext cx="1272539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03999" y="3563619"/>
              <a:ext cx="985520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3920" y="3563619"/>
              <a:ext cx="164592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7540" y="4051300"/>
              <a:ext cx="155448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80539" y="4051300"/>
              <a:ext cx="97536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49499" y="4051300"/>
              <a:ext cx="845819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81299" y="4051300"/>
              <a:ext cx="1897379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67199" y="4051300"/>
              <a:ext cx="1569720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98440" y="4051300"/>
              <a:ext cx="660400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4681219"/>
              <a:ext cx="647699" cy="8432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540" y="4635500"/>
              <a:ext cx="1640839" cy="9042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43099" y="4635500"/>
              <a:ext cx="1082039" cy="9042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89859" y="4635500"/>
              <a:ext cx="2207260" cy="9042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61840" y="4635500"/>
              <a:ext cx="2379980" cy="9042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09079" y="4635500"/>
              <a:ext cx="1130300" cy="9042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04100" y="4635500"/>
              <a:ext cx="1475740" cy="9042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7540" y="5123180"/>
              <a:ext cx="1437640" cy="904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36700" y="5123180"/>
              <a:ext cx="660400" cy="904240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013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Por</a:t>
            </a:r>
            <a:r>
              <a:rPr spc="530" dirty="0"/>
              <a:t> </a:t>
            </a:r>
            <a:r>
              <a:rPr dirty="0"/>
              <a:t>el</a:t>
            </a:r>
            <a:r>
              <a:rPr spc="540" dirty="0"/>
              <a:t> </a:t>
            </a:r>
            <a:r>
              <a:rPr dirty="0"/>
              <a:t>contrario,</a:t>
            </a:r>
            <a:r>
              <a:rPr spc="540" dirty="0"/>
              <a:t> </a:t>
            </a:r>
            <a:r>
              <a:rPr dirty="0"/>
              <a:t>el</a:t>
            </a:r>
            <a:r>
              <a:rPr spc="545" dirty="0"/>
              <a:t> </a:t>
            </a:r>
            <a:r>
              <a:rPr dirty="0"/>
              <a:t>evolucionismo</a:t>
            </a:r>
            <a:r>
              <a:rPr spc="540" dirty="0"/>
              <a:t> </a:t>
            </a:r>
            <a:r>
              <a:rPr spc="-10" dirty="0"/>
              <a:t>enseña </a:t>
            </a:r>
            <a:r>
              <a:rPr dirty="0"/>
              <a:t>que</a:t>
            </a:r>
            <a:r>
              <a:rPr spc="365" dirty="0"/>
              <a:t> </a:t>
            </a:r>
            <a:r>
              <a:rPr dirty="0"/>
              <a:t>las</a:t>
            </a:r>
            <a:r>
              <a:rPr spc="360" dirty="0"/>
              <a:t> </a:t>
            </a:r>
            <a:r>
              <a:rPr dirty="0"/>
              <a:t>especies</a:t>
            </a:r>
            <a:r>
              <a:rPr spc="370" dirty="0"/>
              <a:t> </a:t>
            </a:r>
            <a:r>
              <a:rPr dirty="0"/>
              <a:t>actuales</a:t>
            </a:r>
            <a:r>
              <a:rPr spc="360" dirty="0"/>
              <a:t> </a:t>
            </a:r>
            <a:r>
              <a:rPr dirty="0"/>
              <a:t>evolucionaron</a:t>
            </a:r>
            <a:r>
              <a:rPr spc="330" dirty="0"/>
              <a:t> </a:t>
            </a:r>
            <a:r>
              <a:rPr spc="-50" dirty="0"/>
              <a:t>a </a:t>
            </a:r>
            <a:r>
              <a:rPr dirty="0"/>
              <a:t>partir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otras</a:t>
            </a:r>
            <a:r>
              <a:rPr spc="-30" dirty="0"/>
              <a:t> </a:t>
            </a:r>
            <a:r>
              <a:rPr dirty="0"/>
              <a:t>totalmente</a:t>
            </a:r>
            <a:r>
              <a:rPr spc="-20" dirty="0"/>
              <a:t> </a:t>
            </a:r>
            <a:r>
              <a:rPr spc="-10" dirty="0"/>
              <a:t>diferentes.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A</a:t>
            </a:r>
            <a:r>
              <a:rPr spc="455" dirty="0"/>
              <a:t>   </a:t>
            </a:r>
            <a:r>
              <a:rPr dirty="0"/>
              <a:t>diferencia</a:t>
            </a:r>
            <a:r>
              <a:rPr spc="470" dirty="0"/>
              <a:t>   </a:t>
            </a:r>
            <a:r>
              <a:rPr dirty="0"/>
              <a:t>del</a:t>
            </a:r>
            <a:r>
              <a:rPr spc="459" dirty="0"/>
              <a:t>   </a:t>
            </a:r>
            <a:r>
              <a:rPr dirty="0"/>
              <a:t>evolucionismo,</a:t>
            </a:r>
            <a:r>
              <a:rPr spc="465" dirty="0"/>
              <a:t>   </a:t>
            </a:r>
            <a:r>
              <a:rPr spc="-25" dirty="0"/>
              <a:t>la </a:t>
            </a:r>
            <a:r>
              <a:rPr dirty="0"/>
              <a:t>biogénesis</a:t>
            </a:r>
            <a:r>
              <a:rPr spc="420" dirty="0"/>
              <a:t> </a:t>
            </a:r>
            <a:r>
              <a:rPr dirty="0"/>
              <a:t>sostiene</a:t>
            </a:r>
            <a:r>
              <a:rPr spc="450" dirty="0"/>
              <a:t> </a:t>
            </a:r>
            <a:r>
              <a:rPr dirty="0"/>
              <a:t>que</a:t>
            </a:r>
            <a:r>
              <a:rPr spc="420" dirty="0"/>
              <a:t> </a:t>
            </a:r>
            <a:r>
              <a:rPr dirty="0"/>
              <a:t>la</a:t>
            </a:r>
            <a:r>
              <a:rPr spc="445" dirty="0"/>
              <a:t> </a:t>
            </a:r>
            <a:r>
              <a:rPr dirty="0"/>
              <a:t>vida</a:t>
            </a:r>
            <a:r>
              <a:rPr spc="430" dirty="0"/>
              <a:t> </a:t>
            </a:r>
            <a:r>
              <a:rPr dirty="0"/>
              <a:t>no</a:t>
            </a:r>
            <a:r>
              <a:rPr spc="440" dirty="0"/>
              <a:t> </a:t>
            </a:r>
            <a:r>
              <a:rPr spc="-10" dirty="0"/>
              <a:t>puede </a:t>
            </a:r>
            <a:r>
              <a:rPr dirty="0"/>
              <a:t>surgir</a:t>
            </a:r>
            <a:r>
              <a:rPr spc="-15" dirty="0"/>
              <a:t> </a:t>
            </a:r>
            <a:r>
              <a:rPr dirty="0"/>
              <a:t>de</a:t>
            </a:r>
            <a:r>
              <a:rPr spc="25" dirty="0"/>
              <a:t> </a:t>
            </a:r>
            <a:r>
              <a:rPr dirty="0"/>
              <a:t>la</a:t>
            </a:r>
            <a:r>
              <a:rPr spc="-30" dirty="0"/>
              <a:t> </a:t>
            </a:r>
            <a:r>
              <a:rPr dirty="0"/>
              <a:t>materia</a:t>
            </a:r>
            <a:r>
              <a:rPr spc="-15" dirty="0"/>
              <a:t> </a:t>
            </a:r>
            <a:r>
              <a:rPr spc="-10" dirty="0"/>
              <a:t>inerte.</a:t>
            </a:r>
          </a:p>
          <a:p>
            <a:pPr marL="354965" marR="762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Puede</a:t>
            </a:r>
            <a:r>
              <a:rPr spc="550" dirty="0"/>
              <a:t> </a:t>
            </a:r>
            <a:r>
              <a:rPr dirty="0"/>
              <a:t>ser</a:t>
            </a:r>
            <a:r>
              <a:rPr spc="570" dirty="0"/>
              <a:t> </a:t>
            </a:r>
            <a:r>
              <a:rPr dirty="0"/>
              <a:t>generada</a:t>
            </a:r>
            <a:r>
              <a:rPr spc="575" dirty="0"/>
              <a:t> </a:t>
            </a:r>
            <a:r>
              <a:rPr dirty="0"/>
              <a:t>solamente</a:t>
            </a:r>
            <a:r>
              <a:rPr spc="600" dirty="0"/>
              <a:t> </a:t>
            </a:r>
            <a:r>
              <a:rPr dirty="0"/>
              <a:t>por</a:t>
            </a:r>
            <a:r>
              <a:rPr spc="575" dirty="0"/>
              <a:t> </a:t>
            </a:r>
            <a:r>
              <a:rPr spc="-10" dirty="0"/>
              <a:t>seres vivos.</a:t>
            </a:r>
          </a:p>
        </p:txBody>
      </p:sp>
      <p:pic>
        <p:nvPicPr>
          <p:cNvPr id="53" name="object 5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138159" y="6327138"/>
            <a:ext cx="622300" cy="515620"/>
          </a:xfrm>
          <a:prstGeom prst="rect">
            <a:avLst/>
          </a:prstGeom>
        </p:spPr>
      </p:pic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12</a:t>
            </a:fld>
            <a:endParaRPr spc="4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800" y="332740"/>
            <a:ext cx="52730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30" dirty="0"/>
              <a:t> </a:t>
            </a:r>
            <a:r>
              <a:rPr dirty="0"/>
              <a:t>es la </a:t>
            </a:r>
            <a:r>
              <a:rPr spc="-10" dirty="0"/>
              <a:t>vida?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183639"/>
            <a:ext cx="8567420" cy="3830320"/>
            <a:chOff x="312420" y="1183639"/>
            <a:chExt cx="8567420" cy="38303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2293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183639"/>
              <a:ext cx="10312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3980" y="1183639"/>
              <a:ext cx="93218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1359" y="1183639"/>
              <a:ext cx="125730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6399" y="1183639"/>
              <a:ext cx="19761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4040" y="1183639"/>
              <a:ext cx="6604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9640" y="1183639"/>
              <a:ext cx="95503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9879" y="1183639"/>
              <a:ext cx="127254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7620" y="1183639"/>
              <a:ext cx="98805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0879" y="1183639"/>
              <a:ext cx="93472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70800" y="1183639"/>
              <a:ext cx="120904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540" y="1671319"/>
              <a:ext cx="166623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55799" y="1671319"/>
              <a:ext cx="120142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11780" y="1671319"/>
              <a:ext cx="164338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7179" y="1671319"/>
              <a:ext cx="183642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95620" y="1671319"/>
              <a:ext cx="125984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07479" y="1671319"/>
              <a:ext cx="99060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50100" y="1671319"/>
              <a:ext cx="172974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540" y="2159000"/>
              <a:ext cx="132588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99259" y="2159000"/>
              <a:ext cx="113030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62859" y="2159000"/>
              <a:ext cx="1958339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57040" y="2159000"/>
              <a:ext cx="164338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36260" y="2159000"/>
              <a:ext cx="1079499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49060" y="2159000"/>
              <a:ext cx="1945639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28000" y="2159000"/>
              <a:ext cx="751840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7540" y="2646679"/>
              <a:ext cx="1501140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21180" y="2646679"/>
              <a:ext cx="975359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79040" y="2646679"/>
              <a:ext cx="947419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11499" y="2646679"/>
              <a:ext cx="3294379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88379" y="2646679"/>
              <a:ext cx="982979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53860" y="2646679"/>
              <a:ext cx="1508759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45120" y="2646679"/>
              <a:ext cx="93472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540" y="3134360"/>
              <a:ext cx="237998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64459" y="3134360"/>
              <a:ext cx="980439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89299" y="3134360"/>
              <a:ext cx="1033779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67479" y="3134360"/>
              <a:ext cx="1473200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85079" y="3134360"/>
              <a:ext cx="1440179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69660" y="3134360"/>
              <a:ext cx="2026919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40979" y="3134360"/>
              <a:ext cx="1038859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7540" y="3622039"/>
              <a:ext cx="1470660" cy="9042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29739" y="3622039"/>
              <a:ext cx="1437639" cy="9042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88920" y="3622039"/>
              <a:ext cx="985519" cy="9042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95980" y="3622039"/>
              <a:ext cx="1165860" cy="9042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83379" y="3622039"/>
              <a:ext cx="845820" cy="9042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50740" y="3622039"/>
              <a:ext cx="1272539" cy="9042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44820" y="3622039"/>
              <a:ext cx="1257300" cy="904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23660" y="3622039"/>
              <a:ext cx="1115060" cy="9042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160260" y="3622039"/>
              <a:ext cx="1254759" cy="9042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36560" y="3622039"/>
              <a:ext cx="843279" cy="9042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7540" y="4109719"/>
              <a:ext cx="1971039" cy="9042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099" y="4109719"/>
              <a:ext cx="660400" cy="904239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536257" y="1299845"/>
            <a:ext cx="8074659" cy="344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No</a:t>
            </a:r>
            <a:r>
              <a:rPr sz="3200" spc="-8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-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fácil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definirla.</a:t>
            </a:r>
            <a:r>
              <a:rPr sz="3200" spc="-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-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no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una </a:t>
            </a:r>
            <a:r>
              <a:rPr sz="3200" dirty="0">
                <a:latin typeface="Tahoma"/>
                <a:cs typeface="Tahoma"/>
              </a:rPr>
              <a:t>"cosa"</a:t>
            </a:r>
            <a:r>
              <a:rPr sz="3200" spc="4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4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pueda</a:t>
            </a:r>
            <a:r>
              <a:rPr sz="3200" spc="48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tocarse</a:t>
            </a:r>
            <a:r>
              <a:rPr sz="3200" spc="4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sino</a:t>
            </a:r>
            <a:r>
              <a:rPr sz="3200" spc="48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</a:t>
            </a:r>
            <a:r>
              <a:rPr sz="3200" spc="48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estado </a:t>
            </a:r>
            <a:r>
              <a:rPr sz="3200" dirty="0">
                <a:latin typeface="Tahoma"/>
                <a:cs typeface="Tahoma"/>
              </a:rPr>
              <a:t>que,</a:t>
            </a:r>
            <a:r>
              <a:rPr sz="3200" spc="6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fortuna,</a:t>
            </a:r>
            <a:r>
              <a:rPr sz="3200" spc="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puede</a:t>
            </a:r>
            <a:r>
              <a:rPr sz="3200" spc="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ser</a:t>
            </a:r>
            <a:r>
              <a:rPr sz="3200" spc="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descrito</a:t>
            </a:r>
            <a:r>
              <a:rPr sz="3200" spc="70" dirty="0">
                <a:latin typeface="Tahoma"/>
                <a:cs typeface="Tahoma"/>
              </a:rPr>
              <a:t>  </a:t>
            </a:r>
            <a:r>
              <a:rPr sz="3200" spc="-50" dirty="0">
                <a:latin typeface="Tahoma"/>
                <a:cs typeface="Tahoma"/>
              </a:rPr>
              <a:t>a </a:t>
            </a:r>
            <a:r>
              <a:rPr sz="3200" dirty="0">
                <a:latin typeface="Tahoma"/>
                <a:cs typeface="Tahoma"/>
              </a:rPr>
              <a:t>partir</a:t>
            </a:r>
            <a:r>
              <a:rPr sz="3200" spc="7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7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</a:t>
            </a:r>
            <a:r>
              <a:rPr sz="3200" spc="7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funcionamiento</a:t>
            </a:r>
            <a:r>
              <a:rPr sz="3200" spc="7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tal</a:t>
            </a:r>
            <a:r>
              <a:rPr sz="3200" spc="7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como</a:t>
            </a:r>
            <a:r>
              <a:rPr sz="3200" spc="72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se </a:t>
            </a:r>
            <a:r>
              <a:rPr sz="3200" dirty="0">
                <a:latin typeface="Tahoma"/>
                <a:cs typeface="Tahoma"/>
              </a:rPr>
              <a:t>manifiesta</a:t>
            </a:r>
            <a:r>
              <a:rPr sz="3200" spc="45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</a:t>
            </a:r>
            <a:r>
              <a:rPr sz="3200" spc="4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4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4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vivos</a:t>
            </a:r>
            <a:r>
              <a:rPr sz="3200" spc="43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(aunque</a:t>
            </a:r>
            <a:r>
              <a:rPr sz="3200" spc="44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los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2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vivos</a:t>
            </a:r>
            <a:r>
              <a:rPr sz="3200" spc="2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no</a:t>
            </a:r>
            <a:r>
              <a:rPr sz="3200" spc="2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son</a:t>
            </a:r>
            <a:r>
              <a:rPr sz="3200" spc="2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2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2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sino</a:t>
            </a:r>
            <a:r>
              <a:rPr sz="3200" spc="2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tan</a:t>
            </a:r>
            <a:r>
              <a:rPr sz="3200" spc="2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solo</a:t>
            </a:r>
            <a:r>
              <a:rPr sz="3200" spc="254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spc="-10" dirty="0">
                <a:latin typeface="Tahoma"/>
                <a:cs typeface="Tahoma"/>
              </a:rPr>
              <a:t>poseen).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138159" y="6327138"/>
            <a:ext cx="622300" cy="51562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139946" y="4365076"/>
            <a:ext cx="3888486" cy="2427351"/>
          </a:xfrm>
          <a:prstGeom prst="rect">
            <a:avLst/>
          </a:prstGeom>
        </p:spPr>
      </p:pic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13</a:t>
            </a:fld>
            <a:endParaRPr spc="4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800" y="332740"/>
            <a:ext cx="52730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30" dirty="0"/>
              <a:t> </a:t>
            </a:r>
            <a:r>
              <a:rPr dirty="0"/>
              <a:t>es la </a:t>
            </a:r>
            <a:r>
              <a:rPr spc="-10" dirty="0"/>
              <a:t>vida?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325880"/>
            <a:ext cx="8567420" cy="2954020"/>
            <a:chOff x="312420" y="1325880"/>
            <a:chExt cx="8567420" cy="2954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71600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325880"/>
              <a:ext cx="122682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4159" y="1325880"/>
              <a:ext cx="171196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5920" y="1325880"/>
              <a:ext cx="306323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8960" y="1325880"/>
              <a:ext cx="120396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2720" y="1325880"/>
              <a:ext cx="16510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3520" y="1325880"/>
              <a:ext cx="103632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540" y="1813560"/>
              <a:ext cx="147066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1339" y="1813560"/>
              <a:ext cx="143763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2120" y="1813560"/>
              <a:ext cx="74421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9480" y="1813560"/>
              <a:ext cx="120396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86579" y="1813560"/>
              <a:ext cx="10363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6040" y="1813560"/>
              <a:ext cx="227838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47560" y="1813560"/>
              <a:ext cx="97790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48600" y="1813560"/>
              <a:ext cx="103124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301240"/>
              <a:ext cx="152146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7520" y="2301240"/>
              <a:ext cx="256286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71899" y="2301240"/>
              <a:ext cx="66040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2933700"/>
              <a:ext cx="647699" cy="8432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540" y="2887980"/>
              <a:ext cx="1142999" cy="904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2880" y="2887980"/>
              <a:ext cx="1470659" cy="9042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5880" y="2887980"/>
              <a:ext cx="1437640" cy="9042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05860" y="2887980"/>
              <a:ext cx="1508760" cy="904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86960" y="2887980"/>
              <a:ext cx="1795780" cy="9042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55079" y="2887980"/>
              <a:ext cx="977900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5320" y="2887980"/>
              <a:ext cx="1874520" cy="9042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540" y="3375659"/>
              <a:ext cx="94488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73480" y="3375659"/>
              <a:ext cx="174498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12059" y="3375659"/>
              <a:ext cx="2776219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49799" y="3375659"/>
              <a:ext cx="660400" cy="90423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36257" y="1443672"/>
            <a:ext cx="8075295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Hay</a:t>
            </a:r>
            <a:r>
              <a:rPr sz="3200" spc="6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ciertas</a:t>
            </a:r>
            <a:r>
              <a:rPr sz="3200" spc="6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características</a:t>
            </a:r>
            <a:r>
              <a:rPr sz="3200" spc="6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6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tienen</a:t>
            </a:r>
            <a:r>
              <a:rPr sz="3200" spc="60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los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vivos</a:t>
            </a:r>
            <a:r>
              <a:rPr sz="3200" spc="2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diferencia</a:t>
            </a:r>
            <a:r>
              <a:rPr sz="3200" spc="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2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las </a:t>
            </a:r>
            <a:r>
              <a:rPr sz="3200" dirty="0">
                <a:latin typeface="Tahoma"/>
                <a:cs typeface="Tahoma"/>
              </a:rPr>
              <a:t>cosas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inanimadas.</a:t>
            </a:r>
            <a:endParaRPr sz="3200">
              <a:latin typeface="Tahoma"/>
              <a:cs typeface="Tahoma"/>
            </a:endParaRPr>
          </a:p>
          <a:p>
            <a:pPr marL="354965" marR="8255" indent="-342900" algn="just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Los</a:t>
            </a:r>
            <a:r>
              <a:rPr sz="3200" spc="6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6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vivos</a:t>
            </a:r>
            <a:r>
              <a:rPr sz="3200" spc="6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están</a:t>
            </a:r>
            <a:r>
              <a:rPr sz="3200" spc="6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hechos</a:t>
            </a:r>
            <a:r>
              <a:rPr sz="3200" spc="6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6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células, </a:t>
            </a:r>
            <a:r>
              <a:rPr sz="3200" dirty="0">
                <a:latin typeface="Tahoma"/>
                <a:cs typeface="Tahoma"/>
              </a:rPr>
              <a:t>su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unidad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fundamental.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38159" y="6327138"/>
            <a:ext cx="622300" cy="5156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339720" y="4293095"/>
            <a:ext cx="4714875" cy="2276475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14</a:t>
            </a:fld>
            <a:endParaRPr spc="4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800" y="332740"/>
            <a:ext cx="52730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30" dirty="0"/>
              <a:t> </a:t>
            </a:r>
            <a:r>
              <a:rPr dirty="0"/>
              <a:t>es la </a:t>
            </a:r>
            <a:r>
              <a:rPr spc="-10" dirty="0"/>
              <a:t>vida?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254760"/>
            <a:ext cx="8567420" cy="2854960"/>
            <a:chOff x="312420" y="1254760"/>
            <a:chExt cx="8567420" cy="2854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00480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254760"/>
              <a:ext cx="22758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4759" y="1254760"/>
              <a:ext cx="19939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0040" y="1254760"/>
              <a:ext cx="241808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9499" y="1254760"/>
              <a:ext cx="75184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5260" y="1254760"/>
              <a:ext cx="2354579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40" y="1742440"/>
              <a:ext cx="75184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1560" y="1742440"/>
              <a:ext cx="94487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8620" y="1742440"/>
              <a:ext cx="163322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54020" y="1742440"/>
              <a:ext cx="220218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8379" y="1742440"/>
              <a:ext cx="74167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22240" y="1742440"/>
              <a:ext cx="93471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19140" y="1742440"/>
              <a:ext cx="198881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0139" y="1742440"/>
              <a:ext cx="75184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4160" y="1742440"/>
              <a:ext cx="84835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94039" y="1742440"/>
              <a:ext cx="68580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230120"/>
              <a:ext cx="164846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68499" y="2230120"/>
              <a:ext cx="262890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79899" y="2230120"/>
              <a:ext cx="246125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3660" y="2230120"/>
              <a:ext cx="183641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42579" y="2230120"/>
              <a:ext cx="937259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540" y="2717800"/>
              <a:ext cx="263144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85440" y="2717800"/>
              <a:ext cx="74422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46120" y="2717800"/>
              <a:ext cx="93218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94760" y="2717800"/>
              <a:ext cx="2567940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79160" y="2717800"/>
              <a:ext cx="2900680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540" y="3205480"/>
              <a:ext cx="2583180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11780" y="3205480"/>
              <a:ext cx="2092960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66260" y="3205480"/>
              <a:ext cx="660400" cy="90424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6257" y="1371853"/>
            <a:ext cx="807402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Necesitan</a:t>
            </a:r>
            <a:r>
              <a:rPr sz="3200" spc="1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energía,</a:t>
            </a:r>
            <a:r>
              <a:rPr sz="3200" spc="1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responden</a:t>
            </a:r>
            <a:r>
              <a:rPr sz="3200" spc="1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1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estímulos,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5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</a:t>
            </a:r>
            <a:r>
              <a:rPr sz="3200" spc="5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medio</a:t>
            </a:r>
            <a:r>
              <a:rPr sz="3200" spc="5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ambiente</a:t>
            </a:r>
            <a:r>
              <a:rPr sz="3200" spc="5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5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5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adaptan</a:t>
            </a:r>
            <a:r>
              <a:rPr sz="3200" spc="5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56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él; </a:t>
            </a:r>
            <a:r>
              <a:rPr sz="3200" dirty="0">
                <a:latin typeface="Tahoma"/>
                <a:cs typeface="Tahoma"/>
              </a:rPr>
              <a:t>tienen</a:t>
            </a:r>
            <a:r>
              <a:rPr sz="3200" spc="7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movimiento</a:t>
            </a:r>
            <a:r>
              <a:rPr sz="3200" spc="7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autónomo,</a:t>
            </a:r>
            <a:r>
              <a:rPr sz="3200" spc="7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crecen,</a:t>
            </a:r>
            <a:r>
              <a:rPr sz="3200" spc="71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se </a:t>
            </a:r>
            <a:r>
              <a:rPr sz="3200" dirty="0">
                <a:latin typeface="Tahoma"/>
                <a:cs typeface="Tahoma"/>
              </a:rPr>
              <a:t>desarrollan,</a:t>
            </a:r>
            <a:r>
              <a:rPr sz="3200" spc="1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2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1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reproducen</a:t>
            </a:r>
            <a:r>
              <a:rPr sz="3200" spc="20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engendrando </a:t>
            </a:r>
            <a:r>
              <a:rPr sz="3200" dirty="0">
                <a:latin typeface="Tahoma"/>
                <a:cs typeface="Tahoma"/>
              </a:rPr>
              <a:t>organismos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similares.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140700" y="6327138"/>
            <a:ext cx="619759" cy="51562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442464" y="4005071"/>
            <a:ext cx="3727450" cy="2718435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15</a:t>
            </a:fld>
            <a:endParaRPr spc="4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800" y="332740"/>
            <a:ext cx="52730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30" dirty="0"/>
              <a:t> </a:t>
            </a:r>
            <a:r>
              <a:rPr dirty="0"/>
              <a:t>es la </a:t>
            </a:r>
            <a:r>
              <a:rPr spc="-10" dirty="0"/>
              <a:t>vida?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254760"/>
            <a:ext cx="8567420" cy="2697480"/>
            <a:chOff x="312420" y="1254760"/>
            <a:chExt cx="8567420" cy="2697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00480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254760"/>
              <a:ext cx="113538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3680" y="1254760"/>
              <a:ext cx="152145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5899" y="1254760"/>
              <a:ext cx="256032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6979" y="1254760"/>
              <a:ext cx="19253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599" y="1254760"/>
              <a:ext cx="975359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720" y="1254760"/>
              <a:ext cx="146812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540" y="1742440"/>
              <a:ext cx="306070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5340" y="1742440"/>
              <a:ext cx="113030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2740" y="1742440"/>
              <a:ext cx="102616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25999" y="1742440"/>
              <a:ext cx="165100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34099" y="1742440"/>
              <a:ext cx="93217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3379" y="1742440"/>
              <a:ext cx="215646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40" y="2230120"/>
              <a:ext cx="84581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6020" y="2230120"/>
              <a:ext cx="127254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0080" y="2230120"/>
              <a:ext cx="66040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93620" y="2296160"/>
              <a:ext cx="1600200" cy="7975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2040" y="2296160"/>
              <a:ext cx="1117600" cy="7975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67860" y="2296160"/>
              <a:ext cx="655320" cy="7975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51399" y="2296160"/>
              <a:ext cx="1353820" cy="7975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33440" y="2296160"/>
              <a:ext cx="1483360" cy="7975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45020" y="2296160"/>
              <a:ext cx="1704339" cy="7975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0560" y="2733040"/>
              <a:ext cx="1836419" cy="7924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2980" y="2733040"/>
              <a:ext cx="1689099" cy="7924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69640" y="2733040"/>
              <a:ext cx="596900" cy="7924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12540" y="2733040"/>
              <a:ext cx="1714500" cy="7924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54599" y="2733040"/>
              <a:ext cx="601979" cy="7924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84140" y="2733040"/>
              <a:ext cx="957580" cy="7924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87720" y="2733040"/>
              <a:ext cx="2959100" cy="7924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0560" y="3159760"/>
              <a:ext cx="1244600" cy="7924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42720" y="3159760"/>
              <a:ext cx="716280" cy="7924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00859" y="3159760"/>
              <a:ext cx="665480" cy="7924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93899" y="3159760"/>
              <a:ext cx="579119" cy="7924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14880" y="3159760"/>
              <a:ext cx="858519" cy="7924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00959" y="3159760"/>
              <a:ext cx="579119" cy="7924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19399" y="3159760"/>
              <a:ext cx="614679" cy="79247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36257" y="1371853"/>
            <a:ext cx="8072755" cy="234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Las</a:t>
            </a:r>
            <a:r>
              <a:rPr sz="3200" spc="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cosas</a:t>
            </a:r>
            <a:r>
              <a:rPr sz="3200" spc="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inanimadas</a:t>
            </a:r>
            <a:r>
              <a:rPr sz="3200" spc="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carecen</a:t>
            </a:r>
            <a:r>
              <a:rPr sz="3200" spc="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5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estas </a:t>
            </a:r>
            <a:r>
              <a:rPr sz="3200" dirty="0">
                <a:latin typeface="Tahoma"/>
                <a:cs typeface="Tahoma"/>
              </a:rPr>
              <a:t>características</a:t>
            </a:r>
            <a:r>
              <a:rPr sz="3200" spc="4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50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5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cuales</a:t>
            </a:r>
            <a:r>
              <a:rPr sz="3200" spc="5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4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reconoce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7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vida.</a:t>
            </a:r>
            <a:r>
              <a:rPr sz="3200" spc="7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“James</a:t>
            </a:r>
            <a:r>
              <a:rPr sz="2800" spc="-9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Atto</a:t>
            </a:r>
            <a:r>
              <a:rPr sz="2800" spc="-8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y</a:t>
            </a:r>
            <a:r>
              <a:rPr sz="2800" spc="-8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Alben</a:t>
            </a:r>
            <a:r>
              <a:rPr sz="2800" spc="-8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Towle,</a:t>
            </a:r>
            <a:r>
              <a:rPr sz="2800" spc="7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Biología </a:t>
            </a:r>
            <a:r>
              <a:rPr sz="2800" dirty="0">
                <a:latin typeface="Tahoma"/>
                <a:cs typeface="Tahoma"/>
              </a:rPr>
              <a:t>Moderna</a:t>
            </a:r>
            <a:r>
              <a:rPr sz="2800" spc="-1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(México:</a:t>
            </a:r>
            <a:r>
              <a:rPr sz="2800" spc="-10" dirty="0">
                <a:latin typeface="Tahoma"/>
                <a:cs typeface="Tahoma"/>
              </a:rPr>
              <a:t>  </a:t>
            </a:r>
            <a:r>
              <a:rPr sz="2800" spc="-25" dirty="0">
                <a:latin typeface="Tahoma"/>
                <a:cs typeface="Tahoma"/>
              </a:rPr>
              <a:t>McGraw-</a:t>
            </a:r>
            <a:r>
              <a:rPr sz="2800" dirty="0">
                <a:latin typeface="Tahoma"/>
                <a:cs typeface="Tahoma"/>
              </a:rPr>
              <a:t>Hill</a:t>
            </a:r>
            <a:r>
              <a:rPr sz="2800" spc="-5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Interamericana, </a:t>
            </a:r>
            <a:r>
              <a:rPr sz="2800" dirty="0">
                <a:latin typeface="Tahoma"/>
                <a:cs typeface="Tahoma"/>
              </a:rPr>
              <a:t>1989),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p.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19.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”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128000" y="6327138"/>
            <a:ext cx="632459" cy="51562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442464" y="4005071"/>
            <a:ext cx="3727450" cy="2718435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16</a:t>
            </a:fld>
            <a:endParaRPr spc="4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4279" y="332740"/>
            <a:ext cx="41935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Importancia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08860" y="1399539"/>
            <a:ext cx="6835140" cy="4904740"/>
            <a:chOff x="2308860" y="1399539"/>
            <a:chExt cx="6835140" cy="4904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8860" y="1445259"/>
              <a:ext cx="647700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980" y="1399539"/>
              <a:ext cx="9550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0" y="1399539"/>
              <a:ext cx="184911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3780" y="1399539"/>
              <a:ext cx="116332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9919" y="1399539"/>
              <a:ext cx="19888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1560" y="1399539"/>
              <a:ext cx="1203959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8339" y="1399539"/>
              <a:ext cx="83565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3980" y="1887219"/>
              <a:ext cx="221488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4060" y="1887219"/>
              <a:ext cx="107188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1139" y="1887219"/>
              <a:ext cx="166370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0039" y="1887219"/>
              <a:ext cx="97535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40600" y="1887219"/>
              <a:ext cx="84835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4160" y="1887219"/>
              <a:ext cx="125984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3980" y="2374900"/>
              <a:ext cx="97789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8840" y="2374900"/>
              <a:ext cx="178053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06339" y="2374900"/>
              <a:ext cx="845819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59119" y="2374900"/>
              <a:ext cx="205740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26019" y="2374900"/>
              <a:ext cx="97790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10880" y="2374900"/>
              <a:ext cx="83312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33980" y="2862579"/>
              <a:ext cx="2529840" cy="904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74260" y="2862579"/>
              <a:ext cx="1597660" cy="9042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82360" y="2862579"/>
              <a:ext cx="1953260" cy="9042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46060" y="2862579"/>
              <a:ext cx="1297940" cy="904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33980" y="3350260"/>
              <a:ext cx="199644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91939" y="3350260"/>
              <a:ext cx="660400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8860" y="3982719"/>
              <a:ext cx="647700" cy="8432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33980" y="3937000"/>
              <a:ext cx="103124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49040" y="3937000"/>
              <a:ext cx="1577339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10200" y="3937000"/>
              <a:ext cx="1762759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56780" y="3937000"/>
              <a:ext cx="1887220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33980" y="4424679"/>
              <a:ext cx="2110740" cy="9042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24680" y="4424679"/>
              <a:ext cx="759460" cy="9042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64100" y="4424679"/>
              <a:ext cx="2141220" cy="90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87819" y="4424679"/>
              <a:ext cx="858520" cy="9042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26300" y="4424679"/>
              <a:ext cx="995679" cy="9042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01939" y="4424679"/>
              <a:ext cx="1242059" cy="9042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33980" y="4912360"/>
              <a:ext cx="2189480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23739" y="4912360"/>
              <a:ext cx="975360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99380" y="4912360"/>
              <a:ext cx="1290320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87439" y="4912360"/>
              <a:ext cx="1201419" cy="9042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89139" y="4912360"/>
              <a:ext cx="985520" cy="904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774939" y="4912360"/>
              <a:ext cx="1369059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633980" y="5400039"/>
              <a:ext cx="2138680" cy="9042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66260" y="5400039"/>
              <a:ext cx="2057400" cy="9042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12180" y="5400039"/>
              <a:ext cx="751840" cy="9042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52539" y="5400039"/>
              <a:ext cx="1282700" cy="904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26300" y="5400039"/>
              <a:ext cx="1442720" cy="9042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30539" y="5400039"/>
              <a:ext cx="660400" cy="90424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532760" y="1515681"/>
            <a:ext cx="6358255" cy="451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6985" indent="-34226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La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historia</a:t>
            </a:r>
            <a:r>
              <a:rPr sz="3200" spc="-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nos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muestra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el 	</a:t>
            </a:r>
            <a:r>
              <a:rPr sz="3200" dirty="0">
                <a:latin typeface="Tahoma"/>
                <a:cs typeface="Tahoma"/>
              </a:rPr>
              <a:t>problema</a:t>
            </a:r>
            <a:r>
              <a:rPr sz="3200" spc="-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del</a:t>
            </a:r>
            <a:r>
              <a:rPr sz="3200" spc="-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origen</a:t>
            </a:r>
            <a:r>
              <a:rPr sz="3200" spc="-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spc="-20" dirty="0">
                <a:latin typeface="Tahoma"/>
                <a:cs typeface="Tahoma"/>
              </a:rPr>
              <a:t>vida 	</a:t>
            </a:r>
            <a:r>
              <a:rPr sz="3200" dirty="0">
                <a:latin typeface="Tahoma"/>
                <a:cs typeface="Tahoma"/>
              </a:rPr>
              <a:t>ha</a:t>
            </a:r>
            <a:r>
              <a:rPr sz="3200" spc="3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atraído</a:t>
            </a:r>
            <a:r>
              <a:rPr sz="3200" spc="3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3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atención</a:t>
            </a:r>
            <a:r>
              <a:rPr sz="3200" spc="3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6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 	</a:t>
            </a:r>
            <a:r>
              <a:rPr sz="3200" dirty="0">
                <a:latin typeface="Tahoma"/>
                <a:cs typeface="Tahoma"/>
              </a:rPr>
              <a:t>humanidad</a:t>
            </a:r>
            <a:r>
              <a:rPr sz="3200" spc="-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desde</a:t>
            </a:r>
            <a:r>
              <a:rPr sz="3200" spc="-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tiempos</a:t>
            </a:r>
            <a:r>
              <a:rPr sz="3200" spc="-1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muy 	</a:t>
            </a:r>
            <a:r>
              <a:rPr sz="3200" spc="-10" dirty="0">
                <a:latin typeface="Tahoma"/>
                <a:cs typeface="Tahoma"/>
              </a:rPr>
              <a:t>remotos.</a:t>
            </a:r>
            <a:endParaRPr sz="3200">
              <a:latin typeface="Tahoma"/>
              <a:cs typeface="Tahoma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No</a:t>
            </a:r>
            <a:r>
              <a:rPr sz="3200" spc="62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existe</a:t>
            </a:r>
            <a:r>
              <a:rPr sz="3200" spc="63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ningún</a:t>
            </a:r>
            <a:r>
              <a:rPr sz="3200" spc="630" dirty="0">
                <a:latin typeface="Tahoma"/>
                <a:cs typeface="Tahoma"/>
              </a:rPr>
              <a:t>   </a:t>
            </a:r>
            <a:r>
              <a:rPr sz="3200" spc="-10" dirty="0">
                <a:latin typeface="Tahoma"/>
                <a:cs typeface="Tahoma"/>
              </a:rPr>
              <a:t>sistema 	</a:t>
            </a:r>
            <a:r>
              <a:rPr sz="3200" dirty="0">
                <a:latin typeface="Tahoma"/>
                <a:cs typeface="Tahoma"/>
              </a:rPr>
              <a:t>filosófico</a:t>
            </a:r>
            <a:r>
              <a:rPr sz="3200" spc="7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</a:t>
            </a:r>
            <a:r>
              <a:rPr sz="3200" spc="7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religioso,</a:t>
            </a:r>
            <a:r>
              <a:rPr sz="3200" spc="7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ni</a:t>
            </a:r>
            <a:r>
              <a:rPr sz="3200" spc="7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</a:t>
            </a:r>
            <a:r>
              <a:rPr sz="3200" spc="72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solo 	</a:t>
            </a:r>
            <a:r>
              <a:rPr sz="3200" dirty="0">
                <a:latin typeface="Tahoma"/>
                <a:cs typeface="Tahoma"/>
              </a:rPr>
              <a:t>pensador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talla</a:t>
            </a:r>
            <a:r>
              <a:rPr sz="3200" spc="-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no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spc="-20" dirty="0">
                <a:latin typeface="Tahoma"/>
                <a:cs typeface="Tahoma"/>
              </a:rPr>
              <a:t>haya 	</a:t>
            </a:r>
            <a:r>
              <a:rPr sz="3200" dirty="0">
                <a:latin typeface="Tahoma"/>
                <a:cs typeface="Tahoma"/>
              </a:rPr>
              <a:t>dedicado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atención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este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tema.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43814" y="2008377"/>
            <a:ext cx="8616950" cy="4834890"/>
            <a:chOff x="143814" y="2008377"/>
            <a:chExt cx="8616950" cy="4834890"/>
          </a:xfrm>
        </p:grpSpPr>
        <p:pic>
          <p:nvPicPr>
            <p:cNvPr id="55" name="object 5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40700" y="6327138"/>
              <a:ext cx="619759" cy="5156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3814" y="2008377"/>
              <a:ext cx="2309495" cy="3076829"/>
            </a:xfrm>
            <a:prstGeom prst="rect">
              <a:avLst/>
            </a:prstGeom>
          </p:spPr>
        </p:pic>
      </p:grp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17</a:t>
            </a:fld>
            <a:endParaRPr spc="4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4279" y="332740"/>
            <a:ext cx="41935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Importancia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6679" y="1183639"/>
            <a:ext cx="8773160" cy="5234940"/>
            <a:chOff x="106679" y="1183639"/>
            <a:chExt cx="8773160" cy="5234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1229359"/>
              <a:ext cx="647700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1183639"/>
              <a:ext cx="9931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499" y="1183639"/>
              <a:ext cx="137668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0740" y="1183639"/>
              <a:ext cx="159766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2959" y="1183639"/>
              <a:ext cx="74167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9200" y="1183639"/>
              <a:ext cx="19177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1459" y="1183639"/>
              <a:ext cx="137668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2700" y="1183639"/>
              <a:ext cx="120395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1220" y="1183639"/>
              <a:ext cx="97535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1139" y="1183639"/>
              <a:ext cx="102870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800" y="1671319"/>
              <a:ext cx="202438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5019" y="1671319"/>
              <a:ext cx="14554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9279" y="1671319"/>
              <a:ext cx="107188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0000" y="1671319"/>
              <a:ext cx="229362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12459" y="1671319"/>
              <a:ext cx="97789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99200" y="1671319"/>
              <a:ext cx="1026159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34199" y="1671319"/>
              <a:ext cx="194564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1800" y="2159000"/>
              <a:ext cx="93218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5360" y="2159000"/>
              <a:ext cx="120396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90700" y="2159000"/>
              <a:ext cx="233426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36339" y="2159000"/>
              <a:ext cx="199136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39079" y="2159000"/>
              <a:ext cx="260350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53960" y="2159000"/>
              <a:ext cx="1325879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1800" y="2646679"/>
              <a:ext cx="191262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2940" y="2646679"/>
              <a:ext cx="1508760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30219" y="2646679"/>
              <a:ext cx="1628139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49420" y="2646679"/>
              <a:ext cx="84582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83759" y="2646679"/>
              <a:ext cx="1272539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17820" y="2646679"/>
              <a:ext cx="660400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3279139"/>
              <a:ext cx="647700" cy="8432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1800" y="3233419"/>
              <a:ext cx="1084580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30299" y="3233419"/>
              <a:ext cx="2240279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87040" y="3233419"/>
              <a:ext cx="114046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41420" y="3233419"/>
              <a:ext cx="152400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79339" y="3233419"/>
              <a:ext cx="1033780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29579" y="3233419"/>
              <a:ext cx="1521459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64960" y="3233419"/>
              <a:ext cx="1000759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79639" y="3233419"/>
              <a:ext cx="1600200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1800" y="3721100"/>
              <a:ext cx="977900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09040" y="3721100"/>
              <a:ext cx="2489200" cy="9042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97579" y="3721100"/>
              <a:ext cx="845820" cy="904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42739" y="3721100"/>
              <a:ext cx="1668780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0859" y="3721100"/>
              <a:ext cx="975360" cy="9042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85559" y="3721100"/>
              <a:ext cx="1206499" cy="9042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391399" y="3721100"/>
              <a:ext cx="1488440" cy="9042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1800" y="4208779"/>
              <a:ext cx="1737360" cy="904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821179" y="4208779"/>
              <a:ext cx="1473199" cy="9042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48940" y="4208779"/>
              <a:ext cx="1163319" cy="9042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64279" y="4208779"/>
              <a:ext cx="1744979" cy="9042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70779" y="4208779"/>
              <a:ext cx="683260" cy="9042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06059" y="4208779"/>
              <a:ext cx="861060" cy="90424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19139" y="4208779"/>
              <a:ext cx="3060700" cy="9042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4696460"/>
              <a:ext cx="741680" cy="9042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3279" y="4696460"/>
              <a:ext cx="845819" cy="9042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58899" y="4696460"/>
              <a:ext cx="2862579" cy="90423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683000" y="4696460"/>
              <a:ext cx="703579" cy="90423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48100" y="4696460"/>
              <a:ext cx="660400" cy="90423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208779" y="4762499"/>
              <a:ext cx="2524760" cy="7975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38900" y="4762499"/>
              <a:ext cx="2410459" cy="7975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4820" y="5199380"/>
              <a:ext cx="1894839" cy="7924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217419" y="5199380"/>
              <a:ext cx="1653539" cy="7924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728720" y="5199380"/>
              <a:ext cx="1247139" cy="79247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503420" y="5199380"/>
              <a:ext cx="579120" cy="7924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940300" y="5199380"/>
              <a:ext cx="1249679" cy="7924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17539" y="5199380"/>
              <a:ext cx="601979" cy="7924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847079" y="5199380"/>
              <a:ext cx="1244600" cy="7924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949439" y="5199380"/>
              <a:ext cx="1897379" cy="7924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64820" y="5626099"/>
              <a:ext cx="2293620" cy="7924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286000" y="5626099"/>
              <a:ext cx="579119" cy="792480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330517" y="1299845"/>
            <a:ext cx="8282305" cy="488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En</a:t>
            </a:r>
            <a:r>
              <a:rPr sz="3200" spc="4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cada</a:t>
            </a:r>
            <a:r>
              <a:rPr sz="3200" spc="5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época</a:t>
            </a:r>
            <a:r>
              <a:rPr sz="3200" spc="50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50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durante</a:t>
            </a:r>
            <a:r>
              <a:rPr sz="3200" spc="5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cada</a:t>
            </a:r>
            <a:r>
              <a:rPr sz="3200" spc="5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una</a:t>
            </a:r>
            <a:r>
              <a:rPr sz="3200" spc="50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50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las </a:t>
            </a:r>
            <a:r>
              <a:rPr sz="3200" dirty="0">
                <a:latin typeface="Tahoma"/>
                <a:cs typeface="Tahoma"/>
              </a:rPr>
              <a:t>distintas</a:t>
            </a:r>
            <a:r>
              <a:rPr sz="3200" spc="11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fases</a:t>
            </a:r>
            <a:r>
              <a:rPr sz="3200" spc="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del</a:t>
            </a:r>
            <a:r>
              <a:rPr sz="3200" spc="1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desarrollo</a:t>
            </a:r>
            <a:r>
              <a:rPr sz="3200" spc="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1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1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culturas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1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han</a:t>
            </a:r>
            <a:r>
              <a:rPr sz="3200" spc="1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propuesto</a:t>
            </a:r>
            <a:r>
              <a:rPr sz="3200" spc="1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diversas</a:t>
            </a:r>
            <a:r>
              <a:rPr sz="3200" spc="1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alternativas</a:t>
            </a:r>
            <a:r>
              <a:rPr sz="3200" spc="16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para </a:t>
            </a:r>
            <a:r>
              <a:rPr sz="3200" dirty="0">
                <a:latin typeface="Tahoma"/>
                <a:cs typeface="Tahoma"/>
              </a:rPr>
              <a:t>explicar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cómo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surgió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10" dirty="0">
                <a:latin typeface="Tahoma"/>
                <a:cs typeface="Tahoma"/>
              </a:rPr>
              <a:t> vida.</a:t>
            </a:r>
            <a:endParaRPr sz="3200">
              <a:latin typeface="Tahoma"/>
              <a:cs typeface="Tahoma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Sin</a:t>
            </a:r>
            <a:r>
              <a:rPr sz="3200" spc="1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embargo,</a:t>
            </a:r>
            <a:r>
              <a:rPr sz="3200" spc="2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"en</a:t>
            </a:r>
            <a:r>
              <a:rPr sz="3200" spc="1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todos</a:t>
            </a:r>
            <a:r>
              <a:rPr sz="3200" spc="1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20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casos</a:t>
            </a:r>
            <a:r>
              <a:rPr sz="3200" spc="1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[el</a:t>
            </a:r>
            <a:r>
              <a:rPr sz="3200" spc="18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tema] </a:t>
            </a:r>
            <a:r>
              <a:rPr sz="3200" dirty="0">
                <a:latin typeface="Tahoma"/>
                <a:cs typeface="Tahoma"/>
              </a:rPr>
              <a:t>ha</a:t>
            </a:r>
            <a:r>
              <a:rPr sz="3200" spc="3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constituido</a:t>
            </a:r>
            <a:r>
              <a:rPr sz="3200" spc="3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3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centro</a:t>
            </a:r>
            <a:r>
              <a:rPr sz="3200" spc="3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una</a:t>
            </a:r>
            <a:r>
              <a:rPr sz="3200" spc="335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lucha </a:t>
            </a:r>
            <a:r>
              <a:rPr sz="3200" dirty="0">
                <a:latin typeface="Tahoma"/>
                <a:cs typeface="Tahoma"/>
              </a:rPr>
              <a:t>acerba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entre</a:t>
            </a:r>
            <a:r>
              <a:rPr sz="3200" spc="5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dos</a:t>
            </a:r>
            <a:r>
              <a:rPr sz="3200" spc="4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teorías:</a:t>
            </a:r>
            <a:r>
              <a:rPr sz="3200" spc="4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4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evolucionismo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6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6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creacionismo".</a:t>
            </a:r>
            <a:r>
              <a:rPr sz="3200" spc="6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"Biogénesís,"</a:t>
            </a:r>
            <a:r>
              <a:rPr sz="2800" spc="5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Enciclopédia </a:t>
            </a:r>
            <a:r>
              <a:rPr sz="2800" dirty="0">
                <a:latin typeface="Tahoma"/>
                <a:cs typeface="Tahoma"/>
              </a:rPr>
              <a:t>Microsoft</a:t>
            </a:r>
            <a:r>
              <a:rPr sz="2800" spc="40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Encarta</a:t>
            </a:r>
            <a:r>
              <a:rPr sz="2800" spc="409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2006,</a:t>
            </a:r>
            <a:r>
              <a:rPr sz="2800" spc="405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1993-</a:t>
            </a:r>
            <a:r>
              <a:rPr sz="2800" dirty="0">
                <a:latin typeface="Tahoma"/>
                <a:cs typeface="Tahoma"/>
              </a:rPr>
              <a:t>2006</a:t>
            </a:r>
            <a:r>
              <a:rPr sz="2800" spc="405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Microsoft Corporation.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75" name="object 7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122919" y="6327138"/>
            <a:ext cx="637540" cy="515620"/>
          </a:xfrm>
          <a:prstGeom prst="rect">
            <a:avLst/>
          </a:prstGeom>
        </p:spPr>
      </p:pic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18</a:t>
            </a:fld>
            <a:endParaRPr spc="4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4279" y="332740"/>
            <a:ext cx="41935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Importancia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183639"/>
            <a:ext cx="8567420" cy="2367280"/>
            <a:chOff x="312420" y="1183639"/>
            <a:chExt cx="8567420" cy="2367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2293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183639"/>
              <a:ext cx="86106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120" y="1183639"/>
              <a:ext cx="183642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2599" y="1183639"/>
              <a:ext cx="97790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3020" y="1183639"/>
              <a:ext cx="8458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1360" y="1183639"/>
              <a:ext cx="241554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9420" y="1183639"/>
              <a:ext cx="93472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66660" y="1183639"/>
              <a:ext cx="131317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1671319"/>
              <a:ext cx="249174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8759" y="1671319"/>
              <a:ext cx="174498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3220" y="1671319"/>
              <a:ext cx="120396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26660" y="1671319"/>
              <a:ext cx="142493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1079" y="1671319"/>
              <a:ext cx="120395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4520" y="1671319"/>
              <a:ext cx="109982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03820" y="1671319"/>
              <a:ext cx="117602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540" y="2159000"/>
              <a:ext cx="845819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5539" y="2159000"/>
              <a:ext cx="166370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3959" y="2159000"/>
              <a:ext cx="97790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16580" y="2159000"/>
              <a:ext cx="152145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00220" y="2159000"/>
              <a:ext cx="103377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96179" y="2159000"/>
              <a:ext cx="147320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1560" y="2159000"/>
              <a:ext cx="210566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01939" y="2159000"/>
              <a:ext cx="97790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7540" y="2646679"/>
              <a:ext cx="188722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15820" y="2646679"/>
              <a:ext cx="1859280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36620" y="2646679"/>
              <a:ext cx="660400" cy="90423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6257" y="1299845"/>
            <a:ext cx="807593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El</a:t>
            </a:r>
            <a:r>
              <a:rPr sz="3200" spc="50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estudio</a:t>
            </a:r>
            <a:r>
              <a:rPr sz="3200" spc="509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50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50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biogénesis</a:t>
            </a:r>
            <a:r>
              <a:rPr sz="3200" spc="509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50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muy </a:t>
            </a:r>
            <a:r>
              <a:rPr sz="3200" dirty="0">
                <a:latin typeface="Tahoma"/>
                <a:cs typeface="Tahoma"/>
              </a:rPr>
              <a:t>importante</a:t>
            </a:r>
            <a:r>
              <a:rPr sz="3200" spc="4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puesto</a:t>
            </a:r>
            <a:r>
              <a:rPr sz="3200" spc="4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tiene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ver</a:t>
            </a:r>
            <a:r>
              <a:rPr sz="3200" spc="47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con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5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origen</a:t>
            </a:r>
            <a:r>
              <a:rPr sz="3200" spc="5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6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todos</a:t>
            </a:r>
            <a:r>
              <a:rPr sz="3200" spc="5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5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5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vivientes</a:t>
            </a:r>
            <a:r>
              <a:rPr sz="3200" spc="59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de </a:t>
            </a:r>
            <a:r>
              <a:rPr sz="3200" dirty="0">
                <a:latin typeface="Tahoma"/>
                <a:cs typeface="Tahoma"/>
              </a:rPr>
              <a:t>nuestro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planeta.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128000" y="6327138"/>
            <a:ext cx="632459" cy="51562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01697" y="3429000"/>
            <a:ext cx="4330573" cy="3245739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19</a:t>
            </a:fld>
            <a:endParaRPr spc="4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919" y="6327138"/>
            <a:ext cx="510540" cy="5156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</a:t>
            </a:fld>
            <a:endParaRPr spc="40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4279" y="332740"/>
            <a:ext cx="41935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Importancia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625600"/>
            <a:ext cx="8567420" cy="4318000"/>
            <a:chOff x="312420" y="1625600"/>
            <a:chExt cx="8567420" cy="431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671319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625600"/>
              <a:ext cx="108458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059" y="1625600"/>
              <a:ext cx="224027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6820" y="1625600"/>
              <a:ext cx="114553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3299" y="1625600"/>
              <a:ext cx="264160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5839" y="1625600"/>
              <a:ext cx="15240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540" y="2113280"/>
              <a:ext cx="275590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8959" y="2113280"/>
              <a:ext cx="244856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3040" y="2113280"/>
              <a:ext cx="205231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0879" y="2113280"/>
              <a:ext cx="183896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540" y="2600960"/>
              <a:ext cx="289814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77920" y="2600960"/>
              <a:ext cx="12014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21579" y="2600960"/>
              <a:ext cx="84836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2179" y="2600960"/>
              <a:ext cx="144272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97139" y="2600960"/>
              <a:ext cx="128270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540" y="3088639"/>
              <a:ext cx="2885440" cy="9042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44520" y="3088639"/>
              <a:ext cx="2590800" cy="9042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54320" y="3088639"/>
              <a:ext cx="1173479" cy="9042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46799" y="3088639"/>
              <a:ext cx="845820" cy="9042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11620" y="3088639"/>
              <a:ext cx="1668779" cy="904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99400" y="3088639"/>
              <a:ext cx="980440" cy="9042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540" y="3576320"/>
              <a:ext cx="103378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8439" y="3576320"/>
              <a:ext cx="210312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08680" y="3576320"/>
              <a:ext cx="232664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52440" y="3576320"/>
              <a:ext cx="975360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44920" y="3576320"/>
              <a:ext cx="845820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07860" y="3576320"/>
              <a:ext cx="1871979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7540" y="4064000"/>
              <a:ext cx="210820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30780" y="4064000"/>
              <a:ext cx="977899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96259" y="4064000"/>
              <a:ext cx="1917700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01540" y="4064000"/>
              <a:ext cx="2966719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53300" y="4064000"/>
              <a:ext cx="152654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540" y="4551679"/>
              <a:ext cx="1033780" cy="90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13180" y="4551679"/>
              <a:ext cx="1711960" cy="9042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69540" y="4551679"/>
              <a:ext cx="1473200" cy="9042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84599" y="4551679"/>
              <a:ext cx="2176779" cy="9042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05779" y="4551679"/>
              <a:ext cx="1130300" cy="9042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77940" y="4551679"/>
              <a:ext cx="2501900" cy="9042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7540" y="5039359"/>
              <a:ext cx="2110740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09799" y="5039359"/>
              <a:ext cx="660400" cy="90423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36257" y="1742503"/>
            <a:ext cx="8074025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Sin</a:t>
            </a:r>
            <a:r>
              <a:rPr sz="3200" spc="7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embargo,</a:t>
            </a:r>
            <a:r>
              <a:rPr sz="3200" spc="7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esa</a:t>
            </a:r>
            <a:r>
              <a:rPr sz="3200" spc="7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importancia</a:t>
            </a:r>
            <a:r>
              <a:rPr sz="3200" spc="73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cobra </a:t>
            </a:r>
            <a:r>
              <a:rPr sz="3200" dirty="0">
                <a:latin typeface="Tahoma"/>
                <a:cs typeface="Tahoma"/>
              </a:rPr>
              <a:t>dimensiones</a:t>
            </a:r>
            <a:r>
              <a:rPr sz="3200" spc="-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muchísimo</a:t>
            </a:r>
            <a:r>
              <a:rPr sz="3200" spc="-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mayores</a:t>
            </a:r>
            <a:r>
              <a:rPr sz="3200" spc="-15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cuando </a:t>
            </a:r>
            <a:r>
              <a:rPr sz="3200" dirty="0">
                <a:latin typeface="Tahoma"/>
                <a:cs typeface="Tahoma"/>
              </a:rPr>
              <a:t>reconocemos</a:t>
            </a:r>
            <a:r>
              <a:rPr sz="3200" spc="77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78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78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tema</a:t>
            </a:r>
            <a:r>
              <a:rPr sz="3200" spc="785" dirty="0">
                <a:latin typeface="Tahoma"/>
                <a:cs typeface="Tahoma"/>
              </a:rPr>
              <a:t>   </a:t>
            </a:r>
            <a:r>
              <a:rPr sz="3200" spc="-20" dirty="0">
                <a:latin typeface="Tahoma"/>
                <a:cs typeface="Tahoma"/>
              </a:rPr>
              <a:t>está </a:t>
            </a:r>
            <a:r>
              <a:rPr sz="3200" dirty="0">
                <a:latin typeface="Tahoma"/>
                <a:cs typeface="Tahoma"/>
              </a:rPr>
              <a:t>directamente</a:t>
            </a:r>
            <a:r>
              <a:rPr sz="3200" spc="2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relacionado</a:t>
            </a:r>
            <a:r>
              <a:rPr sz="3200" spc="2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con</a:t>
            </a:r>
            <a:r>
              <a:rPr sz="3200" spc="2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2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origen</a:t>
            </a:r>
            <a:r>
              <a:rPr sz="3200" spc="24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de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38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primeros</a:t>
            </a:r>
            <a:r>
              <a:rPr sz="3200" spc="3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individuos</a:t>
            </a:r>
            <a:r>
              <a:rPr sz="3200" spc="3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395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especie </a:t>
            </a:r>
            <a:r>
              <a:rPr sz="3200" dirty="0">
                <a:latin typeface="Tahoma"/>
                <a:cs typeface="Tahoma"/>
              </a:rPr>
              <a:t>humana,</a:t>
            </a:r>
            <a:r>
              <a:rPr sz="3200" spc="7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7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quienes</a:t>
            </a:r>
            <a:r>
              <a:rPr sz="3200" spc="7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descendemos</a:t>
            </a:r>
            <a:r>
              <a:rPr sz="3200" spc="7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todos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3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demás</a:t>
            </a:r>
            <a:r>
              <a:rPr sz="3200" spc="4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4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humanos</a:t>
            </a:r>
            <a:r>
              <a:rPr sz="3200" spc="4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41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generación biológica.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039100" y="6327138"/>
            <a:ext cx="721359" cy="515620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20</a:t>
            </a:fld>
            <a:endParaRPr spc="409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183639"/>
            <a:ext cx="8567420" cy="3667760"/>
            <a:chOff x="312420" y="1183639"/>
            <a:chExt cx="8567420" cy="36677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2293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183639"/>
              <a:ext cx="1142999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3359" y="1183639"/>
              <a:ext cx="201676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5480" y="1183639"/>
              <a:ext cx="237998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8279" y="1183639"/>
              <a:ext cx="120650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7599" y="1183639"/>
              <a:ext cx="9144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4820" y="1183639"/>
              <a:ext cx="99314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0779" y="1183639"/>
              <a:ext cx="136905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1671319"/>
              <a:ext cx="295910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3280" y="1671319"/>
              <a:ext cx="152146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91379" y="1671319"/>
              <a:ext cx="103377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1799" y="1671319"/>
              <a:ext cx="147065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69099" y="1671319"/>
              <a:ext cx="211074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40" y="2159000"/>
              <a:ext cx="164846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95499" y="2159000"/>
              <a:ext cx="84581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50820" y="2159000"/>
              <a:ext cx="170942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69740" y="2159000"/>
              <a:ext cx="234950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8740" y="2159000"/>
              <a:ext cx="165100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41260" y="2159000"/>
              <a:ext cx="68325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34020" y="2159000"/>
              <a:ext cx="84582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540" y="2646679"/>
              <a:ext cx="1729739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28800" y="2646679"/>
              <a:ext cx="66040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24099" y="2712719"/>
              <a:ext cx="1290320" cy="7975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54399" y="2712719"/>
              <a:ext cx="2029460" cy="7975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23840" y="2712719"/>
              <a:ext cx="657860" cy="7975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21679" y="2712719"/>
              <a:ext cx="1374140" cy="7975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35800" y="2712719"/>
              <a:ext cx="1704340" cy="7975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62620" y="2712719"/>
              <a:ext cx="586740" cy="7975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0560" y="3149600"/>
              <a:ext cx="2319019" cy="7924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05099" y="3149600"/>
              <a:ext cx="1333500" cy="7924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56660" y="3149600"/>
              <a:ext cx="1452880" cy="7924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25060" y="3149600"/>
              <a:ext cx="1460500" cy="7924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13120" y="3149600"/>
              <a:ext cx="596900" cy="7924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25540" y="3149600"/>
              <a:ext cx="1732280" cy="7924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73339" y="3149600"/>
              <a:ext cx="1173479" cy="7924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0560" y="3576319"/>
              <a:ext cx="1244600" cy="7924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42720" y="3576319"/>
              <a:ext cx="716280" cy="7924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77059" y="3576319"/>
              <a:ext cx="668019" cy="7924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72640" y="3576319"/>
              <a:ext cx="579119" cy="7924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69820" y="3576319"/>
              <a:ext cx="858519" cy="7924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55899" y="3576319"/>
              <a:ext cx="579120" cy="7924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53080" y="3576319"/>
              <a:ext cx="668019" cy="79247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48659" y="3576319"/>
              <a:ext cx="579120" cy="7924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45840" y="3576319"/>
              <a:ext cx="1158239" cy="7924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22140" y="3576319"/>
              <a:ext cx="1617980" cy="7924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55640" y="3576319"/>
              <a:ext cx="1696719" cy="7924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170420" y="3576319"/>
              <a:ext cx="1676400" cy="7924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8020" y="4053839"/>
              <a:ext cx="1691639" cy="7975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82139" y="4053839"/>
              <a:ext cx="601980" cy="797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18359" y="4053839"/>
              <a:ext cx="678180" cy="797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19020" y="4053839"/>
              <a:ext cx="584200" cy="7975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425699" y="4053839"/>
              <a:ext cx="690880" cy="7975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639059" y="4053839"/>
              <a:ext cx="584200" cy="7975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45740" y="4053839"/>
              <a:ext cx="655320" cy="79756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23540" y="4053839"/>
              <a:ext cx="584200" cy="7975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30220" y="4053839"/>
              <a:ext cx="690880" cy="79756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243580" y="4053839"/>
              <a:ext cx="584199" cy="79756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50259" y="4053839"/>
              <a:ext cx="655320" cy="7975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28059" y="4053839"/>
              <a:ext cx="561339" cy="7975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11879" y="4053839"/>
              <a:ext cx="584200" cy="7975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32860" y="4053839"/>
              <a:ext cx="1249680" cy="79756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605020" y="4053839"/>
              <a:ext cx="721360" cy="79756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63160" y="4053839"/>
              <a:ext cx="670560" cy="79756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56199" y="4053839"/>
              <a:ext cx="584200" cy="79756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374640" y="4053839"/>
              <a:ext cx="863600" cy="79756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60720" y="4053839"/>
              <a:ext cx="584200" cy="797560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536257" y="1299845"/>
            <a:ext cx="80752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Los</a:t>
            </a:r>
            <a:r>
              <a:rPr sz="3200" spc="-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biólogos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reconocen</a:t>
            </a:r>
            <a:r>
              <a:rPr sz="3200" spc="-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"a</a:t>
            </a:r>
            <a:r>
              <a:rPr sz="3200" spc="-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un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nivel </a:t>
            </a:r>
            <a:r>
              <a:rPr sz="3200" dirty="0">
                <a:latin typeface="Tahoma"/>
                <a:cs typeface="Tahoma"/>
              </a:rPr>
              <a:t>microscópico,</a:t>
            </a:r>
            <a:r>
              <a:rPr sz="3200" spc="2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todos</a:t>
            </a:r>
            <a:r>
              <a:rPr sz="3200" spc="2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2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254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vivientes </a:t>
            </a:r>
            <a:r>
              <a:rPr sz="3200" dirty="0">
                <a:latin typeface="Tahoma"/>
                <a:cs typeface="Tahoma"/>
              </a:rPr>
              <a:t>tienen</a:t>
            </a:r>
            <a:r>
              <a:rPr sz="3200" spc="3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3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misma</a:t>
            </a:r>
            <a:r>
              <a:rPr sz="3200" spc="3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estructura</a:t>
            </a:r>
            <a:r>
              <a:rPr sz="3200" spc="3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básica:</a:t>
            </a:r>
            <a:r>
              <a:rPr sz="3200" spc="36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9157" y="2763202"/>
            <a:ext cx="1340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ahoma"/>
                <a:cs typeface="Tahoma"/>
              </a:rPr>
              <a:t>célula".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35554" y="2814002"/>
            <a:ext cx="60737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000" algn="l"/>
                <a:tab pos="3013075" algn="l"/>
                <a:tab pos="3510915" algn="l"/>
                <a:tab pos="4725670" algn="l"/>
              </a:tabLst>
            </a:pPr>
            <a:r>
              <a:rPr sz="2800" spc="-10" dirty="0">
                <a:latin typeface="Tahoma"/>
                <a:cs typeface="Tahoma"/>
              </a:rPr>
              <a:t>Peter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Alexander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50" dirty="0">
                <a:latin typeface="Tahoma"/>
                <a:cs typeface="Tahoma"/>
              </a:rPr>
              <a:t>y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otros,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Biología.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79157" y="3251200"/>
            <a:ext cx="7729220" cy="135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19200" algn="l"/>
                <a:tab pos="1711960" algn="l"/>
                <a:tab pos="2047875" algn="l"/>
                <a:tab pos="2395855" algn="l"/>
                <a:tab pos="2887980" algn="l"/>
                <a:tab pos="3099435" algn="l"/>
                <a:tab pos="3764915" algn="l"/>
                <a:tab pos="4268470" algn="l"/>
                <a:tab pos="5099050" algn="l"/>
                <a:tab pos="5568950" algn="l"/>
                <a:tab pos="6513830" algn="l"/>
                <a:tab pos="7017384" algn="l"/>
              </a:tabLst>
            </a:pPr>
            <a:r>
              <a:rPr sz="2800" spc="-10" dirty="0">
                <a:latin typeface="Tahoma"/>
                <a:cs typeface="Tahoma"/>
              </a:rPr>
              <a:t>(Englewood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Cliffs,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Nueva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Jersey: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Prentíce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Hall, 1992),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5" dirty="0">
                <a:latin typeface="Tahoma"/>
                <a:cs typeface="Tahoma"/>
              </a:rPr>
              <a:t>p.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5" dirty="0">
                <a:latin typeface="Tahoma"/>
                <a:cs typeface="Tahoma"/>
              </a:rPr>
              <a:t>16.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5" dirty="0">
                <a:latin typeface="Tahoma"/>
                <a:cs typeface="Tahoma"/>
              </a:rPr>
              <a:t>5.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0" dirty="0">
                <a:latin typeface="Tahoma"/>
                <a:cs typeface="Tahoma"/>
              </a:rPr>
              <a:t>José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DeLille,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Biología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General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dirty="0">
                <a:latin typeface="Tahoma"/>
                <a:cs typeface="Tahoma"/>
              </a:rPr>
              <a:t>(México: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E.C.L.A.L.,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1976),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p.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38.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75" name="object 7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138159" y="6327138"/>
            <a:ext cx="622300" cy="51562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699766" y="4848431"/>
            <a:ext cx="3562730" cy="1964944"/>
          </a:xfrm>
          <a:prstGeom prst="rect">
            <a:avLst/>
          </a:prstGeom>
        </p:spPr>
      </p:pic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21</a:t>
            </a:fld>
            <a:endParaRPr spc="409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513839"/>
            <a:ext cx="8567420" cy="4417060"/>
            <a:chOff x="312420" y="1513839"/>
            <a:chExt cx="8567420" cy="44170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595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513839"/>
              <a:ext cx="195580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9480" y="1513839"/>
              <a:ext cx="258572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1340" y="1513839"/>
              <a:ext cx="150876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6240" y="1513839"/>
              <a:ext cx="267461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7000" y="1513839"/>
              <a:ext cx="113284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540" y="2001519"/>
              <a:ext cx="120396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1300" y="2001519"/>
              <a:ext cx="124713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28240" y="2001519"/>
              <a:ext cx="156718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65220" y="2001519"/>
              <a:ext cx="308610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1120" y="2001519"/>
              <a:ext cx="74167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2600" y="2001519"/>
              <a:ext cx="14427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45120" y="2001519"/>
              <a:ext cx="93472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40" y="2489200"/>
              <a:ext cx="240284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39159" y="2489200"/>
              <a:ext cx="97536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15840" y="2489200"/>
              <a:ext cx="1912619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27239" y="2489200"/>
              <a:ext cx="175260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540" y="2976879"/>
              <a:ext cx="3200400" cy="9042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99459" y="2976879"/>
              <a:ext cx="660400" cy="9042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3609339"/>
              <a:ext cx="647699" cy="8432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540" y="3563619"/>
              <a:ext cx="70104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0100" y="3563619"/>
              <a:ext cx="807973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540" y="4051300"/>
              <a:ext cx="290576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77259" y="4051300"/>
              <a:ext cx="2407919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19140" y="4051300"/>
              <a:ext cx="238251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35620" y="4051300"/>
              <a:ext cx="744220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7540" y="4538979"/>
              <a:ext cx="3423920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22980" y="4538979"/>
              <a:ext cx="683260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92879" y="4538979"/>
              <a:ext cx="932179" cy="9042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11699" y="4538979"/>
              <a:ext cx="1033779" cy="9042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34660" y="4538979"/>
              <a:ext cx="1650999" cy="9042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72300" y="4538979"/>
              <a:ext cx="845820" cy="9042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04760" y="4538979"/>
              <a:ext cx="1275079" cy="90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540" y="5026660"/>
              <a:ext cx="194818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47240" y="5026660"/>
              <a:ext cx="701039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09799" y="5026660"/>
              <a:ext cx="660400" cy="90423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36257" y="1631315"/>
            <a:ext cx="8072755" cy="402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Algunos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organismos</a:t>
            </a:r>
            <a:r>
              <a:rPr sz="3200" spc="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están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compuestos</a:t>
            </a:r>
            <a:r>
              <a:rPr sz="3200" spc="5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por </a:t>
            </a:r>
            <a:r>
              <a:rPr sz="3200" dirty="0">
                <a:latin typeface="Tahoma"/>
                <a:cs typeface="Tahoma"/>
              </a:rPr>
              <a:t>una</a:t>
            </a:r>
            <a:r>
              <a:rPr sz="3200" spc="6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sola</a:t>
            </a:r>
            <a:r>
              <a:rPr sz="3200" spc="6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célula</a:t>
            </a:r>
            <a:r>
              <a:rPr sz="3200" spc="6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(unicelulares),</a:t>
            </a:r>
            <a:r>
              <a:rPr sz="3200" spc="6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6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otros</a:t>
            </a:r>
            <a:r>
              <a:rPr sz="3200" spc="63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se </a:t>
            </a:r>
            <a:r>
              <a:rPr sz="3200" dirty="0">
                <a:latin typeface="Tahoma"/>
                <a:cs typeface="Tahoma"/>
              </a:rPr>
              <a:t>componen</a:t>
            </a:r>
            <a:r>
              <a:rPr sz="3200" spc="475" dirty="0">
                <a:latin typeface="Tahoma"/>
                <a:cs typeface="Tahoma"/>
              </a:rPr>
              <a:t>   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475" dirty="0">
                <a:latin typeface="Tahoma"/>
                <a:cs typeface="Tahoma"/>
              </a:rPr>
              <a:t>     </a:t>
            </a:r>
            <a:r>
              <a:rPr sz="3200" dirty="0">
                <a:latin typeface="Tahoma"/>
                <a:cs typeface="Tahoma"/>
              </a:rPr>
              <a:t>muchas</a:t>
            </a:r>
            <a:r>
              <a:rPr sz="3200" spc="470" dirty="0">
                <a:latin typeface="Tahoma"/>
                <a:cs typeface="Tahoma"/>
              </a:rPr>
              <a:t>     </a:t>
            </a:r>
            <a:r>
              <a:rPr sz="3200" spc="-10" dirty="0">
                <a:latin typeface="Tahoma"/>
                <a:cs typeface="Tahoma"/>
              </a:rPr>
              <a:t>células (pluricelulares).</a:t>
            </a:r>
            <a:endParaRPr sz="3200">
              <a:latin typeface="Tahoma"/>
              <a:cs typeface="Tahoma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"La</a:t>
            </a:r>
            <a:r>
              <a:rPr sz="3200" spc="36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célula</a:t>
            </a:r>
            <a:r>
              <a:rPr sz="3200" spc="36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36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37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unidad</a:t>
            </a:r>
            <a:r>
              <a:rPr sz="3200" spc="370" dirty="0">
                <a:latin typeface="Tahoma"/>
                <a:cs typeface="Tahoma"/>
              </a:rPr>
              <a:t>   </a:t>
            </a:r>
            <a:r>
              <a:rPr sz="3200" spc="-10" dirty="0">
                <a:latin typeface="Tahoma"/>
                <a:cs typeface="Tahoma"/>
              </a:rPr>
              <a:t>biológica </a:t>
            </a:r>
            <a:r>
              <a:rPr sz="3200" dirty="0">
                <a:latin typeface="Tahoma"/>
                <a:cs typeface="Tahoma"/>
              </a:rPr>
              <a:t>fundamental,</a:t>
            </a:r>
            <a:r>
              <a:rPr sz="3200" spc="24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indivisible,</a:t>
            </a:r>
            <a:r>
              <a:rPr sz="3200" spc="24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anatómica</a:t>
            </a:r>
            <a:r>
              <a:rPr sz="3200" spc="235" dirty="0">
                <a:latin typeface="Tahoma"/>
                <a:cs typeface="Tahoma"/>
              </a:rPr>
              <a:t>   </a:t>
            </a:r>
            <a:r>
              <a:rPr sz="3200" spc="-50" dirty="0">
                <a:latin typeface="Tahoma"/>
                <a:cs typeface="Tahoma"/>
              </a:rPr>
              <a:t>y </a:t>
            </a:r>
            <a:r>
              <a:rPr sz="3200" dirty="0">
                <a:latin typeface="Tahoma"/>
                <a:cs typeface="Tahoma"/>
              </a:rPr>
              <a:t>fisiológicamente;</a:t>
            </a:r>
            <a:r>
              <a:rPr sz="3200" spc="2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2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allí</a:t>
            </a:r>
            <a:r>
              <a:rPr sz="3200" spc="29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donde</a:t>
            </a:r>
            <a:r>
              <a:rPr sz="3200" spc="2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280" dirty="0">
                <a:latin typeface="Tahoma"/>
                <a:cs typeface="Tahoma"/>
              </a:rPr>
              <a:t>  </a:t>
            </a:r>
            <a:r>
              <a:rPr sz="3200" spc="-20" dirty="0">
                <a:latin typeface="Tahoma"/>
                <a:cs typeface="Tahoma"/>
              </a:rPr>
              <a:t>vida </a:t>
            </a:r>
            <a:r>
              <a:rPr sz="3200" spc="-10" dirty="0">
                <a:latin typeface="Tahoma"/>
                <a:cs typeface="Tahoma"/>
              </a:rPr>
              <a:t>aparece".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056880" y="6327138"/>
            <a:ext cx="703579" cy="515620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22</a:t>
            </a:fld>
            <a:endParaRPr spc="409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2579" y="1109980"/>
            <a:ext cx="8557260" cy="5557520"/>
            <a:chOff x="322579" y="1109980"/>
            <a:chExt cx="8557260" cy="5557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579" y="1155700"/>
              <a:ext cx="647700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1109980"/>
              <a:ext cx="164846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019" y="1109980"/>
              <a:ext cx="200913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9679" y="1109980"/>
              <a:ext cx="68326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800" y="1109980"/>
              <a:ext cx="8458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4479" y="1109980"/>
              <a:ext cx="164592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3260" y="1109980"/>
              <a:ext cx="184657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00" y="1597660"/>
              <a:ext cx="240284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68319" y="1597660"/>
              <a:ext cx="414273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1379" y="1597660"/>
              <a:ext cx="164846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700" y="2085340"/>
              <a:ext cx="372364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6720" y="2085340"/>
              <a:ext cx="8458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7920" y="2085340"/>
              <a:ext cx="219456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10399" y="2085340"/>
              <a:ext cx="97535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51139" y="2085340"/>
              <a:ext cx="102870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700" y="2573019"/>
              <a:ext cx="230886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4459" y="2573019"/>
              <a:ext cx="107441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46779" y="2573019"/>
              <a:ext cx="1539239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3920" y="2573019"/>
              <a:ext cx="84582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7639" y="2573019"/>
              <a:ext cx="244856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04099" y="2573019"/>
              <a:ext cx="147574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7700" y="3060700"/>
              <a:ext cx="210566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20619" y="3060700"/>
              <a:ext cx="74168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32100" y="3060700"/>
              <a:ext cx="2494279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3639" y="3060700"/>
              <a:ext cx="84581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06720" y="3060700"/>
              <a:ext cx="2212339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88860" y="3060700"/>
              <a:ext cx="97790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4020" y="3060700"/>
              <a:ext cx="84582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7700" y="3548380"/>
              <a:ext cx="1163320" cy="9042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3840" y="3548380"/>
              <a:ext cx="845820" cy="9042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65019" y="3548380"/>
              <a:ext cx="2446020" cy="9042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13859" y="3548380"/>
              <a:ext cx="1473200" cy="9042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92420" y="3548380"/>
              <a:ext cx="848360" cy="90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43600" y="3548380"/>
              <a:ext cx="1938020" cy="9042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84439" y="3548380"/>
              <a:ext cx="741679" cy="9042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31479" y="3548380"/>
              <a:ext cx="848359" cy="9042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7700" y="4036059"/>
              <a:ext cx="2247900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07640" y="4036059"/>
              <a:ext cx="982980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2659" y="4036059"/>
              <a:ext cx="845819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60520" y="4036059"/>
              <a:ext cx="2443479" cy="9042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16039" y="4036059"/>
              <a:ext cx="1201419" cy="904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78979" y="4036059"/>
              <a:ext cx="660400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81899" y="4102100"/>
              <a:ext cx="579120" cy="7975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83499" y="4102100"/>
              <a:ext cx="584200" cy="7975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15299" y="4102100"/>
              <a:ext cx="624840" cy="7975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62620" y="4102100"/>
              <a:ext cx="586740" cy="7975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0720" y="4541520"/>
              <a:ext cx="2865120" cy="7924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73400" y="4541520"/>
              <a:ext cx="556260" cy="7924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57219" y="4541520"/>
              <a:ext cx="5562600" cy="7924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47379" y="4541520"/>
              <a:ext cx="599440" cy="7924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0720" y="4968239"/>
              <a:ext cx="1861820" cy="79248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69819" y="4968239"/>
              <a:ext cx="1864359" cy="7924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58920" y="4968239"/>
              <a:ext cx="904239" cy="7924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790439" y="4968239"/>
              <a:ext cx="858519" cy="7924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76239" y="4968239"/>
              <a:ext cx="2006600" cy="7924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10120" y="4968239"/>
              <a:ext cx="1536700" cy="7924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80720" y="5394959"/>
              <a:ext cx="1978660" cy="7924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06979" y="5394959"/>
              <a:ext cx="1501140" cy="7924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55720" y="5394959"/>
              <a:ext cx="1480820" cy="7924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64100" y="5394959"/>
              <a:ext cx="596900" cy="7924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08600" y="5394959"/>
              <a:ext cx="2283459" cy="7924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439660" y="5394959"/>
              <a:ext cx="1407159" cy="79247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8179" y="5869939"/>
              <a:ext cx="1249680" cy="79756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50340" y="5869939"/>
              <a:ext cx="721360" cy="79756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808479" y="5869939"/>
              <a:ext cx="866140" cy="79756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97100" y="5869939"/>
              <a:ext cx="584200" cy="79756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18079" y="5869939"/>
              <a:ext cx="1056640" cy="79756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997200" y="5869939"/>
              <a:ext cx="607060" cy="79756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26740" y="5869939"/>
              <a:ext cx="1056639" cy="7975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05859" y="5869939"/>
              <a:ext cx="584200" cy="797560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889317" y="1715452"/>
            <a:ext cx="60534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3955" algn="l"/>
                <a:tab pos="3300095" algn="l"/>
                <a:tab pos="5599430" algn="l"/>
              </a:tabLst>
            </a:pPr>
            <a:r>
              <a:rPr sz="3200" spc="-10" dirty="0">
                <a:latin typeface="Tahoma"/>
                <a:cs typeface="Tahoma"/>
              </a:rPr>
              <a:t>constante,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la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constante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de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46417" y="1227709"/>
            <a:ext cx="80632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2014855" algn="l"/>
                <a:tab pos="4192270" algn="l"/>
                <a:tab pos="5060950" algn="l"/>
                <a:tab pos="6729730" algn="l"/>
              </a:tabLst>
            </a:pPr>
            <a:r>
              <a:rPr sz="3200" spc="-10" dirty="0">
                <a:latin typeface="Tahoma"/>
                <a:cs typeface="Tahoma"/>
              </a:rPr>
              <a:t>“Estos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incluyen: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la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fuerza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nuclear</a:t>
            </a:r>
            <a:endParaRPr sz="3200">
              <a:latin typeface="Tahoma"/>
              <a:cs typeface="Tahoma"/>
            </a:endParaRPr>
          </a:p>
          <a:p>
            <a:pPr marR="6985" algn="r">
              <a:lnSpc>
                <a:spcPct val="100000"/>
              </a:lnSpc>
            </a:pPr>
            <a:r>
              <a:rPr sz="3200" spc="-10" dirty="0">
                <a:latin typeface="Tahoma"/>
                <a:cs typeface="Tahoma"/>
              </a:rPr>
              <a:t>fuerza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89317" y="2203450"/>
            <a:ext cx="7722870" cy="422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electromagnética,</a:t>
            </a:r>
            <a:r>
              <a:rPr sz="3200" spc="59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5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polaridad</a:t>
            </a:r>
            <a:r>
              <a:rPr sz="3200" spc="59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58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las </a:t>
            </a:r>
            <a:r>
              <a:rPr sz="3200" dirty="0">
                <a:latin typeface="Tahoma"/>
                <a:cs typeface="Tahoma"/>
              </a:rPr>
              <a:t>moléculas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del</a:t>
            </a:r>
            <a:r>
              <a:rPr sz="3200" spc="-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agua,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proporción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entre </a:t>
            </a:r>
            <a:r>
              <a:rPr sz="3200" dirty="0">
                <a:latin typeface="Tahoma"/>
                <a:cs typeface="Tahoma"/>
              </a:rPr>
              <a:t>protones</a:t>
            </a:r>
            <a:r>
              <a:rPr sz="3200" spc="6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6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electrones,</a:t>
            </a:r>
            <a:r>
              <a:rPr sz="3200" spc="6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6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velocidad</a:t>
            </a:r>
            <a:r>
              <a:rPr sz="3200" spc="6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63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luz,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proporción</a:t>
            </a:r>
            <a:r>
              <a:rPr sz="3200" spc="-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entre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oxígeno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el </a:t>
            </a:r>
            <a:r>
              <a:rPr sz="3200" dirty="0">
                <a:latin typeface="Tahoma"/>
                <a:cs typeface="Tahoma"/>
              </a:rPr>
              <a:t>nitrógeno</a:t>
            </a:r>
            <a:r>
              <a:rPr sz="3200" spc="3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en</a:t>
            </a:r>
            <a:r>
              <a:rPr sz="3200" spc="3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3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atmósfera,</a:t>
            </a:r>
            <a:r>
              <a:rPr sz="3200" spc="3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etc”.</a:t>
            </a:r>
            <a:r>
              <a:rPr sz="3200" spc="34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j.</a:t>
            </a:r>
            <a:r>
              <a:rPr sz="2800" spc="365" dirty="0">
                <a:latin typeface="Tahoma"/>
                <a:cs typeface="Tahoma"/>
              </a:rPr>
              <a:t>  </a:t>
            </a:r>
            <a:r>
              <a:rPr sz="2800" spc="-150" dirty="0">
                <a:latin typeface="Tahoma"/>
                <a:cs typeface="Tahoma"/>
              </a:rPr>
              <a:t>P. </a:t>
            </a:r>
            <a:r>
              <a:rPr sz="2800" dirty="0">
                <a:latin typeface="Tahoma"/>
                <a:cs typeface="Tahoma"/>
              </a:rPr>
              <a:t>Moreland,</a:t>
            </a:r>
            <a:r>
              <a:rPr sz="2800" spc="300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ed.,</a:t>
            </a:r>
            <a:r>
              <a:rPr sz="2800" spc="305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The</a:t>
            </a:r>
            <a:r>
              <a:rPr sz="2800" spc="305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Creation</a:t>
            </a:r>
            <a:r>
              <a:rPr sz="2800" spc="305" dirty="0">
                <a:latin typeface="Tahoma"/>
                <a:cs typeface="Tahoma"/>
              </a:rPr>
              <a:t>   </a:t>
            </a:r>
            <a:r>
              <a:rPr sz="2800" spc="-10" dirty="0">
                <a:latin typeface="Tahoma"/>
                <a:cs typeface="Tahoma"/>
              </a:rPr>
              <a:t>Hypothesis: </a:t>
            </a:r>
            <a:r>
              <a:rPr sz="2800" dirty="0">
                <a:latin typeface="Tahoma"/>
                <a:cs typeface="Tahoma"/>
              </a:rPr>
              <a:t>Scientific</a:t>
            </a:r>
            <a:r>
              <a:rPr sz="2800" spc="29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Evidence</a:t>
            </a:r>
            <a:r>
              <a:rPr sz="2800" spc="29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for</a:t>
            </a:r>
            <a:r>
              <a:rPr sz="2800" spc="29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an</a:t>
            </a:r>
            <a:r>
              <a:rPr sz="2800" spc="30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lntelligent</a:t>
            </a:r>
            <a:r>
              <a:rPr sz="2800" spc="300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Design </a:t>
            </a:r>
            <a:r>
              <a:rPr sz="2800" dirty="0">
                <a:latin typeface="Tahoma"/>
                <a:cs typeface="Tahoma"/>
              </a:rPr>
              <a:t>(Downers</a:t>
            </a:r>
            <a:r>
              <a:rPr sz="2800" spc="34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Grove,</a:t>
            </a:r>
            <a:r>
              <a:rPr sz="2800" spc="35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Illinois:</a:t>
            </a:r>
            <a:r>
              <a:rPr sz="2800" spc="35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InterVarsity</a:t>
            </a:r>
            <a:r>
              <a:rPr sz="2800" spc="365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Press,</a:t>
            </a:r>
            <a:endParaRPr sz="2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2800" dirty="0">
                <a:latin typeface="Tahoma"/>
                <a:cs typeface="Tahoma"/>
              </a:rPr>
              <a:t>1994),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pp.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160-</a:t>
            </a:r>
            <a:r>
              <a:rPr sz="2800" spc="-20" dirty="0">
                <a:latin typeface="Tahoma"/>
                <a:cs typeface="Tahoma"/>
              </a:rPr>
              <a:t>168.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78" name="object 7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056880" y="6327138"/>
            <a:ext cx="703579" cy="515620"/>
          </a:xfrm>
          <a:prstGeom prst="rect">
            <a:avLst/>
          </a:prstGeom>
        </p:spPr>
      </p:pic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23</a:t>
            </a:fld>
            <a:endParaRPr spc="409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31259" y="1658620"/>
            <a:ext cx="5412740" cy="4099560"/>
            <a:chOff x="3731259" y="1658620"/>
            <a:chExt cx="5412740" cy="4099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1259" y="1704340"/>
              <a:ext cx="647700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6379" y="1658620"/>
              <a:ext cx="1262379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7599" y="1658620"/>
              <a:ext cx="136652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2959" y="1658620"/>
              <a:ext cx="97789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9699" y="1658620"/>
              <a:ext cx="265430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6379" y="2146300"/>
              <a:ext cx="120396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2219" y="2146300"/>
              <a:ext cx="125730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3939" y="2146300"/>
              <a:ext cx="97790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03719" y="2146300"/>
              <a:ext cx="224027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6379" y="2633980"/>
              <a:ext cx="144017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9279" y="2633980"/>
              <a:ext cx="74167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79" y="2633980"/>
              <a:ext cx="25603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6379" y="3121660"/>
              <a:ext cx="230377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0279" y="3121660"/>
              <a:ext cx="103885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79259" y="3121660"/>
              <a:ext cx="103377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03159" y="3121660"/>
              <a:ext cx="164084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6379" y="3609340"/>
              <a:ext cx="845820" cy="9042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6919" y="3609340"/>
              <a:ext cx="1272539" cy="9042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04179" y="3609340"/>
              <a:ext cx="985520" cy="9042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54419" y="3609340"/>
              <a:ext cx="1663700" cy="904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82839" y="3609340"/>
              <a:ext cx="1549400" cy="9042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93759" y="3609340"/>
              <a:ext cx="650240" cy="9042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89399" y="4112260"/>
              <a:ext cx="1351279" cy="7924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38419" y="4112260"/>
              <a:ext cx="680720" cy="7924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6879" y="4112260"/>
              <a:ext cx="1559559" cy="7924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74179" y="4112260"/>
              <a:ext cx="1102359" cy="7924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74279" y="4112260"/>
              <a:ext cx="1074420" cy="7924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46439" y="4112260"/>
              <a:ext cx="777240" cy="7924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89399" y="4538980"/>
              <a:ext cx="977900" cy="7924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22519" y="4538980"/>
              <a:ext cx="1694179" cy="7924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71919" y="4538980"/>
              <a:ext cx="1389379" cy="7924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16519" y="4538980"/>
              <a:ext cx="1280159" cy="7924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24239" y="4538980"/>
              <a:ext cx="599440" cy="7924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89399" y="4965700"/>
              <a:ext cx="1780539" cy="7924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11799" y="4965700"/>
              <a:ext cx="1244600" cy="7924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83959" y="4965700"/>
              <a:ext cx="716280" cy="7924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42099" y="4965700"/>
              <a:ext cx="665479" cy="7924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35139" y="4965700"/>
              <a:ext cx="579120" cy="7924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56119" y="4965700"/>
              <a:ext cx="1051559" cy="7924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635239" y="4965700"/>
              <a:ext cx="579120" cy="79248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956303" y="1775459"/>
            <a:ext cx="4932680" cy="3745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Hug</a:t>
            </a:r>
            <a:r>
              <a:rPr sz="3200" spc="1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Ross</a:t>
            </a:r>
            <a:r>
              <a:rPr sz="3200" spc="1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</a:t>
            </a:r>
            <a:r>
              <a:rPr sz="3200" spc="1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conformado </a:t>
            </a:r>
            <a:r>
              <a:rPr sz="3200" dirty="0">
                <a:latin typeface="Tahoma"/>
                <a:cs typeface="Tahoma"/>
              </a:rPr>
              <a:t>una</a:t>
            </a:r>
            <a:r>
              <a:rPr sz="3200" spc="3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lista</a:t>
            </a:r>
            <a:r>
              <a:rPr sz="3200" spc="3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45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cincuenta </a:t>
            </a:r>
            <a:r>
              <a:rPr sz="3200" dirty="0">
                <a:latin typeface="Tahoma"/>
                <a:cs typeface="Tahoma"/>
              </a:rPr>
              <a:t>leyes</a:t>
            </a:r>
            <a:r>
              <a:rPr sz="3200" spc="390" dirty="0">
                <a:latin typeface="Tahoma"/>
                <a:cs typeface="Tahoma"/>
              </a:rPr>
              <a:t>   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400" dirty="0">
                <a:latin typeface="Tahoma"/>
                <a:cs typeface="Tahoma"/>
              </a:rPr>
              <a:t>    </a:t>
            </a:r>
            <a:r>
              <a:rPr sz="3200" spc="-10" dirty="0">
                <a:latin typeface="Tahoma"/>
                <a:cs typeface="Tahoma"/>
              </a:rPr>
              <a:t>parámetros </a:t>
            </a:r>
            <a:r>
              <a:rPr sz="3200" dirty="0">
                <a:latin typeface="Tahoma"/>
                <a:cs typeface="Tahoma"/>
              </a:rPr>
              <a:t>científicos</a:t>
            </a:r>
            <a:r>
              <a:rPr sz="3200" spc="7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sin</a:t>
            </a:r>
            <a:r>
              <a:rPr sz="3200" spc="7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7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cuales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6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6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no</a:t>
            </a:r>
            <a:r>
              <a:rPr sz="3200" spc="6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podría</a:t>
            </a:r>
            <a:r>
              <a:rPr sz="3200" spc="615" dirty="0">
                <a:latin typeface="Tahoma"/>
                <a:cs typeface="Tahoma"/>
              </a:rPr>
              <a:t> </a:t>
            </a:r>
            <a:r>
              <a:rPr sz="3200" spc="-60" dirty="0">
                <a:latin typeface="Tahoma"/>
                <a:cs typeface="Tahoma"/>
              </a:rPr>
              <a:t>existir. </a:t>
            </a:r>
            <a:r>
              <a:rPr sz="2800" dirty="0">
                <a:latin typeface="Tahoma"/>
                <a:cs typeface="Tahoma"/>
              </a:rPr>
              <a:t>David</a:t>
            </a:r>
            <a:r>
              <a:rPr sz="2800" spc="43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</a:t>
            </a:r>
            <a:r>
              <a:rPr sz="2800" spc="4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Moore,</a:t>
            </a:r>
            <a:r>
              <a:rPr sz="2800" spc="4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Five</a:t>
            </a:r>
            <a:r>
              <a:rPr sz="2800" spc="4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Lies</a:t>
            </a:r>
            <a:r>
              <a:rPr sz="2800" spc="45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of </a:t>
            </a:r>
            <a:r>
              <a:rPr sz="2800" dirty="0">
                <a:latin typeface="Tahoma"/>
                <a:cs typeface="Tahoma"/>
              </a:rPr>
              <a:t>the</a:t>
            </a:r>
            <a:r>
              <a:rPr sz="2800" spc="40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Century</a:t>
            </a:r>
            <a:r>
              <a:rPr sz="2800" spc="40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(Saint</a:t>
            </a:r>
            <a:r>
              <a:rPr sz="2800" spc="400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Louis: Tyndale,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1995),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p.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110.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069580" y="6327138"/>
            <a:ext cx="690879" cy="51562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12985" y="1772767"/>
            <a:ext cx="3690492" cy="3888486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24</a:t>
            </a:fld>
            <a:endParaRPr spc="409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35120" y="2118360"/>
            <a:ext cx="4701540" cy="3342640"/>
            <a:chOff x="4135120" y="2118360"/>
            <a:chExt cx="4701540" cy="3342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7860" y="2118360"/>
              <a:ext cx="4038599" cy="904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8300" y="2606040"/>
              <a:ext cx="4620259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6560" y="3093720"/>
              <a:ext cx="451866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5120" y="3581400"/>
              <a:ext cx="470153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1560" y="4069080"/>
              <a:ext cx="3251199" cy="904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0900" y="4556760"/>
              <a:ext cx="3655059" cy="9042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77690" y="2236152"/>
            <a:ext cx="406082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De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manera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las </a:t>
            </a:r>
            <a:r>
              <a:rPr sz="3200" dirty="0">
                <a:latin typeface="Tahoma"/>
                <a:cs typeface="Tahoma"/>
              </a:rPr>
              <a:t>probabilidades de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que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surgiera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sí </a:t>
            </a:r>
            <a:r>
              <a:rPr sz="3200" dirty="0">
                <a:latin typeface="Tahoma"/>
                <a:cs typeface="Tahoma"/>
              </a:rPr>
              <a:t>misma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organizara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sí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sola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son </a:t>
            </a:r>
            <a:r>
              <a:rPr sz="3200" dirty="0">
                <a:latin typeface="Tahoma"/>
                <a:cs typeface="Tahoma"/>
              </a:rPr>
              <a:t>realmente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nulas.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59419" y="6327138"/>
            <a:ext cx="701040" cy="5156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532" y="1700745"/>
            <a:ext cx="3504057" cy="43205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25</a:t>
            </a:fld>
            <a:endParaRPr spc="409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513839"/>
            <a:ext cx="8567420" cy="4904740"/>
            <a:chOff x="312420" y="1513839"/>
            <a:chExt cx="8567420" cy="4904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595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513839"/>
              <a:ext cx="9550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7939" y="1513839"/>
              <a:ext cx="156209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5399" y="1513839"/>
              <a:ext cx="97536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6120" y="1513839"/>
              <a:ext cx="84581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7299" y="1513839"/>
              <a:ext cx="221996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2620" y="1513839"/>
              <a:ext cx="110235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2879" y="1513839"/>
              <a:ext cx="234696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2001519"/>
              <a:ext cx="152146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739" y="2001519"/>
              <a:ext cx="84581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2840" y="2001519"/>
              <a:ext cx="239776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8340" y="2001519"/>
              <a:ext cx="97790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76520" y="2001519"/>
              <a:ext cx="120396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8220" y="2001519"/>
              <a:ext cx="84582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21779" y="2001519"/>
              <a:ext cx="127507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94600" y="2001519"/>
              <a:ext cx="128524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489200"/>
              <a:ext cx="239522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8440" y="2489200"/>
              <a:ext cx="152146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5579" y="2489200"/>
              <a:ext cx="176022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94020" y="2489200"/>
              <a:ext cx="120395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3660" y="2489200"/>
              <a:ext cx="117348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2820" y="2489200"/>
              <a:ext cx="97535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23860" y="2489200"/>
              <a:ext cx="855979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540" y="2976879"/>
              <a:ext cx="1684020" cy="9042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5159" y="2976879"/>
              <a:ext cx="751839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52980" y="2976879"/>
              <a:ext cx="853440" cy="9042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94940" y="2976879"/>
              <a:ext cx="2151380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07840" y="2976879"/>
              <a:ext cx="660400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3609339"/>
              <a:ext cx="647699" cy="8432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540" y="3563619"/>
              <a:ext cx="947419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34439" y="3563619"/>
              <a:ext cx="1404620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88540" y="3563619"/>
              <a:ext cx="120396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44520" y="3563619"/>
              <a:ext cx="1026159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20160" y="3563619"/>
              <a:ext cx="2090419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60060" y="3563619"/>
              <a:ext cx="1767839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7379" y="3563619"/>
              <a:ext cx="975359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02220" y="3563619"/>
              <a:ext cx="1277620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7540" y="4051300"/>
              <a:ext cx="1694180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73580" y="4051300"/>
              <a:ext cx="1310640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26080" y="4051300"/>
              <a:ext cx="2024380" cy="9042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92320" y="4051300"/>
              <a:ext cx="741679" cy="904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75860" y="4051300"/>
              <a:ext cx="1206500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24220" y="4051300"/>
              <a:ext cx="1033779" cy="9042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99860" y="4051300"/>
              <a:ext cx="1760219" cy="9042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01939" y="4051300"/>
              <a:ext cx="977900" cy="9042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7540" y="4538979"/>
              <a:ext cx="1658620" cy="904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20899" y="4538979"/>
              <a:ext cx="2689860" cy="9042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38040" y="4538979"/>
              <a:ext cx="1696719" cy="9042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59499" y="4538979"/>
              <a:ext cx="2720340" cy="9042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7540" y="5026660"/>
              <a:ext cx="1739900" cy="9042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143759" y="5026660"/>
              <a:ext cx="2131060" cy="9042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38599" y="5026660"/>
              <a:ext cx="1612900" cy="9042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15279" y="5026660"/>
              <a:ext cx="2664460" cy="9042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843520" y="5026660"/>
              <a:ext cx="1036320" cy="9042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7540" y="5514339"/>
              <a:ext cx="2110740" cy="90424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39340" y="5514339"/>
              <a:ext cx="2326640" cy="9042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27499" y="5514339"/>
              <a:ext cx="660400" cy="904240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36257" y="1631315"/>
            <a:ext cx="8077200" cy="451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La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teoría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evolución</a:t>
            </a:r>
            <a:r>
              <a:rPr sz="3200" spc="-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fue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formulada </a:t>
            </a:r>
            <a:r>
              <a:rPr sz="3200" dirty="0">
                <a:latin typeface="Tahoma"/>
                <a:cs typeface="Tahoma"/>
              </a:rPr>
              <a:t>sobre</a:t>
            </a:r>
            <a:r>
              <a:rPr sz="3200" spc="-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suposición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-65" dirty="0">
                <a:latin typeface="Tahoma"/>
                <a:cs typeface="Tahoma"/>
              </a:rPr>
              <a:t>  </a:t>
            </a:r>
            <a:r>
              <a:rPr sz="3200" spc="-20" dirty="0">
                <a:latin typeface="Tahoma"/>
                <a:cs typeface="Tahoma"/>
              </a:rPr>
              <a:t>está </a:t>
            </a:r>
            <a:r>
              <a:rPr sz="3200" dirty="0">
                <a:latin typeface="Tahoma"/>
                <a:cs typeface="Tahoma"/>
              </a:rPr>
              <a:t>construida</a:t>
            </a:r>
            <a:r>
              <a:rPr sz="3200" spc="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sobre</a:t>
            </a:r>
            <a:r>
              <a:rPr sz="3200" spc="2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niveles</a:t>
            </a:r>
            <a:r>
              <a:rPr sz="3200" spc="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van</a:t>
            </a:r>
            <a:r>
              <a:rPr sz="3200" spc="2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2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lo </a:t>
            </a:r>
            <a:r>
              <a:rPr sz="3200" dirty="0">
                <a:latin typeface="Tahoma"/>
                <a:cs typeface="Tahoma"/>
              </a:rPr>
              <a:t>simple</a:t>
            </a:r>
            <a:r>
              <a:rPr sz="3200" spc="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 </a:t>
            </a:r>
            <a:r>
              <a:rPr sz="3200" spc="-10" dirty="0">
                <a:latin typeface="Tahoma"/>
                <a:cs typeface="Tahoma"/>
              </a:rPr>
              <a:t>complejo.</a:t>
            </a:r>
            <a:endParaRPr sz="3200">
              <a:latin typeface="Tahoma"/>
              <a:cs typeface="Tahoma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Es</a:t>
            </a:r>
            <a:r>
              <a:rPr sz="3200" spc="4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decir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4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4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primeras</a:t>
            </a:r>
            <a:r>
              <a:rPr sz="3200" spc="4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formas</a:t>
            </a:r>
            <a:r>
              <a:rPr sz="3200" spc="4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45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vida </a:t>
            </a:r>
            <a:r>
              <a:rPr sz="3200" dirty="0">
                <a:latin typeface="Tahoma"/>
                <a:cs typeface="Tahoma"/>
              </a:rPr>
              <a:t>fueron</a:t>
            </a:r>
            <a:r>
              <a:rPr sz="3200" spc="4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muy</a:t>
            </a:r>
            <a:r>
              <a:rPr sz="3200" spc="40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sencillas</a:t>
            </a:r>
            <a:r>
              <a:rPr sz="3200" spc="40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4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4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4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niveles</a:t>
            </a:r>
            <a:r>
              <a:rPr sz="3200" spc="40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de </a:t>
            </a:r>
            <a:r>
              <a:rPr sz="3200" dirty="0">
                <a:latin typeface="Tahoma"/>
                <a:cs typeface="Tahoma"/>
              </a:rPr>
              <a:t>mayor</a:t>
            </a:r>
            <a:r>
              <a:rPr sz="3200" spc="409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complejidad</a:t>
            </a:r>
            <a:r>
              <a:rPr sz="3200" spc="4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fueron</a:t>
            </a:r>
            <a:r>
              <a:rPr sz="3200" spc="409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apareciendo </a:t>
            </a:r>
            <a:r>
              <a:rPr sz="3200" dirty="0">
                <a:latin typeface="Tahoma"/>
                <a:cs typeface="Tahoma"/>
              </a:rPr>
              <a:t>mucho</a:t>
            </a:r>
            <a:r>
              <a:rPr sz="3200" spc="19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después,</a:t>
            </a:r>
            <a:r>
              <a:rPr sz="3200" spc="20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según</a:t>
            </a:r>
            <a:r>
              <a:rPr sz="3200" spc="1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continuaron</a:t>
            </a:r>
            <a:r>
              <a:rPr sz="3200" spc="19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los </a:t>
            </a:r>
            <a:r>
              <a:rPr sz="3200" dirty="0">
                <a:latin typeface="Tahoma"/>
                <a:cs typeface="Tahoma"/>
              </a:rPr>
              <a:t>procesos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evolutivos.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63" name="object 63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046719" y="6327138"/>
            <a:ext cx="713740" cy="515620"/>
          </a:xfrm>
          <a:prstGeom prst="rect">
            <a:avLst/>
          </a:prstGeom>
        </p:spPr>
      </p:pic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26</a:t>
            </a:fld>
            <a:endParaRPr spc="409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325880"/>
            <a:ext cx="8567420" cy="2854960"/>
            <a:chOff x="312420" y="1325880"/>
            <a:chExt cx="8567420" cy="2854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71600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325880"/>
              <a:ext cx="947419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120" y="1325880"/>
              <a:ext cx="11303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3580" y="1325880"/>
              <a:ext cx="116078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3520" y="1325880"/>
              <a:ext cx="120395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6640" y="1325880"/>
              <a:ext cx="93218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7979" y="1325880"/>
              <a:ext cx="183387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3560" y="1325880"/>
              <a:ext cx="120396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6679" y="1325880"/>
              <a:ext cx="102615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2000" y="1325880"/>
              <a:ext cx="176784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540" y="1813560"/>
              <a:ext cx="97536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8259" y="1813560"/>
              <a:ext cx="127508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8699" y="1813560"/>
              <a:ext cx="171703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1099" y="1813560"/>
              <a:ext cx="133096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57420" y="1813560"/>
              <a:ext cx="202437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87160" y="1813560"/>
              <a:ext cx="74168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34200" y="1813560"/>
              <a:ext cx="120395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3520" y="1813560"/>
              <a:ext cx="103632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540" y="2301240"/>
              <a:ext cx="147066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60220" y="2301240"/>
              <a:ext cx="127254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82240" y="2301240"/>
              <a:ext cx="233934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71060" y="2301240"/>
              <a:ext cx="221741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37960" y="2301240"/>
              <a:ext cx="141732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04760" y="2301240"/>
              <a:ext cx="1275079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540" y="2788919"/>
              <a:ext cx="824229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540" y="3276600"/>
              <a:ext cx="2021839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50440" y="3276600"/>
              <a:ext cx="1747519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59480" y="3276600"/>
              <a:ext cx="660400" cy="90423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36257" y="1443672"/>
            <a:ext cx="8074659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Es</a:t>
            </a:r>
            <a:r>
              <a:rPr sz="3200" spc="2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3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ello</a:t>
            </a:r>
            <a:r>
              <a:rPr sz="3200" spc="3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3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3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supone</a:t>
            </a:r>
            <a:r>
              <a:rPr sz="3200" spc="3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3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31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formas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celular</a:t>
            </a:r>
            <a:r>
              <a:rPr sz="3200" spc="-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eran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sencillas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los </a:t>
            </a:r>
            <a:r>
              <a:rPr sz="3200" dirty="0">
                <a:latin typeface="Tahoma"/>
                <a:cs typeface="Tahoma"/>
              </a:rPr>
              <a:t>seres</a:t>
            </a:r>
            <a:r>
              <a:rPr sz="3200" spc="4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más</a:t>
            </a:r>
            <a:r>
              <a:rPr sz="3200" spc="4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complejos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surgieron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nada</a:t>
            </a:r>
            <a:r>
              <a:rPr sz="3200" spc="47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más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34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como</a:t>
            </a:r>
            <a:r>
              <a:rPr sz="3200" spc="35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combinaciones</a:t>
            </a:r>
            <a:r>
              <a:rPr sz="3200" spc="35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60" dirty="0">
                <a:latin typeface="Tahoma"/>
                <a:cs typeface="Tahoma"/>
              </a:rPr>
              <a:t>   </a:t>
            </a:r>
            <a:r>
              <a:rPr sz="3200" spc="-10" dirty="0">
                <a:latin typeface="Tahoma"/>
                <a:cs typeface="Tahoma"/>
              </a:rPr>
              <a:t>estas </a:t>
            </a:r>
            <a:r>
              <a:rPr sz="3200" dirty="0">
                <a:latin typeface="Tahoma"/>
                <a:cs typeface="Tahoma"/>
              </a:rPr>
              <a:t>sencillas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células.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064500" y="6327138"/>
            <a:ext cx="695959" cy="51562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483739" y="4294657"/>
            <a:ext cx="3623691" cy="2397506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27</a:t>
            </a:fld>
            <a:endParaRPr spc="409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00020" y="1729739"/>
            <a:ext cx="6385560" cy="4318000"/>
            <a:chOff x="2700020" y="1729739"/>
            <a:chExt cx="6385560" cy="431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020" y="1775459"/>
              <a:ext cx="647700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5140" y="1729739"/>
              <a:ext cx="164846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2500" y="1729739"/>
              <a:ext cx="84582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7220" y="1729739"/>
              <a:ext cx="222503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5140" y="2217419"/>
              <a:ext cx="265430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1160" y="1729739"/>
              <a:ext cx="107442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2600" y="2217419"/>
              <a:ext cx="259842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4179" y="2217419"/>
              <a:ext cx="104140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25140" y="2705100"/>
              <a:ext cx="223774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4760" y="2705100"/>
              <a:ext cx="98043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540" y="2705100"/>
              <a:ext cx="84581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9700" y="2705100"/>
              <a:ext cx="181610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5140" y="2705100"/>
              <a:ext cx="98044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25140" y="3192779"/>
              <a:ext cx="1424939" cy="9042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84320" y="3192779"/>
              <a:ext cx="744220" cy="9042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5320" y="3192779"/>
              <a:ext cx="1069339" cy="9042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71440" y="3192779"/>
              <a:ext cx="2656840" cy="9042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62520" y="3192779"/>
              <a:ext cx="1623059" cy="9042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25140" y="3680460"/>
              <a:ext cx="137921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33520" y="3680460"/>
              <a:ext cx="213106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3740" y="3680460"/>
              <a:ext cx="97790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03340" y="3680460"/>
              <a:ext cx="125730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92340" y="3680460"/>
              <a:ext cx="179324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25140" y="4168139"/>
              <a:ext cx="2080260" cy="9042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8400" y="4168139"/>
              <a:ext cx="845820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97220" y="4168139"/>
              <a:ext cx="1818639" cy="9042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88860" y="4168139"/>
              <a:ext cx="977900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9760" y="4168139"/>
              <a:ext cx="845820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25140" y="4655819"/>
              <a:ext cx="1567180" cy="9042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11320" y="4655819"/>
              <a:ext cx="741679" cy="9042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72000" y="4655819"/>
              <a:ext cx="1838960" cy="9042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29960" y="4655819"/>
              <a:ext cx="3055619" cy="9042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25140" y="5143499"/>
              <a:ext cx="3088640" cy="90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5300" y="5143499"/>
              <a:ext cx="660400" cy="90424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923539" y="1847596"/>
            <a:ext cx="2414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2092960" algn="l"/>
              </a:tabLst>
            </a:pPr>
            <a:r>
              <a:rPr sz="3200" spc="-10" dirty="0">
                <a:latin typeface="Tahoma"/>
                <a:cs typeface="Tahoma"/>
              </a:rPr>
              <a:t>Desde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66440" y="2335212"/>
            <a:ext cx="2140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ahoma"/>
                <a:cs typeface="Tahoma"/>
              </a:rPr>
              <a:t>microscopio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66440" y="2823209"/>
            <a:ext cx="4769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2320" algn="l"/>
                <a:tab pos="2832100" algn="l"/>
                <a:tab pos="3477895" algn="l"/>
              </a:tabLst>
            </a:pPr>
            <a:r>
              <a:rPr sz="3200" spc="-10" dirty="0">
                <a:latin typeface="Tahoma"/>
                <a:cs typeface="Tahoma"/>
              </a:rPr>
              <a:t>embargo,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en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la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década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04534" y="1847596"/>
            <a:ext cx="30099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4620" algn="r">
              <a:lnSpc>
                <a:spcPct val="100000"/>
              </a:lnSpc>
              <a:spcBef>
                <a:spcPts val="100"/>
              </a:spcBef>
              <a:tabLst>
                <a:tab pos="2461260" algn="l"/>
                <a:tab pos="2494280" algn="l"/>
              </a:tabLst>
            </a:pPr>
            <a:r>
              <a:rPr sz="3200" spc="-10" dirty="0">
                <a:latin typeface="Tahoma"/>
                <a:cs typeface="Tahoma"/>
              </a:rPr>
              <a:t>invención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del </a:t>
            </a:r>
            <a:r>
              <a:rPr sz="3200" spc="-10" dirty="0">
                <a:latin typeface="Tahoma"/>
                <a:cs typeface="Tahoma"/>
              </a:rPr>
              <a:t>electrónico,</a:t>
            </a:r>
            <a:r>
              <a:rPr sz="3200" dirty="0">
                <a:latin typeface="Tahoma"/>
                <a:cs typeface="Tahoma"/>
              </a:rPr>
              <a:t>		</a:t>
            </a:r>
            <a:r>
              <a:rPr sz="3200" spc="-25" dirty="0">
                <a:latin typeface="Tahoma"/>
                <a:cs typeface="Tahoma"/>
              </a:rPr>
              <a:t>sin</a:t>
            </a:r>
            <a:endParaRPr sz="3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3200" spc="-25" dirty="0">
                <a:latin typeface="Tahoma"/>
                <a:cs typeface="Tahoma"/>
              </a:rPr>
              <a:t>de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66440" y="3310953"/>
            <a:ext cx="554990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1950</a:t>
            </a:r>
            <a:r>
              <a:rPr sz="3200" spc="3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3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del</a:t>
            </a:r>
            <a:r>
              <a:rPr sz="3200" spc="3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microscopio</a:t>
            </a:r>
            <a:r>
              <a:rPr sz="3200" spc="3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óptico </a:t>
            </a:r>
            <a:r>
              <a:rPr sz="3200" dirty="0">
                <a:latin typeface="Tahoma"/>
                <a:cs typeface="Tahoma"/>
              </a:rPr>
              <a:t>años</a:t>
            </a:r>
            <a:r>
              <a:rPr sz="3200" spc="3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después,</a:t>
            </a:r>
            <a:r>
              <a:rPr sz="3200" spc="3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</a:t>
            </a:r>
            <a:r>
              <a:rPr sz="3200" spc="3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sido</a:t>
            </a:r>
            <a:r>
              <a:rPr sz="3200" spc="3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posible </a:t>
            </a:r>
            <a:r>
              <a:rPr sz="3200" dirty="0">
                <a:latin typeface="Tahoma"/>
                <a:cs typeface="Tahoma"/>
              </a:rPr>
              <a:t>observar</a:t>
            </a:r>
            <a:r>
              <a:rPr sz="3200" spc="60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6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interior</a:t>
            </a:r>
            <a:r>
              <a:rPr sz="3200" spc="6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61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célula</a:t>
            </a:r>
            <a:r>
              <a:rPr sz="3200" spc="2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2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realizar</a:t>
            </a:r>
            <a:r>
              <a:rPr sz="3200" spc="2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observaciones sorprendentes.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041640" y="6327138"/>
            <a:ext cx="718820" cy="51562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7504" y="2276817"/>
            <a:ext cx="2958846" cy="3528440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28</a:t>
            </a:fld>
            <a:endParaRPr spc="409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325880"/>
            <a:ext cx="8567420" cy="5392420"/>
            <a:chOff x="312420" y="1325880"/>
            <a:chExt cx="8567420" cy="5392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71600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325880"/>
              <a:ext cx="97790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2059" y="1325880"/>
              <a:ext cx="9779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6580" y="1325880"/>
              <a:ext cx="137414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7340" y="1325880"/>
              <a:ext cx="214376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7720" y="1325880"/>
              <a:ext cx="120396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0840" y="1325880"/>
              <a:ext cx="128270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0160" y="1325880"/>
              <a:ext cx="251968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1813560"/>
              <a:ext cx="120396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8620" y="1813560"/>
              <a:ext cx="93218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0459" y="1813560"/>
              <a:ext cx="278384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1420" y="1813560"/>
              <a:ext cx="132842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56960" y="1813560"/>
              <a:ext cx="205739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31479" y="1813560"/>
              <a:ext cx="84835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301240"/>
              <a:ext cx="156464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88159" y="2301240"/>
              <a:ext cx="97536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54580" y="2301240"/>
              <a:ext cx="84581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88920" y="2301240"/>
              <a:ext cx="234442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4399" y="2301240"/>
              <a:ext cx="93217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45099" y="2301240"/>
              <a:ext cx="192024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26860" y="2301240"/>
              <a:ext cx="66040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2933700"/>
              <a:ext cx="647699" cy="8432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540" y="2887980"/>
              <a:ext cx="1244599" cy="904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3859" y="2887980"/>
              <a:ext cx="1247139" cy="9042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12720" y="2887980"/>
              <a:ext cx="1564640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69079" y="2887980"/>
              <a:ext cx="2059939" cy="9042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20740" y="2887980"/>
              <a:ext cx="1653539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6000" y="2887980"/>
              <a:ext cx="1513840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7540" y="3375659"/>
              <a:ext cx="1508760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92959" y="3375659"/>
              <a:ext cx="1026160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5780" y="3375659"/>
              <a:ext cx="1516380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28820" y="3375659"/>
              <a:ext cx="262890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04379" y="3375659"/>
              <a:ext cx="98044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31479" y="3375659"/>
              <a:ext cx="848359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540" y="3863340"/>
              <a:ext cx="8097519" cy="9042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96579" y="3863340"/>
              <a:ext cx="683259" cy="9042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7540" y="4351019"/>
              <a:ext cx="2235200" cy="9042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72080" y="4351019"/>
              <a:ext cx="977899" cy="9042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49320" y="4351019"/>
              <a:ext cx="1214120" cy="9042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62779" y="4351019"/>
              <a:ext cx="1887220" cy="9042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49340" y="4351019"/>
              <a:ext cx="975360" cy="9042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26579" y="4351019"/>
              <a:ext cx="1173479" cy="9042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899400" y="4351019"/>
              <a:ext cx="980440" cy="9042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7540" y="4838700"/>
              <a:ext cx="2755900" cy="9042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64840" y="4838700"/>
              <a:ext cx="751839" cy="9042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85540" y="4838700"/>
              <a:ext cx="982980" cy="904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37379" y="4838700"/>
              <a:ext cx="1574800" cy="9042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1040" y="4838700"/>
              <a:ext cx="1203960" cy="9042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53860" y="4838700"/>
              <a:ext cx="1186179" cy="9042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11439" y="4838700"/>
              <a:ext cx="1168400" cy="9042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7540" y="5326380"/>
              <a:ext cx="1694180" cy="9042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91359" y="5326380"/>
              <a:ext cx="2532380" cy="9042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85920" y="5326380"/>
              <a:ext cx="1130300" cy="9042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5860" y="5326380"/>
              <a:ext cx="845819" cy="9042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81320" y="5326380"/>
              <a:ext cx="2984500" cy="90423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25460" y="5326380"/>
              <a:ext cx="754379" cy="90423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7540" y="5814059"/>
              <a:ext cx="2301240" cy="90424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27299" y="5814059"/>
              <a:ext cx="2687320" cy="90424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08220" y="5814059"/>
              <a:ext cx="975360" cy="9042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74640" y="5814059"/>
              <a:ext cx="845819" cy="90424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08979" y="5814059"/>
              <a:ext cx="1567179" cy="9042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37679" y="5814059"/>
              <a:ext cx="660400" cy="90424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536257" y="1443672"/>
            <a:ext cx="80740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Se</a:t>
            </a:r>
            <a:r>
              <a:rPr sz="3200" spc="2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</a:t>
            </a:r>
            <a:r>
              <a:rPr sz="3200" spc="2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visto</a:t>
            </a:r>
            <a:r>
              <a:rPr sz="3200" spc="2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entonces</a:t>
            </a:r>
            <a:r>
              <a:rPr sz="3200" spc="2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3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esta</a:t>
            </a:r>
            <a:r>
              <a:rPr sz="3200" spc="29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suposición,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3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3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fundamental</a:t>
            </a:r>
            <a:r>
              <a:rPr sz="3200" spc="40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para</a:t>
            </a:r>
            <a:r>
              <a:rPr sz="3200" spc="3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sostener</a:t>
            </a:r>
            <a:r>
              <a:rPr sz="3200" spc="39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teoría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evolución,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-10" dirty="0">
                <a:latin typeface="Tahoma"/>
                <a:cs typeface="Tahoma"/>
              </a:rPr>
              <a:t> errónea.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6257" y="3006407"/>
            <a:ext cx="13385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Tahoma"/>
                <a:cs typeface="Tahoma"/>
              </a:rPr>
              <a:t>Una</a:t>
            </a:r>
            <a:endParaRPr sz="32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</a:pPr>
            <a:r>
              <a:rPr sz="3200" spc="-20" dirty="0">
                <a:latin typeface="Tahoma"/>
                <a:cs typeface="Tahoma"/>
              </a:rPr>
              <a:t>como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15795" y="3006407"/>
            <a:ext cx="9321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Tahoma"/>
                <a:cs typeface="Tahoma"/>
              </a:rPr>
              <a:t>sola</a:t>
            </a:r>
            <a:endParaRPr sz="3200">
              <a:latin typeface="Tahoma"/>
              <a:cs typeface="Tahoma"/>
            </a:endParaRPr>
          </a:p>
          <a:p>
            <a:pPr marL="431800">
              <a:lnSpc>
                <a:spcPct val="100000"/>
              </a:lnSpc>
            </a:pPr>
            <a:r>
              <a:rPr sz="3200" spc="-25" dirty="0">
                <a:latin typeface="Tahoma"/>
                <a:cs typeface="Tahoma"/>
              </a:rPr>
              <a:t>las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55035" y="3006407"/>
            <a:ext cx="43491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060">
              <a:lnSpc>
                <a:spcPct val="100000"/>
              </a:lnSpc>
              <a:spcBef>
                <a:spcPts val="100"/>
              </a:spcBef>
              <a:tabLst>
                <a:tab pos="1369060" algn="l"/>
                <a:tab pos="3221355" algn="l"/>
              </a:tabLst>
            </a:pPr>
            <a:r>
              <a:rPr sz="3200" spc="-10" dirty="0">
                <a:latin typeface="Tahoma"/>
                <a:cs typeface="Tahoma"/>
              </a:rPr>
              <a:t>célula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contiene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tantos letras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71390" y="3006407"/>
            <a:ext cx="38423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7815">
              <a:lnSpc>
                <a:spcPct val="100000"/>
              </a:lnSpc>
              <a:spcBef>
                <a:spcPts val="100"/>
              </a:spcBef>
              <a:tabLst>
                <a:tab pos="2588895" algn="l"/>
                <a:tab pos="3515995" algn="l"/>
              </a:tabLst>
            </a:pPr>
            <a:r>
              <a:rPr sz="3200" spc="-10" dirty="0">
                <a:latin typeface="Tahoma"/>
                <a:cs typeface="Tahoma"/>
              </a:rPr>
              <a:t>datos individuales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en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la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9157" y="3982148"/>
            <a:ext cx="17265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ahoma"/>
                <a:cs typeface="Tahoma"/>
              </a:rPr>
              <a:t>biblioteca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07435" y="3982148"/>
            <a:ext cx="2529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5080" algn="l"/>
              </a:tabLst>
            </a:pPr>
            <a:r>
              <a:rPr sz="3200" spc="-25" dirty="0">
                <a:latin typeface="Tahoma"/>
                <a:cs typeface="Tahoma"/>
              </a:rPr>
              <a:t>más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grande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141084" y="3982148"/>
            <a:ext cx="2468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</a:tabLst>
            </a:pPr>
            <a:r>
              <a:rPr sz="3200" spc="-25" dirty="0">
                <a:latin typeface="Tahoma"/>
                <a:cs typeface="Tahoma"/>
              </a:rPr>
              <a:t>del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mundo: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79157" y="4470145"/>
            <a:ext cx="35147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7875" algn="l"/>
                <a:tab pos="2824480" algn="l"/>
              </a:tabLst>
            </a:pPr>
            <a:r>
              <a:rPr sz="3200" spc="-10" dirty="0">
                <a:latin typeface="Tahoma"/>
                <a:cs typeface="Tahoma"/>
              </a:rPr>
              <a:t>alrededor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de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0" dirty="0">
                <a:latin typeface="Tahoma"/>
                <a:cs typeface="Tahoma"/>
              </a:rPr>
              <a:t>tres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705350" y="4470145"/>
            <a:ext cx="39039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9260" algn="l"/>
                <a:tab pos="2476500" algn="l"/>
                <a:tab pos="3449954" algn="l"/>
              </a:tabLst>
            </a:pPr>
            <a:r>
              <a:rPr sz="3200" spc="-10" dirty="0">
                <a:latin typeface="Tahoma"/>
                <a:cs typeface="Tahoma"/>
              </a:rPr>
              <a:t>billones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de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0" dirty="0">
                <a:latin typeface="Tahoma"/>
                <a:cs typeface="Tahoma"/>
              </a:rPr>
              <a:t>bits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de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79157" y="4958079"/>
            <a:ext cx="77311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información,</a:t>
            </a:r>
            <a:r>
              <a:rPr sz="3200" spc="2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20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tal</a:t>
            </a:r>
            <a:r>
              <a:rPr sz="3200" spc="204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punto</a:t>
            </a:r>
            <a:r>
              <a:rPr sz="3200" spc="22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204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hoy</a:t>
            </a:r>
            <a:r>
              <a:rPr sz="3200" spc="21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nos </a:t>
            </a:r>
            <a:r>
              <a:rPr sz="3200" dirty="0">
                <a:latin typeface="Tahoma"/>
                <a:cs typeface="Tahoma"/>
              </a:rPr>
              <a:t>vemos</a:t>
            </a:r>
            <a:r>
              <a:rPr sz="3200" spc="5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abrumados</a:t>
            </a:r>
            <a:r>
              <a:rPr sz="3200" spc="5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5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5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magnificencia</a:t>
            </a:r>
            <a:r>
              <a:rPr sz="3200" spc="555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e </a:t>
            </a:r>
            <a:r>
              <a:rPr sz="3200" dirty="0">
                <a:latin typeface="Tahoma"/>
                <a:cs typeface="Tahoma"/>
              </a:rPr>
              <a:t>intrincada complejidad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célula.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78" name="object 7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041640" y="6327138"/>
            <a:ext cx="718820" cy="515620"/>
          </a:xfrm>
          <a:prstGeom prst="rect">
            <a:avLst/>
          </a:prstGeom>
        </p:spPr>
      </p:pic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29</a:t>
            </a:fld>
            <a:endParaRPr spc="40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9539" y="332740"/>
            <a:ext cx="3843019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dirty="0"/>
              <a:t>Cita</a:t>
            </a:r>
            <a:r>
              <a:rPr spc="-15" dirty="0"/>
              <a:t> </a:t>
            </a:r>
            <a:r>
              <a:rPr spc="-10" dirty="0"/>
              <a:t>bíblica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513839"/>
            <a:ext cx="7980680" cy="1391920"/>
            <a:chOff x="312420" y="1513839"/>
            <a:chExt cx="7980680" cy="1391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595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513839"/>
              <a:ext cx="7655559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540" y="2001519"/>
              <a:ext cx="3540760" cy="9042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6257" y="1631315"/>
            <a:ext cx="73564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“En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 principio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creó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Dios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 cielos y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tierra”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(Gn.</a:t>
            </a:r>
            <a:r>
              <a:rPr sz="3200" spc="-10" dirty="0">
                <a:latin typeface="Tahoma"/>
                <a:cs typeface="Tahoma"/>
              </a:rPr>
              <a:t> 1:1).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4840" y="6327138"/>
            <a:ext cx="515620" cy="5156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7667" y="2937598"/>
            <a:ext cx="5184521" cy="358775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3</a:t>
            </a:fld>
            <a:endParaRPr spc="409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332740"/>
            <a:ext cx="62382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10" dirty="0"/>
              <a:t> </a:t>
            </a:r>
            <a:r>
              <a:rPr dirty="0"/>
              <a:t>vida</a:t>
            </a:r>
            <a:r>
              <a:rPr spc="15" dirty="0"/>
              <a:t> </a:t>
            </a:r>
            <a:r>
              <a:rPr dirty="0"/>
              <a:t>es</a:t>
            </a:r>
            <a:r>
              <a:rPr spc="-5" dirty="0"/>
              <a:t> </a:t>
            </a:r>
            <a:r>
              <a:rPr spc="-10" dirty="0"/>
              <a:t>compleja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00020" y="1513839"/>
            <a:ext cx="6443980" cy="4683760"/>
            <a:chOff x="2700020" y="1513839"/>
            <a:chExt cx="6443980" cy="46837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020" y="1559559"/>
              <a:ext cx="647700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5140" y="1513839"/>
              <a:ext cx="92710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4100" y="1513839"/>
              <a:ext cx="136652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480" y="1513839"/>
              <a:ext cx="322326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00" y="1513839"/>
              <a:ext cx="8458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5279" y="1513839"/>
              <a:ext cx="118872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25140" y="2001519"/>
              <a:ext cx="93218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3180" y="2001519"/>
              <a:ext cx="316737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6420" y="2001519"/>
              <a:ext cx="222757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5620" y="2506979"/>
              <a:ext cx="609600" cy="7924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2780" y="2506979"/>
              <a:ext cx="1351280" cy="7924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97680" y="2506979"/>
              <a:ext cx="632460" cy="7924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7700" y="2506979"/>
              <a:ext cx="579120" cy="7924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0440" y="2506979"/>
              <a:ext cx="1557019" cy="7924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01079" y="2506979"/>
              <a:ext cx="1102359" cy="792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57060" y="2506979"/>
              <a:ext cx="977900" cy="7924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88579" y="2506979"/>
              <a:ext cx="777240" cy="792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19440" y="2506979"/>
              <a:ext cx="924559" cy="7924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55620" y="2933700"/>
              <a:ext cx="1694180" cy="7924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04080" y="2933700"/>
              <a:ext cx="1394460" cy="7924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52820" y="2933700"/>
              <a:ext cx="1280159" cy="7924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60540" y="2933700"/>
              <a:ext cx="596900" cy="7924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11720" y="2933700"/>
              <a:ext cx="1732279" cy="7924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55620" y="3408679"/>
              <a:ext cx="1249680" cy="7975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27780" y="3408679"/>
              <a:ext cx="721360" cy="7975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00220" y="3408679"/>
              <a:ext cx="673100" cy="7975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24400" y="3408679"/>
              <a:ext cx="1061720" cy="7975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08600" y="3408679"/>
              <a:ext cx="566420" cy="7975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97500" y="3408679"/>
              <a:ext cx="614679" cy="7975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8180" y="3342639"/>
              <a:ext cx="1508759" cy="9042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82460" y="3342639"/>
              <a:ext cx="1328420" cy="9042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3860" y="3342639"/>
              <a:ext cx="1120140" cy="9042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25140" y="3830319"/>
              <a:ext cx="197358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53940" y="3830319"/>
              <a:ext cx="113030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36920" y="3830319"/>
              <a:ext cx="812800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02400" y="3830319"/>
              <a:ext cx="1833879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88960" y="3830319"/>
              <a:ext cx="955040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25140" y="4318000"/>
              <a:ext cx="1976119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16780" y="4318000"/>
              <a:ext cx="2745739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175500" y="4318000"/>
              <a:ext cx="741679" cy="9042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30160" y="4318000"/>
              <a:ext cx="1041400" cy="904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84540" y="4318000"/>
              <a:ext cx="759459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25140" y="4805680"/>
              <a:ext cx="2725419" cy="9042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26100" y="4805680"/>
              <a:ext cx="975359" cy="9042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77000" y="4805680"/>
              <a:ext cx="1203959" cy="9042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56500" y="4805680"/>
              <a:ext cx="1587500" cy="904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025140" y="5293360"/>
              <a:ext cx="2410460" cy="9042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97120" y="5293360"/>
              <a:ext cx="660400" cy="90424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923539" y="1631315"/>
            <a:ext cx="6037580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“A</a:t>
            </a:r>
            <a:r>
              <a:rPr sz="3200" spc="3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nivel</a:t>
            </a:r>
            <a:r>
              <a:rPr sz="3200" spc="3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microbiológico,</a:t>
            </a:r>
            <a:r>
              <a:rPr sz="3200" spc="3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37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vida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70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increíblemente</a:t>
            </a:r>
            <a:r>
              <a:rPr sz="3200" spc="715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compleja” </a:t>
            </a:r>
            <a:r>
              <a:rPr sz="2800" dirty="0">
                <a:latin typeface="Tahoma"/>
                <a:cs typeface="Tahoma"/>
              </a:rPr>
              <a:t>(David</a:t>
            </a:r>
            <a:r>
              <a:rPr sz="2800" spc="-2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T.</a:t>
            </a:r>
            <a:r>
              <a:rPr sz="2800" spc="-3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Moore,</a:t>
            </a:r>
            <a:r>
              <a:rPr sz="2800" spc="-2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Five</a:t>
            </a:r>
            <a:r>
              <a:rPr sz="2800" spc="-2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lies</a:t>
            </a:r>
            <a:r>
              <a:rPr sz="2800" spc="-2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-30" dirty="0">
                <a:latin typeface="Tahoma"/>
                <a:cs typeface="Tahoma"/>
              </a:rPr>
              <a:t>  </a:t>
            </a:r>
            <a:r>
              <a:rPr sz="2800" spc="-25" dirty="0">
                <a:latin typeface="Tahoma"/>
                <a:cs typeface="Tahoma"/>
              </a:rPr>
              <a:t>the </a:t>
            </a:r>
            <a:r>
              <a:rPr sz="2800" dirty="0">
                <a:latin typeface="Tahoma"/>
                <a:cs typeface="Tahoma"/>
              </a:rPr>
              <a:t>Century</a:t>
            </a:r>
            <a:r>
              <a:rPr sz="2800" spc="235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(Saint</a:t>
            </a:r>
            <a:r>
              <a:rPr sz="2800" spc="245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Louis:</a:t>
            </a:r>
            <a:r>
              <a:rPr sz="2800" spc="235" dirty="0">
                <a:latin typeface="Tahoma"/>
                <a:cs typeface="Tahoma"/>
              </a:rPr>
              <a:t>   </a:t>
            </a:r>
            <a:r>
              <a:rPr sz="2800" spc="-35" dirty="0">
                <a:latin typeface="Tahoma"/>
                <a:cs typeface="Tahoma"/>
              </a:rPr>
              <a:t>Tyndale, </a:t>
            </a:r>
            <a:r>
              <a:rPr sz="2800" dirty="0">
                <a:latin typeface="Tahoma"/>
                <a:cs typeface="Tahoma"/>
              </a:rPr>
              <a:t>1995),</a:t>
            </a:r>
            <a:r>
              <a:rPr sz="2800" spc="-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p  110.)</a:t>
            </a:r>
            <a:r>
              <a:rPr sz="2800" spc="10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como</a:t>
            </a:r>
            <a:r>
              <a:rPr sz="3200" spc="-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para</a:t>
            </a:r>
            <a:r>
              <a:rPr sz="3200" spc="-3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que </a:t>
            </a:r>
            <a:r>
              <a:rPr sz="3200" dirty="0">
                <a:latin typeface="Tahoma"/>
                <a:cs typeface="Tahoma"/>
              </a:rPr>
              <a:t>surgiera</a:t>
            </a:r>
            <a:r>
              <a:rPr sz="3200" spc="5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5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sí</a:t>
            </a:r>
            <a:r>
              <a:rPr sz="3200" spc="5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misma,</a:t>
            </a:r>
            <a:r>
              <a:rPr sz="3200" spc="53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sin </a:t>
            </a:r>
            <a:r>
              <a:rPr sz="3200" dirty="0">
                <a:latin typeface="Tahoma"/>
                <a:cs typeface="Tahoma"/>
              </a:rPr>
              <a:t>ninguna</a:t>
            </a:r>
            <a:r>
              <a:rPr sz="3200" spc="-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planificación</a:t>
            </a:r>
            <a:r>
              <a:rPr sz="3200" spc="-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-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sin</a:t>
            </a:r>
            <a:r>
              <a:rPr sz="3200" spc="-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intervención</a:t>
            </a:r>
            <a:r>
              <a:rPr sz="3200" spc="6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6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una</a:t>
            </a:r>
            <a:r>
              <a:rPr sz="3200" spc="62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mente inteligente.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034019" y="6327138"/>
            <a:ext cx="726440" cy="51562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7504" y="2132850"/>
            <a:ext cx="2895600" cy="3743325"/>
          </a:xfrm>
          <a:prstGeom prst="rect">
            <a:avLst/>
          </a:prstGeom>
        </p:spPr>
      </p:pic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30</a:t>
            </a:fld>
            <a:endParaRPr spc="409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9" y="332740"/>
            <a:ext cx="37871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8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109980"/>
            <a:ext cx="8567420" cy="2367280"/>
            <a:chOff x="312420" y="1109980"/>
            <a:chExt cx="8567420" cy="2367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155700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109980"/>
              <a:ext cx="113538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0180" y="1109980"/>
              <a:ext cx="231902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6459" y="1109980"/>
              <a:ext cx="120396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0220" y="1109980"/>
              <a:ext cx="215646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3940" y="1109980"/>
              <a:ext cx="74168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2879" y="1109980"/>
              <a:ext cx="182880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8939" y="1109980"/>
              <a:ext cx="85090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1597660"/>
              <a:ext cx="175513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7880" y="1597660"/>
              <a:ext cx="260858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1660" y="1597660"/>
              <a:ext cx="117348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60340" y="1597660"/>
              <a:ext cx="84581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01360" y="1597660"/>
              <a:ext cx="240538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1939" y="1597660"/>
              <a:ext cx="97790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085340"/>
              <a:ext cx="102616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9859" y="2085340"/>
              <a:ext cx="2395219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73779" y="2085340"/>
              <a:ext cx="120396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3899" y="2085340"/>
              <a:ext cx="190246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92520" y="2085340"/>
              <a:ext cx="120395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55179" y="2085340"/>
              <a:ext cx="172466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540" y="2573019"/>
              <a:ext cx="1257299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5900" y="2573019"/>
              <a:ext cx="192277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97199" y="2573019"/>
              <a:ext cx="97536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63620" y="2573019"/>
              <a:ext cx="1884679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39360" y="2573019"/>
              <a:ext cx="247649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77379" y="2573019"/>
              <a:ext cx="660400" cy="90423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6257" y="1227709"/>
            <a:ext cx="807529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Las</a:t>
            </a:r>
            <a:r>
              <a:rPr sz="3200" spc="5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maravillas</a:t>
            </a:r>
            <a:r>
              <a:rPr sz="3200" spc="5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6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descubre</a:t>
            </a:r>
            <a:r>
              <a:rPr sz="3200" spc="6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6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estudia</a:t>
            </a:r>
            <a:r>
              <a:rPr sz="3200" spc="61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ciencia</a:t>
            </a:r>
            <a:r>
              <a:rPr sz="3200" spc="-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concuerdan</a:t>
            </a:r>
            <a:r>
              <a:rPr sz="3200" spc="-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con</a:t>
            </a:r>
            <a:r>
              <a:rPr sz="3200" spc="-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afirmación</a:t>
            </a:r>
            <a:r>
              <a:rPr sz="3200" spc="-8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de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1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Escrituras,</a:t>
            </a:r>
            <a:r>
              <a:rPr sz="3200" spc="1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1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afirman</a:t>
            </a:r>
            <a:r>
              <a:rPr sz="3200" spc="1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16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hemos </a:t>
            </a:r>
            <a:r>
              <a:rPr sz="3200" dirty="0">
                <a:latin typeface="Tahoma"/>
                <a:cs typeface="Tahoma"/>
              </a:rPr>
              <a:t>sido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creados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manera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asombrosa.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133080" y="6327138"/>
            <a:ext cx="627379" cy="51562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123694" y="3282243"/>
            <a:ext cx="4714875" cy="3543300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31</a:t>
            </a:fld>
            <a:endParaRPr spc="409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9" y="332740"/>
            <a:ext cx="37871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8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109980"/>
            <a:ext cx="8567420" cy="2854960"/>
            <a:chOff x="312420" y="1109980"/>
            <a:chExt cx="8567420" cy="2854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155700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109980"/>
              <a:ext cx="77216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120" y="1109980"/>
              <a:ext cx="97535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3899" y="1109980"/>
              <a:ext cx="197357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1899" y="1109980"/>
              <a:ext cx="117347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9799" y="1109980"/>
              <a:ext cx="84582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0040" y="1109980"/>
              <a:ext cx="204723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1700" y="1109980"/>
              <a:ext cx="97535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31479" y="1109980"/>
              <a:ext cx="84835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1597660"/>
              <a:ext cx="253746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8159" y="1597660"/>
              <a:ext cx="198373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5060" y="1597660"/>
              <a:ext cx="120396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12179" y="1597660"/>
              <a:ext cx="171957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14920" y="1597660"/>
              <a:ext cx="126492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40" y="2085340"/>
              <a:ext cx="192278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69159" y="2085340"/>
              <a:ext cx="113030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08299" y="2085340"/>
              <a:ext cx="99313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10280" y="2085340"/>
              <a:ext cx="1310639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9760" y="2085340"/>
              <a:ext cx="218186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20460" y="2085340"/>
              <a:ext cx="152399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53300" y="2085340"/>
              <a:ext cx="93472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96860" y="2085340"/>
              <a:ext cx="98297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540" y="2573019"/>
              <a:ext cx="81280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49020" y="2573019"/>
              <a:ext cx="171450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62199" y="2573019"/>
              <a:ext cx="84581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09240" y="2573019"/>
              <a:ext cx="1767839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78299" y="2573019"/>
              <a:ext cx="97790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54879" y="2573019"/>
              <a:ext cx="84582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99379" y="2573019"/>
              <a:ext cx="1394459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95060" y="2573019"/>
              <a:ext cx="1384299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78039" y="2573019"/>
              <a:ext cx="1254759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34020" y="2573019"/>
              <a:ext cx="84582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7540" y="3060700"/>
              <a:ext cx="127254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98600" y="3060700"/>
              <a:ext cx="163830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33040" y="3060700"/>
              <a:ext cx="2364740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91379" y="3060700"/>
              <a:ext cx="1272539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25440" y="3060700"/>
              <a:ext cx="660400" cy="90423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36257" y="1227709"/>
            <a:ext cx="807529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Y</a:t>
            </a:r>
            <a:r>
              <a:rPr sz="3200" spc="3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acuerdo</a:t>
            </a:r>
            <a:r>
              <a:rPr sz="3200" spc="3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con</a:t>
            </a:r>
            <a:r>
              <a:rPr sz="3200" spc="3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3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principio</a:t>
            </a:r>
            <a:r>
              <a:rPr sz="3200" spc="3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4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biogénesis,</a:t>
            </a:r>
            <a:r>
              <a:rPr sz="3200" spc="6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significa</a:t>
            </a:r>
            <a:r>
              <a:rPr sz="3200" spc="66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65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hemos</a:t>
            </a:r>
            <a:r>
              <a:rPr sz="3200" spc="650" dirty="0">
                <a:latin typeface="Tahoma"/>
                <a:cs typeface="Tahoma"/>
              </a:rPr>
              <a:t>  </a:t>
            </a:r>
            <a:r>
              <a:rPr sz="3200" spc="-20" dirty="0">
                <a:latin typeface="Tahoma"/>
                <a:cs typeface="Tahoma"/>
              </a:rPr>
              <a:t>sido </a:t>
            </a:r>
            <a:r>
              <a:rPr sz="3200" dirty="0">
                <a:latin typeface="Tahoma"/>
                <a:cs typeface="Tahoma"/>
              </a:rPr>
              <a:t>creados</a:t>
            </a:r>
            <a:r>
              <a:rPr sz="3200" spc="1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por</a:t>
            </a:r>
            <a:r>
              <a:rPr sz="3200" spc="1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</a:t>
            </a:r>
            <a:r>
              <a:rPr sz="3200" spc="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Dios</a:t>
            </a:r>
            <a:r>
              <a:rPr sz="3200" spc="1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personal,</a:t>
            </a:r>
            <a:r>
              <a:rPr sz="3200" spc="1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quien</a:t>
            </a:r>
            <a:r>
              <a:rPr sz="3200" spc="1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15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en </a:t>
            </a:r>
            <a:r>
              <a:rPr sz="3200" dirty="0">
                <a:latin typeface="Tahoma"/>
                <a:cs typeface="Tahoma"/>
              </a:rPr>
              <a:t>sí</a:t>
            </a:r>
            <a:r>
              <a:rPr sz="3200" spc="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mismo</a:t>
            </a:r>
            <a:r>
              <a:rPr sz="3200" spc="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Fuente</a:t>
            </a:r>
            <a:r>
              <a:rPr sz="3200" spc="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vida,</a:t>
            </a:r>
            <a:r>
              <a:rPr sz="3200" spc="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pues</a:t>
            </a:r>
            <a:r>
              <a:rPr sz="3200" spc="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solo</a:t>
            </a:r>
            <a:r>
              <a:rPr sz="3200" spc="9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puede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engendrar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vida.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051800" y="6327138"/>
            <a:ext cx="708659" cy="51562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339720" y="3789062"/>
            <a:ext cx="3972940" cy="2977642"/>
          </a:xfrm>
          <a:prstGeom prst="rect">
            <a:avLst/>
          </a:prstGeom>
        </p:spPr>
      </p:pic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32</a:t>
            </a:fld>
            <a:endParaRPr spc="409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9" y="332740"/>
            <a:ext cx="37871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8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513839"/>
            <a:ext cx="8567420" cy="4513580"/>
            <a:chOff x="312420" y="1513839"/>
            <a:chExt cx="8567420" cy="4513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595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513839"/>
              <a:ext cx="10566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2700" y="1513839"/>
              <a:ext cx="85343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4659" y="1513839"/>
              <a:ext cx="212344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9159" y="1513839"/>
              <a:ext cx="84581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3499" y="1513839"/>
              <a:ext cx="199136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3379" y="1513839"/>
              <a:ext cx="154685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760" y="1513839"/>
              <a:ext cx="68326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2146299"/>
              <a:ext cx="647699" cy="8432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2100579"/>
              <a:ext cx="116586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0180" y="2100579"/>
              <a:ext cx="211582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5320" y="2100579"/>
              <a:ext cx="115315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85260" y="2100579"/>
              <a:ext cx="208788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4660" y="2100579"/>
              <a:ext cx="68580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57240" y="2100579"/>
              <a:ext cx="109220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6220" y="2100579"/>
              <a:ext cx="167132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96860" y="2100579"/>
              <a:ext cx="98297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40" y="2588259"/>
              <a:ext cx="845819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6960" y="2588259"/>
              <a:ext cx="177037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40940" y="2588259"/>
              <a:ext cx="97536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12440" y="2588259"/>
              <a:ext cx="972819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78860" y="2588259"/>
              <a:ext cx="167640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16779" y="2588259"/>
              <a:ext cx="66040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70779" y="2588259"/>
              <a:ext cx="94742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14340" y="2588259"/>
              <a:ext cx="197611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84060" y="2588259"/>
              <a:ext cx="1795779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540" y="3075939"/>
              <a:ext cx="2616200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03220" y="3075939"/>
              <a:ext cx="744219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96920" y="3075939"/>
              <a:ext cx="2722879" cy="9042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69279" y="3075939"/>
              <a:ext cx="1165859" cy="9042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84620" y="3075939"/>
              <a:ext cx="1082040" cy="9042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16139" y="3075939"/>
              <a:ext cx="1518920" cy="9042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96579" y="3075939"/>
              <a:ext cx="683259" cy="90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7540" y="3563619"/>
              <a:ext cx="149098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72920" y="3563619"/>
              <a:ext cx="2585720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03040" y="3563619"/>
              <a:ext cx="741679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9120" y="3563619"/>
              <a:ext cx="972820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06340" y="3563619"/>
              <a:ext cx="1402080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2820" y="3563619"/>
              <a:ext cx="853440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50660" y="3563619"/>
              <a:ext cx="1369059" cy="9042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66660" y="3563619"/>
              <a:ext cx="1313179" cy="904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7540" y="4051300"/>
              <a:ext cx="1457960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89100" y="4051300"/>
              <a:ext cx="1788160" cy="9042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65780" y="4051300"/>
              <a:ext cx="1201420" cy="9042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8720" y="4051300"/>
              <a:ext cx="683260" cy="9042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05579" y="4051300"/>
              <a:ext cx="980439" cy="9042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47540" y="4051300"/>
              <a:ext cx="660400" cy="9042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98999" y="4051300"/>
              <a:ext cx="980439" cy="9042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40960" y="4051300"/>
              <a:ext cx="693420" cy="90423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95899" y="4051300"/>
              <a:ext cx="660400" cy="9042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4681219"/>
              <a:ext cx="647699" cy="84328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7540" y="4635500"/>
              <a:ext cx="1120140" cy="9042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89380" y="4635500"/>
              <a:ext cx="1153159" cy="9042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74240" y="4635500"/>
              <a:ext cx="985519" cy="9042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791459" y="4635500"/>
              <a:ext cx="1648460" cy="90424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071620" y="4635500"/>
              <a:ext cx="1445260" cy="9042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48579" y="4635500"/>
              <a:ext cx="977900" cy="90424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58179" y="4635500"/>
              <a:ext cx="845820" cy="90424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33160" y="4635500"/>
              <a:ext cx="1562099" cy="9042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26960" y="4635500"/>
              <a:ext cx="975359" cy="90424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034020" y="4635500"/>
              <a:ext cx="845820" cy="9042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7540" y="5123180"/>
              <a:ext cx="2222500" cy="90424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21559" y="5123180"/>
              <a:ext cx="660400" cy="904240"/>
            </a:xfrm>
            <a:prstGeom prst="rect">
              <a:avLst/>
            </a:prstGeom>
          </p:spPr>
        </p:pic>
      </p:grpSp>
      <p:sp>
        <p:nvSpPr>
          <p:cNvPr id="68" name="object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Así</a:t>
            </a:r>
            <a:r>
              <a:rPr spc="-20" dirty="0"/>
              <a:t> </a:t>
            </a:r>
            <a:r>
              <a:rPr dirty="0"/>
              <a:t>lo</a:t>
            </a:r>
            <a:r>
              <a:rPr spc="5" dirty="0"/>
              <a:t> </a:t>
            </a:r>
            <a:r>
              <a:rPr dirty="0"/>
              <a:t>describió</a:t>
            </a:r>
            <a:r>
              <a:rPr spc="15" dirty="0"/>
              <a:t> </a:t>
            </a:r>
            <a:r>
              <a:rPr dirty="0"/>
              <a:t>el</a:t>
            </a:r>
            <a:r>
              <a:rPr spc="5" dirty="0"/>
              <a:t> </a:t>
            </a:r>
            <a:r>
              <a:rPr dirty="0"/>
              <a:t>salmista </a:t>
            </a:r>
            <a:r>
              <a:rPr spc="-10" dirty="0"/>
              <a:t>David: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"Tú</a:t>
            </a:r>
            <a:r>
              <a:rPr spc="350" dirty="0"/>
              <a:t> </a:t>
            </a:r>
            <a:r>
              <a:rPr dirty="0"/>
              <a:t>formaste</a:t>
            </a:r>
            <a:r>
              <a:rPr spc="375" dirty="0"/>
              <a:t> </a:t>
            </a:r>
            <a:r>
              <a:rPr dirty="0"/>
              <a:t>mis</a:t>
            </a:r>
            <a:r>
              <a:rPr spc="345" dirty="0"/>
              <a:t> </a:t>
            </a:r>
            <a:r>
              <a:rPr dirty="0"/>
              <a:t>entrañas;</a:t>
            </a:r>
            <a:r>
              <a:rPr spc="375" dirty="0"/>
              <a:t> </a:t>
            </a:r>
            <a:r>
              <a:rPr dirty="0"/>
              <a:t>me</a:t>
            </a:r>
            <a:r>
              <a:rPr spc="345" dirty="0"/>
              <a:t> </a:t>
            </a:r>
            <a:r>
              <a:rPr dirty="0"/>
              <a:t>hiciste</a:t>
            </a:r>
            <a:r>
              <a:rPr spc="375" dirty="0"/>
              <a:t> </a:t>
            </a:r>
            <a:r>
              <a:rPr spc="-25" dirty="0"/>
              <a:t>en </a:t>
            </a:r>
            <a:r>
              <a:rPr dirty="0"/>
              <a:t>el</a:t>
            </a:r>
            <a:r>
              <a:rPr spc="-15" dirty="0"/>
              <a:t> </a:t>
            </a:r>
            <a:r>
              <a:rPr dirty="0"/>
              <a:t>vientre</a:t>
            </a:r>
            <a:r>
              <a:rPr spc="-15" dirty="0"/>
              <a:t> </a:t>
            </a:r>
            <a:r>
              <a:rPr dirty="0"/>
              <a:t>de mi</a:t>
            </a:r>
            <a:r>
              <a:rPr spc="-10" dirty="0"/>
              <a:t> </a:t>
            </a:r>
            <a:r>
              <a:rPr dirty="0"/>
              <a:t>madre.</a:t>
            </a:r>
            <a:r>
              <a:rPr spc="-25" dirty="0"/>
              <a:t> </a:t>
            </a:r>
            <a:r>
              <a:rPr spc="-35" dirty="0"/>
              <a:t>Te</a:t>
            </a:r>
            <a:r>
              <a:rPr dirty="0"/>
              <a:t> alabaré,</a:t>
            </a:r>
            <a:r>
              <a:rPr spc="-20" dirty="0"/>
              <a:t> </a:t>
            </a:r>
            <a:r>
              <a:rPr spc="-10" dirty="0"/>
              <a:t>porque </a:t>
            </a:r>
            <a:r>
              <a:rPr dirty="0"/>
              <a:t>formidables</a:t>
            </a:r>
            <a:r>
              <a:rPr spc="455" dirty="0"/>
              <a:t> </a:t>
            </a:r>
            <a:r>
              <a:rPr dirty="0"/>
              <a:t>y</a:t>
            </a:r>
            <a:r>
              <a:rPr spc="475" dirty="0"/>
              <a:t> </a:t>
            </a:r>
            <a:r>
              <a:rPr dirty="0"/>
              <a:t>maravillosas</a:t>
            </a:r>
            <a:r>
              <a:rPr spc="455" dirty="0"/>
              <a:t> </a:t>
            </a:r>
            <a:r>
              <a:rPr dirty="0"/>
              <a:t>son</a:t>
            </a:r>
            <a:r>
              <a:rPr spc="440" dirty="0"/>
              <a:t> </a:t>
            </a:r>
            <a:r>
              <a:rPr dirty="0"/>
              <a:t>tus</a:t>
            </a:r>
            <a:r>
              <a:rPr spc="445" dirty="0"/>
              <a:t> </a:t>
            </a:r>
            <a:r>
              <a:rPr spc="-10" dirty="0"/>
              <a:t>obras; </a:t>
            </a:r>
            <a:r>
              <a:rPr dirty="0"/>
              <a:t>estoy</a:t>
            </a:r>
            <a:r>
              <a:rPr spc="415" dirty="0"/>
              <a:t> </a:t>
            </a:r>
            <a:r>
              <a:rPr dirty="0"/>
              <a:t>maravillado</a:t>
            </a:r>
            <a:r>
              <a:rPr spc="430" dirty="0"/>
              <a:t> </a:t>
            </a:r>
            <a:r>
              <a:rPr dirty="0"/>
              <a:t>y</a:t>
            </a:r>
            <a:r>
              <a:rPr spc="425" dirty="0"/>
              <a:t> </a:t>
            </a:r>
            <a:r>
              <a:rPr dirty="0"/>
              <a:t>mi</a:t>
            </a:r>
            <a:r>
              <a:rPr spc="425" dirty="0"/>
              <a:t> </a:t>
            </a:r>
            <a:r>
              <a:rPr dirty="0"/>
              <a:t>alma</a:t>
            </a:r>
            <a:r>
              <a:rPr spc="420" dirty="0"/>
              <a:t> </a:t>
            </a:r>
            <a:r>
              <a:rPr dirty="0"/>
              <a:t>lo</a:t>
            </a:r>
            <a:r>
              <a:rPr spc="420" dirty="0"/>
              <a:t> </a:t>
            </a:r>
            <a:r>
              <a:rPr dirty="0"/>
              <a:t>sabe</a:t>
            </a:r>
            <a:r>
              <a:rPr spc="430" dirty="0"/>
              <a:t> </a:t>
            </a:r>
            <a:r>
              <a:rPr spc="-25" dirty="0"/>
              <a:t>muy </a:t>
            </a:r>
            <a:r>
              <a:rPr dirty="0"/>
              <a:t>bien"</a:t>
            </a:r>
            <a:r>
              <a:rPr spc="15" dirty="0"/>
              <a:t> </a:t>
            </a:r>
            <a:r>
              <a:rPr dirty="0"/>
              <a:t>(Salmo</a:t>
            </a:r>
            <a:r>
              <a:rPr spc="-20" dirty="0"/>
              <a:t> </a:t>
            </a:r>
            <a:r>
              <a:rPr dirty="0"/>
              <a:t>139:</a:t>
            </a:r>
            <a:r>
              <a:rPr spc="30" dirty="0"/>
              <a:t> </a:t>
            </a:r>
            <a:r>
              <a:rPr dirty="0"/>
              <a:t>13, </a:t>
            </a:r>
            <a:r>
              <a:rPr spc="-20" dirty="0"/>
              <a:t>14).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Por</a:t>
            </a:r>
            <a:r>
              <a:rPr spc="325" dirty="0"/>
              <a:t> </a:t>
            </a:r>
            <a:r>
              <a:rPr dirty="0"/>
              <a:t>eso</a:t>
            </a:r>
            <a:r>
              <a:rPr spc="320" dirty="0"/>
              <a:t> </a:t>
            </a:r>
            <a:r>
              <a:rPr dirty="0"/>
              <a:t>no</a:t>
            </a:r>
            <a:r>
              <a:rPr spc="325" dirty="0"/>
              <a:t> </a:t>
            </a:r>
            <a:r>
              <a:rPr dirty="0"/>
              <a:t>puedo</a:t>
            </a:r>
            <a:r>
              <a:rPr spc="315" dirty="0"/>
              <a:t> </a:t>
            </a:r>
            <a:r>
              <a:rPr dirty="0"/>
              <a:t>creer</a:t>
            </a:r>
            <a:r>
              <a:rPr spc="325" dirty="0"/>
              <a:t> </a:t>
            </a:r>
            <a:r>
              <a:rPr dirty="0"/>
              <a:t>en</a:t>
            </a:r>
            <a:r>
              <a:rPr spc="310" dirty="0"/>
              <a:t> </a:t>
            </a:r>
            <a:r>
              <a:rPr dirty="0"/>
              <a:t>la</a:t>
            </a:r>
            <a:r>
              <a:rPr spc="300" dirty="0"/>
              <a:t> </a:t>
            </a:r>
            <a:r>
              <a:rPr dirty="0"/>
              <a:t>teoría</a:t>
            </a:r>
            <a:r>
              <a:rPr spc="300" dirty="0"/>
              <a:t> </a:t>
            </a:r>
            <a:r>
              <a:rPr dirty="0"/>
              <a:t>de</a:t>
            </a:r>
            <a:r>
              <a:rPr spc="320" dirty="0"/>
              <a:t> </a:t>
            </a:r>
            <a:r>
              <a:rPr spc="-25" dirty="0"/>
              <a:t>la </a:t>
            </a:r>
            <a:r>
              <a:rPr spc="-10" dirty="0"/>
              <a:t>evolución.</a:t>
            </a:r>
          </a:p>
        </p:txBody>
      </p:sp>
      <p:pic>
        <p:nvPicPr>
          <p:cNvPr id="69" name="object 6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051800" y="6327138"/>
            <a:ext cx="708659" cy="515620"/>
          </a:xfrm>
          <a:prstGeom prst="rect">
            <a:avLst/>
          </a:prstGeom>
        </p:spPr>
      </p:pic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33</a:t>
            </a:fld>
            <a:endParaRPr spc="4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399539"/>
            <a:ext cx="8567420" cy="3342640"/>
            <a:chOff x="312420" y="1399539"/>
            <a:chExt cx="8567420" cy="3342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4452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399539"/>
              <a:ext cx="9550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2380" y="1399539"/>
              <a:ext cx="15621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2559" y="1399539"/>
              <a:ext cx="120141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3779" y="1399539"/>
              <a:ext cx="167640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9979" y="1399539"/>
              <a:ext cx="120396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3740" y="1399539"/>
              <a:ext cx="84581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9360" y="1399539"/>
              <a:ext cx="127253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1700" y="1399539"/>
              <a:ext cx="162814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540" y="1887219"/>
              <a:ext cx="374142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46220" y="1887219"/>
              <a:ext cx="138176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5240" y="1887219"/>
              <a:ext cx="146303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28079" y="1887219"/>
              <a:ext cx="97535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73239" y="1887219"/>
              <a:ext cx="200660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540" y="2374900"/>
              <a:ext cx="97536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75080" y="2374900"/>
              <a:ext cx="137922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16480" y="2374900"/>
              <a:ext cx="97789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56559" y="2374900"/>
              <a:ext cx="1036319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55060" y="2374900"/>
              <a:ext cx="163068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47920" y="2374900"/>
              <a:ext cx="393192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540" y="2862579"/>
              <a:ext cx="2059939" cy="9042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59659" y="2862579"/>
              <a:ext cx="977900" cy="9042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97199" y="2862579"/>
              <a:ext cx="1206500" cy="904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63340" y="2862579"/>
              <a:ext cx="1483360" cy="9042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06340" y="2862579"/>
              <a:ext cx="2407919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76439" y="2862579"/>
              <a:ext cx="932179" cy="9042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70800" y="2862579"/>
              <a:ext cx="1209040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540" y="3350260"/>
              <a:ext cx="97536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06500" y="3350260"/>
              <a:ext cx="1026160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26259" y="3350260"/>
              <a:ext cx="2204719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579" y="3350260"/>
              <a:ext cx="1272539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90720" y="3350260"/>
              <a:ext cx="234696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33820" y="3350260"/>
              <a:ext cx="106934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99300" y="3350260"/>
              <a:ext cx="178054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540" y="3837939"/>
              <a:ext cx="3327400" cy="9042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426459" y="3837939"/>
              <a:ext cx="660400" cy="90424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36257" y="1515681"/>
            <a:ext cx="807339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La</a:t>
            </a:r>
            <a:r>
              <a:rPr sz="3200" spc="6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teoría</a:t>
            </a:r>
            <a:r>
              <a:rPr sz="3200" spc="6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6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afirma</a:t>
            </a:r>
            <a:r>
              <a:rPr sz="3200" spc="6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6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6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6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surgió </a:t>
            </a:r>
            <a:r>
              <a:rPr sz="3200" dirty="0">
                <a:latin typeface="Tahoma"/>
                <a:cs typeface="Tahoma"/>
              </a:rPr>
              <a:t>espontáneamente</a:t>
            </a:r>
            <a:r>
              <a:rPr sz="3200" spc="6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hace</a:t>
            </a:r>
            <a:r>
              <a:rPr sz="3200" spc="6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miles</a:t>
            </a:r>
            <a:r>
              <a:rPr sz="3200" spc="6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6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millones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5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años</a:t>
            </a:r>
            <a:r>
              <a:rPr sz="3200" spc="5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</a:t>
            </a:r>
            <a:r>
              <a:rPr sz="3200" spc="5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5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mares</a:t>
            </a:r>
            <a:r>
              <a:rPr sz="3200" spc="5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inimaginablemente </a:t>
            </a:r>
            <a:r>
              <a:rPr sz="3200" dirty="0">
                <a:latin typeface="Tahoma"/>
                <a:cs typeface="Tahoma"/>
              </a:rPr>
              <a:t>antiguos</a:t>
            </a:r>
            <a:r>
              <a:rPr sz="3200" spc="5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5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una</a:t>
            </a:r>
            <a:r>
              <a:rPr sz="3200" spc="5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tierra</a:t>
            </a:r>
            <a:r>
              <a:rPr sz="3200" spc="5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primigenia</a:t>
            </a:r>
            <a:r>
              <a:rPr sz="3200" spc="5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55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una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creencias</a:t>
            </a:r>
            <a:r>
              <a:rPr sz="3200" spc="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más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aceptadas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del</a:t>
            </a:r>
            <a:r>
              <a:rPr sz="3200" spc="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mundo contemporáneo.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244840" y="6327138"/>
            <a:ext cx="515620" cy="51562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868161" y="4293095"/>
            <a:ext cx="2124074" cy="2371725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4</a:t>
            </a:fld>
            <a:endParaRPr spc="4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183639"/>
            <a:ext cx="8567420" cy="3830320"/>
            <a:chOff x="312420" y="1183639"/>
            <a:chExt cx="8567420" cy="38303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2293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183639"/>
              <a:ext cx="9550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8420" y="1183639"/>
              <a:ext cx="15621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6359" y="1183639"/>
              <a:ext cx="177800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0199" y="1183639"/>
              <a:ext cx="84582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1860" y="1183639"/>
              <a:ext cx="2382519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40220" y="1183639"/>
              <a:ext cx="97535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51420" y="1183639"/>
              <a:ext cx="132842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1671319"/>
              <a:ext cx="200406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3459" y="1671319"/>
              <a:ext cx="97790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00680" y="1671319"/>
              <a:ext cx="94741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87420" y="1671319"/>
              <a:ext cx="276097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7720" y="1671319"/>
              <a:ext cx="84582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2860" y="1671319"/>
              <a:ext cx="139953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11720" y="1671319"/>
              <a:ext cx="98044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31479" y="1671319"/>
              <a:ext cx="848359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540" y="2159000"/>
              <a:ext cx="280162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54680" y="2159000"/>
              <a:ext cx="206248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2679" y="2159000"/>
              <a:ext cx="97536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23560" y="2159000"/>
              <a:ext cx="112521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64299" y="2159000"/>
              <a:ext cx="176530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42579" y="2159000"/>
              <a:ext cx="93725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540" y="2646679"/>
              <a:ext cx="1104899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89380" y="2646679"/>
              <a:ext cx="2730499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69360" y="2646679"/>
              <a:ext cx="1391919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08220" y="2646679"/>
              <a:ext cx="751839" cy="9042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09540" y="2646679"/>
              <a:ext cx="150876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65240" y="2646679"/>
              <a:ext cx="97790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90079" y="2646679"/>
              <a:ext cx="1889760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7540" y="3134360"/>
              <a:ext cx="1308099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53539" y="3134360"/>
              <a:ext cx="1546860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10840" y="3134360"/>
              <a:ext cx="204216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63440" y="3134360"/>
              <a:ext cx="3528060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99400" y="3134360"/>
              <a:ext cx="98044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7540" y="3622039"/>
              <a:ext cx="1026160" cy="9042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39239" y="3622039"/>
              <a:ext cx="1765300" cy="9042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82620" y="3622039"/>
              <a:ext cx="1272540" cy="9042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30699" y="3622039"/>
              <a:ext cx="1869439" cy="9042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75679" y="3622039"/>
              <a:ext cx="751840" cy="9042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03060" y="3622039"/>
              <a:ext cx="1026159" cy="9042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04760" y="3622039"/>
              <a:ext cx="1275079" cy="9042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7540" y="4109719"/>
              <a:ext cx="2395220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21280" y="4109719"/>
              <a:ext cx="741680" cy="9042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51480" y="4109719"/>
              <a:ext cx="2326640" cy="9042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39640" y="4109719"/>
              <a:ext cx="660400" cy="90423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536257" y="1299845"/>
            <a:ext cx="8077834" cy="344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La</a:t>
            </a:r>
            <a:r>
              <a:rPr sz="3200" spc="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teoría</a:t>
            </a:r>
            <a:r>
              <a:rPr sz="3200" spc="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incluye</a:t>
            </a:r>
            <a:r>
              <a:rPr sz="3200" spc="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convicción</a:t>
            </a:r>
            <a:r>
              <a:rPr sz="3200" spc="7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75" dirty="0">
                <a:latin typeface="Tahoma"/>
                <a:cs typeface="Tahoma"/>
              </a:rPr>
              <a:t>  </a:t>
            </a:r>
            <a:r>
              <a:rPr sz="3200" spc="-20" dirty="0">
                <a:latin typeface="Tahoma"/>
                <a:cs typeface="Tahoma"/>
              </a:rPr>
              <a:t>que, </a:t>
            </a:r>
            <a:r>
              <a:rPr sz="3200" dirty="0">
                <a:latin typeface="Tahoma"/>
                <a:cs typeface="Tahoma"/>
              </a:rPr>
              <a:t>después</a:t>
            </a:r>
            <a:r>
              <a:rPr sz="3200" spc="4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3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</a:t>
            </a:r>
            <a:r>
              <a:rPr sz="3200" spc="3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surgimiento,</a:t>
            </a:r>
            <a:r>
              <a:rPr sz="3200" spc="3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3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vida,</a:t>
            </a:r>
            <a:r>
              <a:rPr sz="3200" spc="4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</a:t>
            </a:r>
            <a:r>
              <a:rPr sz="3200" spc="40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multifacética</a:t>
            </a:r>
            <a:r>
              <a:rPr sz="3200" spc="-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variedad</a:t>
            </a:r>
            <a:r>
              <a:rPr sz="3200" spc="-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sus</a:t>
            </a:r>
            <a:r>
              <a:rPr sz="3200" spc="-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formas</a:t>
            </a:r>
            <a:r>
              <a:rPr sz="3200" spc="-3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se </a:t>
            </a:r>
            <a:r>
              <a:rPr sz="3200" dirty="0">
                <a:latin typeface="Tahoma"/>
                <a:cs typeface="Tahoma"/>
              </a:rPr>
              <a:t>fue</a:t>
            </a:r>
            <a:r>
              <a:rPr sz="3200" spc="4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organizando</a:t>
            </a:r>
            <a:r>
              <a:rPr sz="3200" spc="4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poco</a:t>
            </a:r>
            <a:r>
              <a:rPr sz="3200" spc="4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4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poco,</a:t>
            </a:r>
            <a:r>
              <a:rPr sz="3200" spc="4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4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manera </a:t>
            </a:r>
            <a:r>
              <a:rPr sz="3200" dirty="0">
                <a:latin typeface="Tahoma"/>
                <a:cs typeface="Tahoma"/>
              </a:rPr>
              <a:t>muy</a:t>
            </a:r>
            <a:r>
              <a:rPr sz="3200" spc="-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lenta,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pasando</a:t>
            </a:r>
            <a:r>
              <a:rPr sz="3200" spc="-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progresivamente</a:t>
            </a:r>
            <a:r>
              <a:rPr sz="3200" spc="-3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de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60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formas</a:t>
            </a:r>
            <a:r>
              <a:rPr sz="3200" spc="6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más</a:t>
            </a:r>
            <a:r>
              <a:rPr sz="3200" spc="6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simples</a:t>
            </a:r>
            <a:r>
              <a:rPr sz="3200" spc="6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62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las</a:t>
            </a:r>
            <a:r>
              <a:rPr sz="3200" spc="62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más </a:t>
            </a:r>
            <a:r>
              <a:rPr sz="3200" dirty="0">
                <a:latin typeface="Tahoma"/>
                <a:cs typeface="Tahoma"/>
              </a:rPr>
              <a:t>avanzadas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complejas.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51" name="object 5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252459" y="6327138"/>
            <a:ext cx="508000" cy="51562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868161" y="4293095"/>
            <a:ext cx="2124074" cy="2371725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5</a:t>
            </a:fld>
            <a:endParaRPr spc="4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513839"/>
            <a:ext cx="8567420" cy="4904740"/>
            <a:chOff x="312420" y="1513839"/>
            <a:chExt cx="8567420" cy="4904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595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513839"/>
              <a:ext cx="9931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700" y="1513839"/>
              <a:ext cx="9906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1859" y="1513839"/>
              <a:ext cx="181610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6979" y="1513839"/>
              <a:ext cx="130810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4099" y="1513839"/>
              <a:ext cx="193802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81140" y="1513839"/>
              <a:ext cx="167640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36560" y="1513839"/>
              <a:ext cx="84327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2001519"/>
              <a:ext cx="156464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0859" y="2001519"/>
              <a:ext cx="296671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60" y="2001519"/>
              <a:ext cx="103378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8720" y="2001519"/>
              <a:ext cx="185420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51599" y="2001519"/>
              <a:ext cx="93472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85000" y="2001519"/>
              <a:ext cx="1894840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489200"/>
              <a:ext cx="75184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9020" y="2489200"/>
              <a:ext cx="144272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51380" y="2489200"/>
              <a:ext cx="184912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60140" y="2489200"/>
              <a:ext cx="1328419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48199" y="2489200"/>
              <a:ext cx="173482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2660" y="2489200"/>
              <a:ext cx="243331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35620" y="2489200"/>
              <a:ext cx="74422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540" y="2976879"/>
              <a:ext cx="1272540" cy="9042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1339" y="2976879"/>
              <a:ext cx="1470660" cy="904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23259" y="2976879"/>
              <a:ext cx="1869439" cy="9042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13960" y="2976879"/>
              <a:ext cx="1846580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81799" y="2976879"/>
              <a:ext cx="2098040" cy="9042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7540" y="3464560"/>
              <a:ext cx="2077720" cy="9042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49499" y="3464560"/>
              <a:ext cx="741680" cy="9042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25420" y="3464560"/>
              <a:ext cx="2428239" cy="904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87899" y="3464560"/>
              <a:ext cx="2585720" cy="904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07860" y="3464560"/>
              <a:ext cx="759459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01560" y="3464560"/>
              <a:ext cx="1478279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540" y="3952239"/>
              <a:ext cx="1437640" cy="90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36700" y="3952239"/>
              <a:ext cx="660400" cy="9042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4584700"/>
              <a:ext cx="647699" cy="8432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7540" y="4538979"/>
              <a:ext cx="1399540" cy="9042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52600" y="4538979"/>
              <a:ext cx="1290320" cy="9042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58440" y="4538979"/>
              <a:ext cx="2009139" cy="9042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83099" y="4538979"/>
              <a:ext cx="1678939" cy="9042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77560" y="4538979"/>
              <a:ext cx="845819" cy="9042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38899" y="4538979"/>
              <a:ext cx="1684020" cy="9042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38439" y="4538979"/>
              <a:ext cx="1041400" cy="9042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7540" y="5026660"/>
              <a:ext cx="1203960" cy="9042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57680" y="5026660"/>
              <a:ext cx="1978660" cy="9042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52520" y="5026660"/>
              <a:ext cx="2557779" cy="9042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26479" y="5026660"/>
              <a:ext cx="2075179" cy="9042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17839" y="5026660"/>
              <a:ext cx="762000" cy="9042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7540" y="5514339"/>
              <a:ext cx="1981200" cy="9042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09799" y="5514339"/>
              <a:ext cx="1145539" cy="9042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46399" y="5514339"/>
              <a:ext cx="1930400" cy="9042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465320" y="5514339"/>
              <a:ext cx="975360" cy="90424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31740" y="5514339"/>
              <a:ext cx="2288540" cy="9042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81799" y="5514339"/>
              <a:ext cx="660400" cy="90424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536257" y="1631315"/>
            <a:ext cx="8073390" cy="451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71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En</a:t>
            </a:r>
            <a:r>
              <a:rPr sz="3200" spc="2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un</a:t>
            </a:r>
            <a:r>
              <a:rPr sz="3200" spc="2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pasado</a:t>
            </a:r>
            <a:r>
              <a:rPr sz="3200" spc="2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muy</a:t>
            </a:r>
            <a:r>
              <a:rPr sz="3200" spc="2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remoto,</a:t>
            </a:r>
            <a:r>
              <a:rPr sz="3200" spc="2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afirma</a:t>
            </a:r>
            <a:r>
              <a:rPr sz="3200" spc="24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teoría</a:t>
            </a:r>
            <a:r>
              <a:rPr sz="3200" spc="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evolucionista,</a:t>
            </a:r>
            <a:r>
              <a:rPr sz="3200" spc="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los</a:t>
            </a:r>
            <a:r>
              <a:rPr sz="3200" spc="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átomos</a:t>
            </a:r>
            <a:r>
              <a:rPr sz="3200" spc="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9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unieron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5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otros</a:t>
            </a:r>
            <a:r>
              <a:rPr sz="3200" spc="5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átomos</a:t>
            </a:r>
            <a:r>
              <a:rPr sz="3200" spc="5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para</a:t>
            </a:r>
            <a:r>
              <a:rPr sz="3200" spc="5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formar</a:t>
            </a:r>
            <a:r>
              <a:rPr sz="3200" spc="5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moléculas,</a:t>
            </a:r>
            <a:r>
              <a:rPr sz="3200" spc="54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y </a:t>
            </a:r>
            <a:r>
              <a:rPr sz="3200" dirty="0">
                <a:latin typeface="Tahoma"/>
                <a:cs typeface="Tahoma"/>
              </a:rPr>
              <a:t>más</a:t>
            </a:r>
            <a:r>
              <a:rPr sz="3200" spc="20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tarde</a:t>
            </a:r>
            <a:r>
              <a:rPr sz="3200" spc="20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células,</a:t>
            </a:r>
            <a:r>
              <a:rPr sz="3200" spc="20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tejidos,</a:t>
            </a:r>
            <a:r>
              <a:rPr sz="3200" spc="200" dirty="0">
                <a:latin typeface="Tahoma"/>
                <a:cs typeface="Tahoma"/>
              </a:rPr>
              <a:t>   </a:t>
            </a:r>
            <a:r>
              <a:rPr sz="3200" spc="-10" dirty="0">
                <a:latin typeface="Tahoma"/>
                <a:cs typeface="Tahoma"/>
              </a:rPr>
              <a:t>órganos, </a:t>
            </a:r>
            <a:r>
              <a:rPr sz="3200" dirty="0">
                <a:latin typeface="Tahoma"/>
                <a:cs typeface="Tahoma"/>
              </a:rPr>
              <a:t>sistemas</a:t>
            </a:r>
            <a:r>
              <a:rPr sz="3200" spc="3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3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finalmente</a:t>
            </a:r>
            <a:r>
              <a:rPr sz="3200" spc="3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organismos</a:t>
            </a:r>
            <a:r>
              <a:rPr sz="3200" spc="3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</a:t>
            </a:r>
            <a:r>
              <a:rPr sz="3200" spc="3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seres vivos.</a:t>
            </a:r>
            <a:endParaRPr sz="3200">
              <a:latin typeface="Tahoma"/>
              <a:cs typeface="Tahoma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Todo</a:t>
            </a:r>
            <a:r>
              <a:rPr sz="3200" spc="-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esto</a:t>
            </a:r>
            <a:r>
              <a:rPr sz="3200" spc="-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sucedió,</a:t>
            </a:r>
            <a:r>
              <a:rPr sz="3200" spc="-4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afirma</a:t>
            </a:r>
            <a:r>
              <a:rPr sz="3200" spc="-1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teoría,</a:t>
            </a:r>
            <a:r>
              <a:rPr sz="3200" spc="-3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sin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78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ninguna</a:t>
            </a:r>
            <a:r>
              <a:rPr sz="3200" spc="7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inteligencia</a:t>
            </a:r>
            <a:r>
              <a:rPr sz="3200" spc="7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planeara</a:t>
            </a:r>
            <a:r>
              <a:rPr sz="3200" spc="785" dirty="0">
                <a:latin typeface="Tahoma"/>
                <a:cs typeface="Tahoma"/>
              </a:rPr>
              <a:t>  </a:t>
            </a:r>
            <a:r>
              <a:rPr sz="3200" spc="-50" dirty="0">
                <a:latin typeface="Tahoma"/>
                <a:cs typeface="Tahoma"/>
              </a:rPr>
              <a:t>o </a:t>
            </a:r>
            <a:r>
              <a:rPr sz="3200" dirty="0">
                <a:latin typeface="Tahoma"/>
                <a:cs typeface="Tahoma"/>
              </a:rPr>
              <a:t>dirigiera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ese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proceso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10" dirty="0">
                <a:latin typeface="Tahoma"/>
                <a:cs typeface="Tahoma"/>
              </a:rPr>
              <a:t> desarrollo.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247380" y="6327138"/>
            <a:ext cx="513079" cy="515620"/>
          </a:xfrm>
          <a:prstGeom prst="rect">
            <a:avLst/>
          </a:prstGeom>
        </p:spPr>
      </p:pic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6</a:t>
            </a:fld>
            <a:endParaRPr spc="4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513839"/>
            <a:ext cx="8567420" cy="4513580"/>
            <a:chOff x="312420" y="1513839"/>
            <a:chExt cx="8567420" cy="4513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559559"/>
              <a:ext cx="647699" cy="843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513839"/>
              <a:ext cx="10312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5720" y="1513839"/>
              <a:ext cx="1305559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8220" y="1513839"/>
              <a:ext cx="97790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3059" y="1513839"/>
              <a:ext cx="84328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3280" y="1513839"/>
              <a:ext cx="15621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2320" y="1513839"/>
              <a:ext cx="284480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4060" y="1513839"/>
              <a:ext cx="1795779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540" y="2001519"/>
              <a:ext cx="94741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9520" y="2001519"/>
              <a:ext cx="288543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520" y="2001519"/>
              <a:ext cx="97790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11979" y="2001519"/>
              <a:ext cx="166370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0240" y="2001519"/>
              <a:ext cx="97536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0160" y="2001519"/>
              <a:ext cx="120649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21220" y="2001519"/>
              <a:ext cx="975359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51139" y="2001519"/>
              <a:ext cx="102870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489200"/>
              <a:ext cx="144018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88159" y="2489200"/>
              <a:ext cx="317500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73599" y="2489200"/>
              <a:ext cx="97536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56860" y="2489200"/>
              <a:ext cx="84836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13120" y="2489200"/>
              <a:ext cx="127254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93560" y="2489200"/>
              <a:ext cx="741679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45679" y="2489200"/>
              <a:ext cx="97790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31479" y="2489200"/>
              <a:ext cx="848359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540" y="2976879"/>
              <a:ext cx="1755139" cy="9042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54200" y="2976879"/>
              <a:ext cx="683260" cy="9042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25980" y="2976879"/>
              <a:ext cx="845819" cy="904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57780" y="2976879"/>
              <a:ext cx="2407920" cy="9042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27220" y="2976879"/>
              <a:ext cx="660400" cy="9042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3609339"/>
              <a:ext cx="647699" cy="8432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7540" y="3563619"/>
              <a:ext cx="861060" cy="9042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34439" y="3563619"/>
              <a:ext cx="1917700" cy="90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87980" y="3563619"/>
              <a:ext cx="1701799" cy="9042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25620" y="3563619"/>
              <a:ext cx="975360" cy="9042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36820" y="3563619"/>
              <a:ext cx="1165860" cy="9042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38520" y="3563619"/>
              <a:ext cx="1653539" cy="9042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53579" y="3563619"/>
              <a:ext cx="683259" cy="9042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72679" y="3563619"/>
              <a:ext cx="701040" cy="9042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35239" y="3563619"/>
              <a:ext cx="1079500" cy="9042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76260" y="3563619"/>
              <a:ext cx="703579" cy="9042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7540" y="4051300"/>
              <a:ext cx="693420" cy="904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2479" y="4051300"/>
              <a:ext cx="1272539" cy="904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26539" y="4051300"/>
              <a:ext cx="693420" cy="9042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1020" y="4051300"/>
              <a:ext cx="741680" cy="9042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41220" y="4051300"/>
              <a:ext cx="701040" cy="9042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03780" y="4051300"/>
              <a:ext cx="1869440" cy="9042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34740" y="4051300"/>
              <a:ext cx="701039" cy="9042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31920" y="4051300"/>
              <a:ext cx="693420" cy="9042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86860" y="4051300"/>
              <a:ext cx="1663700" cy="90423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12079" y="4051300"/>
              <a:ext cx="660400" cy="9042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66079" y="4051300"/>
              <a:ext cx="2049779" cy="9042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77379" y="4051300"/>
              <a:ext cx="693420" cy="9042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32320" y="4051300"/>
              <a:ext cx="660400" cy="9042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4681219"/>
              <a:ext cx="647699" cy="8432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7540" y="4635500"/>
              <a:ext cx="1120140" cy="90424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27480" y="4635500"/>
              <a:ext cx="853440" cy="9042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50720" y="4635500"/>
              <a:ext cx="1590040" cy="90424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10559" y="4635500"/>
              <a:ext cx="845819" cy="90424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26179" y="4635500"/>
              <a:ext cx="2413000" cy="9042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08979" y="4635500"/>
              <a:ext cx="1422400" cy="90424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03720" y="4635500"/>
              <a:ext cx="1203959" cy="9042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77479" y="4635500"/>
              <a:ext cx="1102359" cy="90424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7540" y="5123180"/>
              <a:ext cx="1173480" cy="9042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99539" y="5123180"/>
              <a:ext cx="845820" cy="9042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833880" y="5123180"/>
              <a:ext cx="1663699" cy="90424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088640" y="5123180"/>
              <a:ext cx="759460" cy="90424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36620" y="5123180"/>
              <a:ext cx="2049779" cy="90424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77460" y="5123180"/>
              <a:ext cx="975360" cy="90424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43879" y="5123180"/>
              <a:ext cx="845820" cy="90424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5679" y="5123180"/>
              <a:ext cx="1272540" cy="9042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09740" y="5123180"/>
              <a:ext cx="660400" cy="904240"/>
            </a:xfrm>
            <a:prstGeom prst="rect">
              <a:avLst/>
            </a:prstGeom>
          </p:spPr>
        </p:pic>
      </p:grpSp>
      <p:sp>
        <p:nvSpPr>
          <p:cNvPr id="76" name="object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013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No</a:t>
            </a:r>
            <a:r>
              <a:rPr spc="450" dirty="0"/>
              <a:t> </a:t>
            </a:r>
            <a:r>
              <a:rPr dirty="0"/>
              <a:t>creo</a:t>
            </a:r>
            <a:r>
              <a:rPr spc="450" dirty="0"/>
              <a:t> </a:t>
            </a:r>
            <a:r>
              <a:rPr dirty="0"/>
              <a:t>en</a:t>
            </a:r>
            <a:r>
              <a:rPr spc="450" dirty="0"/>
              <a:t> </a:t>
            </a:r>
            <a:r>
              <a:rPr dirty="0"/>
              <a:t>la</a:t>
            </a:r>
            <a:r>
              <a:rPr spc="430" dirty="0"/>
              <a:t> </a:t>
            </a:r>
            <a:r>
              <a:rPr dirty="0"/>
              <a:t>teoría</a:t>
            </a:r>
            <a:r>
              <a:rPr spc="430" dirty="0"/>
              <a:t> </a:t>
            </a:r>
            <a:r>
              <a:rPr dirty="0"/>
              <a:t>evolucionista</a:t>
            </a:r>
            <a:r>
              <a:rPr spc="475" dirty="0"/>
              <a:t> </a:t>
            </a:r>
            <a:r>
              <a:rPr spc="-10" dirty="0"/>
              <a:t>porque </a:t>
            </a:r>
            <a:r>
              <a:rPr dirty="0"/>
              <a:t>va</a:t>
            </a:r>
            <a:r>
              <a:rPr spc="484" dirty="0"/>
              <a:t> </a:t>
            </a:r>
            <a:r>
              <a:rPr dirty="0"/>
              <a:t>directamente</a:t>
            </a:r>
            <a:r>
              <a:rPr spc="515" dirty="0"/>
              <a:t> </a:t>
            </a:r>
            <a:r>
              <a:rPr dirty="0"/>
              <a:t>en</a:t>
            </a:r>
            <a:r>
              <a:rPr spc="484" dirty="0"/>
              <a:t> </a:t>
            </a:r>
            <a:r>
              <a:rPr dirty="0"/>
              <a:t>contra</a:t>
            </a:r>
            <a:r>
              <a:rPr spc="500" dirty="0"/>
              <a:t> </a:t>
            </a:r>
            <a:r>
              <a:rPr dirty="0"/>
              <a:t>de</a:t>
            </a:r>
            <a:r>
              <a:rPr spc="490" dirty="0"/>
              <a:t> </a:t>
            </a:r>
            <a:r>
              <a:rPr dirty="0"/>
              <a:t>una</a:t>
            </a:r>
            <a:r>
              <a:rPr spc="495" dirty="0"/>
              <a:t> </a:t>
            </a:r>
            <a:r>
              <a:rPr dirty="0"/>
              <a:t>de</a:t>
            </a:r>
            <a:r>
              <a:rPr spc="490" dirty="0"/>
              <a:t> </a:t>
            </a:r>
            <a:r>
              <a:rPr spc="-25" dirty="0"/>
              <a:t>las </a:t>
            </a:r>
            <a:r>
              <a:rPr dirty="0"/>
              <a:t>leyes</a:t>
            </a:r>
            <a:r>
              <a:rPr spc="-40" dirty="0"/>
              <a:t>  </a:t>
            </a:r>
            <a:r>
              <a:rPr dirty="0"/>
              <a:t>fundamentales</a:t>
            </a:r>
            <a:r>
              <a:rPr spc="-25" dirty="0"/>
              <a:t>  </a:t>
            </a:r>
            <a:r>
              <a:rPr dirty="0"/>
              <a:t>de</a:t>
            </a:r>
            <a:r>
              <a:rPr spc="-45" dirty="0"/>
              <a:t>  </a:t>
            </a:r>
            <a:r>
              <a:rPr dirty="0"/>
              <a:t>la</a:t>
            </a:r>
            <a:r>
              <a:rPr spc="-30" dirty="0"/>
              <a:t>  </a:t>
            </a:r>
            <a:r>
              <a:rPr dirty="0"/>
              <a:t>vida</a:t>
            </a:r>
            <a:r>
              <a:rPr spc="-45" dirty="0"/>
              <a:t>  </a:t>
            </a:r>
            <a:r>
              <a:rPr dirty="0"/>
              <a:t>y</a:t>
            </a:r>
            <a:r>
              <a:rPr spc="-25" dirty="0"/>
              <a:t>  </a:t>
            </a:r>
            <a:r>
              <a:rPr dirty="0"/>
              <a:t>de</a:t>
            </a:r>
            <a:r>
              <a:rPr spc="-35" dirty="0"/>
              <a:t>  </a:t>
            </a:r>
            <a:r>
              <a:rPr spc="-25" dirty="0"/>
              <a:t>la </a:t>
            </a:r>
            <a:r>
              <a:rPr dirty="0"/>
              <a:t>ciencia: la</a:t>
            </a:r>
            <a:r>
              <a:rPr spc="-10" dirty="0"/>
              <a:t> biogénesis.</a:t>
            </a:r>
          </a:p>
          <a:p>
            <a:pPr marL="354965" marR="6985" indent="-342900" algn="just">
              <a:lnSpc>
                <a:spcPts val="3840"/>
              </a:lnSpc>
              <a:spcBef>
                <a:spcPts val="91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El</a:t>
            </a:r>
            <a:r>
              <a:rPr spc="70" dirty="0"/>
              <a:t>  </a:t>
            </a:r>
            <a:r>
              <a:rPr dirty="0"/>
              <a:t>término</a:t>
            </a:r>
            <a:r>
              <a:rPr spc="75" dirty="0"/>
              <a:t>  </a:t>
            </a:r>
            <a:r>
              <a:rPr dirty="0"/>
              <a:t>consta</a:t>
            </a:r>
            <a:r>
              <a:rPr spc="75" dirty="0"/>
              <a:t>  </a:t>
            </a:r>
            <a:r>
              <a:rPr dirty="0"/>
              <a:t>de</a:t>
            </a:r>
            <a:r>
              <a:rPr spc="70" dirty="0"/>
              <a:t>  </a:t>
            </a:r>
            <a:r>
              <a:rPr dirty="0"/>
              <a:t>dos</a:t>
            </a:r>
            <a:r>
              <a:rPr spc="75" dirty="0"/>
              <a:t>  </a:t>
            </a:r>
            <a:r>
              <a:rPr dirty="0"/>
              <a:t>partes:</a:t>
            </a:r>
            <a:r>
              <a:rPr spc="75" dirty="0"/>
              <a:t>  </a:t>
            </a:r>
            <a:r>
              <a:rPr spc="-30" dirty="0"/>
              <a:t>"</a:t>
            </a:r>
            <a:r>
              <a:rPr sz="3350" i="1" spc="-30" dirty="0">
                <a:latin typeface="Tahoma"/>
                <a:cs typeface="Tahoma"/>
              </a:rPr>
              <a:t>bio</a:t>
            </a:r>
            <a:r>
              <a:rPr spc="-30" dirty="0"/>
              <a:t>" </a:t>
            </a:r>
            <a:r>
              <a:rPr spc="-10" dirty="0"/>
              <a:t>(</a:t>
            </a:r>
            <a:r>
              <a:rPr sz="3350" i="1" spc="-10" dirty="0">
                <a:latin typeface="Tahoma"/>
                <a:cs typeface="Tahoma"/>
              </a:rPr>
              <a:t>vida</a:t>
            </a:r>
            <a:r>
              <a:rPr spc="-10" dirty="0"/>
              <a:t>)</a:t>
            </a:r>
            <a:r>
              <a:rPr spc="-165" dirty="0"/>
              <a:t> </a:t>
            </a:r>
            <a:r>
              <a:rPr dirty="0"/>
              <a:t>y</a:t>
            </a:r>
            <a:r>
              <a:rPr spc="-175" dirty="0"/>
              <a:t> </a:t>
            </a:r>
            <a:r>
              <a:rPr spc="-40" dirty="0"/>
              <a:t>"</a:t>
            </a:r>
            <a:r>
              <a:rPr sz="3350" i="1" spc="-40" dirty="0">
                <a:latin typeface="Tahoma"/>
                <a:cs typeface="Tahoma"/>
              </a:rPr>
              <a:t>génesis</a:t>
            </a:r>
            <a:r>
              <a:rPr spc="-40" dirty="0"/>
              <a:t>"</a:t>
            </a:r>
            <a:r>
              <a:rPr spc="-130" dirty="0"/>
              <a:t> </a:t>
            </a:r>
            <a:r>
              <a:rPr spc="-30" dirty="0"/>
              <a:t>(</a:t>
            </a:r>
            <a:r>
              <a:rPr sz="3350" i="1" spc="-30" dirty="0">
                <a:latin typeface="Tahoma"/>
                <a:cs typeface="Tahoma"/>
              </a:rPr>
              <a:t>origen</a:t>
            </a:r>
            <a:r>
              <a:rPr spc="-30" dirty="0"/>
              <a:t>,</a:t>
            </a:r>
            <a:r>
              <a:rPr spc="-155" dirty="0"/>
              <a:t> </a:t>
            </a:r>
            <a:r>
              <a:rPr sz="3350" i="1" spc="-10" dirty="0">
                <a:latin typeface="Tahoma"/>
                <a:cs typeface="Tahoma"/>
              </a:rPr>
              <a:t>principio</a:t>
            </a:r>
            <a:r>
              <a:rPr spc="-10" dirty="0"/>
              <a:t>).</a:t>
            </a:r>
            <a:endParaRPr sz="3350">
              <a:latin typeface="Tahoma"/>
              <a:cs typeface="Tahoma"/>
            </a:endParaRPr>
          </a:p>
          <a:p>
            <a:pPr marL="354965" marR="6985" indent="-342900" algn="just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Por</a:t>
            </a:r>
            <a:r>
              <a:rPr spc="615" dirty="0"/>
              <a:t> </a:t>
            </a:r>
            <a:r>
              <a:rPr dirty="0"/>
              <a:t>lo</a:t>
            </a:r>
            <a:r>
              <a:rPr spc="610" dirty="0"/>
              <a:t> </a:t>
            </a:r>
            <a:r>
              <a:rPr dirty="0"/>
              <a:t>tanto,</a:t>
            </a:r>
            <a:r>
              <a:rPr spc="605" dirty="0"/>
              <a:t> </a:t>
            </a:r>
            <a:r>
              <a:rPr dirty="0"/>
              <a:t>la</a:t>
            </a:r>
            <a:r>
              <a:rPr spc="615" dirty="0"/>
              <a:t> </a:t>
            </a:r>
            <a:r>
              <a:rPr dirty="0"/>
              <a:t>biogénesis</a:t>
            </a:r>
            <a:r>
              <a:rPr spc="630" dirty="0"/>
              <a:t> </a:t>
            </a:r>
            <a:r>
              <a:rPr dirty="0"/>
              <a:t>tiene</a:t>
            </a:r>
            <a:r>
              <a:rPr spc="630" dirty="0"/>
              <a:t> </a:t>
            </a:r>
            <a:r>
              <a:rPr dirty="0"/>
              <a:t>que</a:t>
            </a:r>
            <a:r>
              <a:rPr spc="625" dirty="0"/>
              <a:t> </a:t>
            </a:r>
            <a:r>
              <a:rPr spc="-25" dirty="0"/>
              <a:t>ver </a:t>
            </a:r>
            <a:r>
              <a:rPr dirty="0"/>
              <a:t>con</a:t>
            </a:r>
            <a:r>
              <a:rPr spc="-10" dirty="0"/>
              <a:t> </a:t>
            </a:r>
            <a:r>
              <a:rPr dirty="0"/>
              <a:t>el</a:t>
            </a:r>
            <a:r>
              <a:rPr spc="5" dirty="0"/>
              <a:t> </a:t>
            </a:r>
            <a:r>
              <a:rPr dirty="0"/>
              <a:t>origen o principio</a:t>
            </a:r>
            <a:r>
              <a:rPr spc="20" dirty="0"/>
              <a:t> </a:t>
            </a:r>
            <a:r>
              <a:rPr dirty="0"/>
              <a:t>de</a:t>
            </a:r>
            <a:r>
              <a:rPr spc="1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spc="-10" dirty="0"/>
              <a:t>vida.</a:t>
            </a:r>
          </a:p>
        </p:txBody>
      </p:sp>
      <p:pic>
        <p:nvPicPr>
          <p:cNvPr id="77" name="object 7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249919" y="6327138"/>
            <a:ext cx="510540" cy="515620"/>
          </a:xfrm>
          <a:prstGeom prst="rect">
            <a:avLst/>
          </a:prstGeom>
        </p:spPr>
      </p:pic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7</a:t>
            </a:fld>
            <a:endParaRPr spc="4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325880"/>
            <a:ext cx="8567420" cy="2367280"/>
            <a:chOff x="312420" y="1325880"/>
            <a:chExt cx="8567420" cy="2367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71600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325880"/>
              <a:ext cx="9550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1420" y="1325880"/>
              <a:ext cx="104902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80" y="1325880"/>
              <a:ext cx="975359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3480" y="1325880"/>
              <a:ext cx="84581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8140" y="1325880"/>
              <a:ext cx="241300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2520" y="1325880"/>
              <a:ext cx="182626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7620" y="1325880"/>
              <a:ext cx="120142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7879" y="1325880"/>
              <a:ext cx="1254759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1479" y="1325880"/>
              <a:ext cx="848359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540" y="1813560"/>
              <a:ext cx="127254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1020" y="1813560"/>
              <a:ext cx="2225039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6999" y="1813560"/>
              <a:ext cx="127253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0479" y="1813560"/>
              <a:ext cx="74167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3099" y="1813560"/>
              <a:ext cx="120142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5460" y="1813560"/>
              <a:ext cx="84582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02220" y="1813560"/>
              <a:ext cx="1277620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2301240"/>
              <a:ext cx="265938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94659" y="2301240"/>
              <a:ext cx="934719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24579" y="2301240"/>
              <a:ext cx="977900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7679" y="2301240"/>
              <a:ext cx="845820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8699" y="2301240"/>
              <a:ext cx="170942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320" y="2301240"/>
              <a:ext cx="1866900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05420" y="2301240"/>
              <a:ext cx="107442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540" y="2788919"/>
              <a:ext cx="2334260" cy="9042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33320" y="2788919"/>
              <a:ext cx="660400" cy="90423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6257" y="1443672"/>
            <a:ext cx="8077834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La</a:t>
            </a:r>
            <a:r>
              <a:rPr sz="3200" spc="1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ley</a:t>
            </a:r>
            <a:r>
              <a:rPr sz="3200" spc="1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1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biogénesis</a:t>
            </a:r>
            <a:r>
              <a:rPr sz="3200" spc="1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declara</a:t>
            </a:r>
            <a:r>
              <a:rPr sz="3200" spc="1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1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solo</a:t>
            </a:r>
            <a:r>
              <a:rPr sz="3200" spc="15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la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7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engendra</a:t>
            </a:r>
            <a:r>
              <a:rPr sz="3200" spc="7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vida</a:t>
            </a:r>
            <a:r>
              <a:rPr sz="3200" spc="7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7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72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725" dirty="0">
                <a:latin typeface="Tahoma"/>
                <a:cs typeface="Tahoma"/>
              </a:rPr>
              <a:t>  </a:t>
            </a:r>
            <a:r>
              <a:rPr sz="3200" spc="-20" dirty="0">
                <a:latin typeface="Tahoma"/>
                <a:cs typeface="Tahoma"/>
              </a:rPr>
              <a:t>vida </a:t>
            </a:r>
            <a:r>
              <a:rPr sz="3200" dirty="0">
                <a:latin typeface="Tahoma"/>
                <a:cs typeface="Tahoma"/>
              </a:rPr>
              <a:t>engendrada</a:t>
            </a:r>
            <a:r>
              <a:rPr sz="3200" spc="-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</a:t>
            </a:r>
            <a:r>
              <a:rPr sz="3200" spc="-9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-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misma</a:t>
            </a:r>
            <a:r>
              <a:rPr sz="3200" spc="-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especie</a:t>
            </a:r>
            <a:r>
              <a:rPr sz="3200" spc="-8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del </a:t>
            </a:r>
            <a:r>
              <a:rPr sz="3200" spc="-10" dirty="0">
                <a:latin typeface="Tahoma"/>
                <a:cs typeface="Tahoma"/>
              </a:rPr>
              <a:t>progenitor.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242300" y="6327138"/>
            <a:ext cx="518159" cy="51562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67711" y="3861053"/>
            <a:ext cx="4714874" cy="2628900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8</a:t>
            </a:fld>
            <a:endParaRPr spc="4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332740"/>
            <a:ext cx="4345940" cy="1234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2420" y="1325880"/>
            <a:ext cx="8567420" cy="2367280"/>
            <a:chOff x="312420" y="1325880"/>
            <a:chExt cx="8567420" cy="2367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371600"/>
              <a:ext cx="647699" cy="84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0" y="1325880"/>
              <a:ext cx="103124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7980" y="1325880"/>
              <a:ext cx="93218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6820" y="1325880"/>
              <a:ext cx="200660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0079" y="1325880"/>
              <a:ext cx="107950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6240" y="1325880"/>
              <a:ext cx="2125980" cy="904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8879" y="1325880"/>
              <a:ext cx="1330959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540" y="1813560"/>
              <a:ext cx="2570480" cy="904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5440" y="1813560"/>
              <a:ext cx="1343660" cy="9042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3979" y="1813560"/>
              <a:ext cx="1473200" cy="904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2060" y="1813560"/>
              <a:ext cx="845819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72760" y="1813560"/>
              <a:ext cx="212344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71079" y="1813560"/>
              <a:ext cx="1508759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40" y="2301240"/>
              <a:ext cx="84581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9979" y="2301240"/>
              <a:ext cx="1963420" cy="904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00020" y="2301240"/>
              <a:ext cx="1744980" cy="904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1620" y="2301240"/>
              <a:ext cx="1871979" cy="904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72760" y="2301240"/>
              <a:ext cx="1407160" cy="904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06540" y="2301240"/>
              <a:ext cx="977900" cy="9042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11060" y="2301240"/>
              <a:ext cx="1668779" cy="9042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540" y="2788919"/>
              <a:ext cx="741679" cy="904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7739" y="2788919"/>
              <a:ext cx="1866900" cy="9042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25699" y="2788919"/>
              <a:ext cx="944879" cy="9042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9099" y="2788919"/>
              <a:ext cx="1633220" cy="904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53840" y="2788919"/>
              <a:ext cx="660400" cy="90423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36257" y="1443672"/>
            <a:ext cx="8074659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No</a:t>
            </a:r>
            <a:r>
              <a:rPr sz="3200" spc="26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se</a:t>
            </a:r>
            <a:r>
              <a:rPr sz="3200" spc="27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necesita</a:t>
            </a:r>
            <a:r>
              <a:rPr sz="3200" spc="27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ser</a:t>
            </a:r>
            <a:r>
              <a:rPr sz="3200" spc="275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científico</a:t>
            </a:r>
            <a:r>
              <a:rPr sz="3200" spc="275" dirty="0">
                <a:latin typeface="Tahoma"/>
                <a:cs typeface="Tahoma"/>
              </a:rPr>
              <a:t>   </a:t>
            </a:r>
            <a:r>
              <a:rPr sz="3200" spc="-20" dirty="0">
                <a:latin typeface="Tahoma"/>
                <a:cs typeface="Tahoma"/>
              </a:rPr>
              <a:t>para </a:t>
            </a:r>
            <a:r>
              <a:rPr sz="3200" dirty="0">
                <a:latin typeface="Tahoma"/>
                <a:cs typeface="Tahoma"/>
              </a:rPr>
              <a:t>entenderla,</a:t>
            </a:r>
            <a:r>
              <a:rPr sz="3200" spc="6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pero</a:t>
            </a:r>
            <a:r>
              <a:rPr sz="3200" spc="6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tanto</a:t>
            </a:r>
            <a:r>
              <a:rPr sz="3200" spc="6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6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científico</a:t>
            </a:r>
            <a:r>
              <a:rPr sz="3200" spc="69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como </a:t>
            </a:r>
            <a:r>
              <a:rPr sz="3200" dirty="0">
                <a:latin typeface="Tahoma"/>
                <a:cs typeface="Tahoma"/>
              </a:rPr>
              <a:t>la</a:t>
            </a:r>
            <a:r>
              <a:rPr sz="3200" spc="2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persona</a:t>
            </a:r>
            <a:r>
              <a:rPr sz="3200" spc="3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común</a:t>
            </a:r>
            <a:r>
              <a:rPr sz="3200" spc="3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pueden</a:t>
            </a:r>
            <a:r>
              <a:rPr sz="3200" spc="3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verla</a:t>
            </a:r>
            <a:r>
              <a:rPr sz="3200" spc="2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</a:t>
            </a:r>
            <a:r>
              <a:rPr sz="3200" spc="2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acción </a:t>
            </a:r>
            <a:r>
              <a:rPr sz="3200" dirty="0">
                <a:latin typeface="Tahoma"/>
                <a:cs typeface="Tahoma"/>
              </a:rPr>
              <a:t>y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percibir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efecto.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242300" y="6327138"/>
            <a:ext cx="518159" cy="51562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267711" y="3861053"/>
            <a:ext cx="4714874" cy="2628900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085"/>
              </a:lnSpc>
            </a:pPr>
            <a:fld id="{81D60167-4931-47E6-BA6A-407CBD079E47}" type="slidenum">
              <a:rPr spc="409" dirty="0"/>
              <a:t>9</a:t>
            </a:fld>
            <a:endParaRPr spc="4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1555</Words>
  <Application>Microsoft Office PowerPoint</Application>
  <PresentationFormat>Presentación en pantalla (4:3)</PresentationFormat>
  <Paragraphs>141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Lucida Sans</vt:lpstr>
      <vt:lpstr>Tahoma</vt:lpstr>
      <vt:lpstr>Office Theme</vt:lpstr>
      <vt:lpstr>Presentación de PowerPoint</vt:lpstr>
      <vt:lpstr>Presentación de PowerPoint</vt:lpstr>
      <vt:lpstr>Cita bíblica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¿Qué es la vida?</vt:lpstr>
      <vt:lpstr>¿Qué es la vida?</vt:lpstr>
      <vt:lpstr>¿Qué es la vida?</vt:lpstr>
      <vt:lpstr>¿Qué es la vida?</vt:lpstr>
      <vt:lpstr>Importancia</vt:lpstr>
      <vt:lpstr>Importancia</vt:lpstr>
      <vt:lpstr>Importancia</vt:lpstr>
      <vt:lpstr>Importancia</vt:lpstr>
      <vt:lpstr>La vida es compleja</vt:lpstr>
      <vt:lpstr>La vida es compleja</vt:lpstr>
      <vt:lpstr>La vida es compleja</vt:lpstr>
      <vt:lpstr>La vida es compleja</vt:lpstr>
      <vt:lpstr>La vida es compleja</vt:lpstr>
      <vt:lpstr>La vida es compleja</vt:lpstr>
      <vt:lpstr>La vida es compleja</vt:lpstr>
      <vt:lpstr>La vida es compleja</vt:lpstr>
      <vt:lpstr>La vida es compleja</vt:lpstr>
      <vt:lpstr>La vida es compleja</vt:lpstr>
      <vt:lpstr>Conclusión</vt:lpstr>
      <vt:lpstr>Conclusión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Valued eMachines Customer</dc:creator>
  <cp:lastModifiedBy>Diego Castilla</cp:lastModifiedBy>
  <cp:revision>1</cp:revision>
  <dcterms:created xsi:type="dcterms:W3CDTF">2025-07-11T19:11:06Z</dcterms:created>
  <dcterms:modified xsi:type="dcterms:W3CDTF">2025-07-11T19:14:21Z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2025-07-11T00:00:00Z</vt:filetime>
  </property>
  <property fmtid="{D5CDD505-2E9C-101B-9397-08002B2CF9AE}" pid="5" name="Producer">
    <vt:lpwstr>Microsoft® PowerPoint® 2010</vt:lpwstr>
  </property>
</Properties>
</file>