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5099" r:id="rId2"/>
  </p:sldMasterIdLst>
  <p:sldIdLst>
    <p:sldId id="257" r:id="rId3"/>
    <p:sldId id="299" r:id="rId4"/>
    <p:sldId id="258" r:id="rId5"/>
    <p:sldId id="286" r:id="rId6"/>
    <p:sldId id="273" r:id="rId7"/>
    <p:sldId id="308" r:id="rId8"/>
    <p:sldId id="272" r:id="rId9"/>
    <p:sldId id="295" r:id="rId10"/>
    <p:sldId id="288" r:id="rId11"/>
    <p:sldId id="287" r:id="rId12"/>
    <p:sldId id="302" r:id="rId13"/>
    <p:sldId id="290" r:id="rId14"/>
    <p:sldId id="294" r:id="rId15"/>
    <p:sldId id="277" r:id="rId16"/>
    <p:sldId id="303" r:id="rId17"/>
    <p:sldId id="304" r:id="rId18"/>
    <p:sldId id="309" r:id="rId19"/>
    <p:sldId id="307" r:id="rId20"/>
    <p:sldId id="305" r:id="rId21"/>
    <p:sldId id="306" r:id="rId22"/>
    <p:sldId id="298" r:id="rId2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EEAC2"/>
    <a:srgbClr val="0000FF"/>
    <a:srgbClr val="50FB33"/>
    <a:srgbClr val="A4FD95"/>
    <a:srgbClr val="ADF9AF"/>
    <a:srgbClr val="93F795"/>
    <a:srgbClr val="99FFCC"/>
    <a:srgbClr val="97FFD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3" autoAdjust="0"/>
    <p:restoredTop sz="94660"/>
  </p:normalViewPr>
  <p:slideViewPr>
    <p:cSldViewPr>
      <p:cViewPr varScale="1">
        <p:scale>
          <a:sx n="68" d="100"/>
          <a:sy n="68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6007 w 5184"/>
                  <a:gd name="T3" fmla="*/ 3159 h 3159"/>
                  <a:gd name="T4" fmla="*/ 6007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52 w 556"/>
                  <a:gd name="T5" fmla="*/ 3159 h 3159"/>
                  <a:gd name="T6" fmla="*/ 65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99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99 w 251"/>
                <a:gd name="T7" fmla="*/ 12 h 12"/>
                <a:gd name="T8" fmla="*/ 299 w 251"/>
                <a:gd name="T9" fmla="*/ 0 h 12"/>
                <a:gd name="T10" fmla="*/ 299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147483646 w 251"/>
                <a:gd name="T5" fmla="*/ 12 h 12"/>
                <a:gd name="T6" fmla="*/ 2147483646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498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498 w 4724"/>
                  <a:gd name="T7" fmla="*/ 12 h 12"/>
                  <a:gd name="T8" fmla="*/ 5498 w 4724"/>
                  <a:gd name="T9" fmla="*/ 0 h 12"/>
                  <a:gd name="T10" fmla="*/ 5498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48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s-ES" noProof="0"/>
              <a:t>Haga clic para cambiar el estilo de título	</a:t>
            </a:r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0432-2074-4F8D-A533-D6E10F908B9E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00610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6D1F3-2D03-4F46-8F34-9C8CF090D1E1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59657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1AFB-3E89-42B2-8EA0-E7935C3DF2A2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64978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10B3-F9A0-4FA8-B946-106DABB31BC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716758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659D2-D1CA-48E3-A80A-2CEBFC61D583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261856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8681-95C2-4D86-9D09-E678A4FACFB9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10546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ECF10-5B32-4A02-9C31-F033C78C2455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26845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8BAC-58D0-4A51-AFA3-83B7DDC2CD00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602700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D79E4-3E55-436B-9B41-7B5B32915689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736458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4CA2-BDA3-46C2-940E-A576691BAF6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072065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EDD4-FCD2-4F38-BDF8-C8D3FC46D042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18632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D4AD-750B-4B85-B2A8-923F94B1E46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019452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AB88-F44C-4A3A-863D-AF6E7E357173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616780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DC612-275D-497D-89C8-93C063AAE49F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758653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5E0F2-3987-49FD-B834-F215E5374F86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575090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B2ECA-E2B8-4725-8B72-3FA57476F823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386703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172DC-197C-4189-B7C8-E890E5E40653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693398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3D71E-A50A-45C1-A9A4-7EF1A3CC1844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041170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32E39-3531-40A8-8F50-C79338A7CCEB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792328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AF97F-2B4B-4F19-A2A4-AC5AE8AFA9CC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613267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5A43-9433-4DFC-ABF1-DEF9AB32E34F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258468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01612-0D8C-40CF-8696-8ECEA478668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90841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1321-5555-498B-B108-A4E1FA8719F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99596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BAB4-D1E2-44CA-9ED4-32D76E540AFE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77438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7215-752F-4259-83A6-5D6946246C3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12427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E56A-1678-4572-8E6A-852CD33077AB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3992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2FF1-E7AE-4B11-A531-EEE3F0A4DA36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20251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19BD-6361-48EB-AE6C-7D40FA569398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23967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504F-8A10-4C3E-9FFB-CF208C17CD0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16357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6007 w 5184"/>
                <a:gd name="T3" fmla="*/ 3159 h 3159"/>
                <a:gd name="T4" fmla="*/ 6007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52 w 556"/>
                <a:gd name="T5" fmla="*/ 3159 h 3159"/>
                <a:gd name="T6" fmla="*/ 65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498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498 w 4724"/>
                  <a:gd name="T7" fmla="*/ 12 h 12"/>
                  <a:gd name="T8" fmla="*/ 5498 w 4724"/>
                  <a:gd name="T9" fmla="*/ 0 h 12"/>
                  <a:gd name="T10" fmla="*/ 5498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147483646 w 251"/>
                  <a:gd name="T5" fmla="*/ 12 h 12"/>
                  <a:gd name="T6" fmla="*/ 2147483646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99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99 w 251"/>
                  <a:gd name="T7" fmla="*/ 12 h 12"/>
                  <a:gd name="T8" fmla="*/ 299 w 251"/>
                  <a:gd name="T9" fmla="*/ 0 h 12"/>
                  <a:gd name="T10" fmla="*/ 299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38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38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8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D17F8AD-4ECC-49CE-846B-8E81757E2239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08" r:id="rId1"/>
    <p:sldLayoutId id="2147485309" r:id="rId2"/>
    <p:sldLayoutId id="2147485310" r:id="rId3"/>
    <p:sldLayoutId id="2147485311" r:id="rId4"/>
    <p:sldLayoutId id="2147485312" r:id="rId5"/>
    <p:sldLayoutId id="2147485313" r:id="rId6"/>
    <p:sldLayoutId id="2147485314" r:id="rId7"/>
    <p:sldLayoutId id="2147485315" r:id="rId8"/>
    <p:sldLayoutId id="2147485316" r:id="rId9"/>
    <p:sldLayoutId id="2147485317" r:id="rId10"/>
    <p:sldLayoutId id="2147485318" r:id="rId11"/>
    <p:sldLayoutId id="214748531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6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0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81D69E-0792-471E-B838-91AE758FD786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320" r:id="rId1"/>
    <p:sldLayoutId id="2147485321" r:id="rId2"/>
    <p:sldLayoutId id="2147485322" r:id="rId3"/>
    <p:sldLayoutId id="2147485323" r:id="rId4"/>
    <p:sldLayoutId id="2147485324" r:id="rId5"/>
    <p:sldLayoutId id="2147485325" r:id="rId6"/>
    <p:sldLayoutId id="2147485326" r:id="rId7"/>
    <p:sldLayoutId id="2147485327" r:id="rId8"/>
    <p:sldLayoutId id="2147485328" r:id="rId9"/>
    <p:sldLayoutId id="2147485329" r:id="rId10"/>
    <p:sldLayoutId id="2147485330" r:id="rId11"/>
    <p:sldLayoutId id="2147485331" r:id="rId12"/>
    <p:sldLayoutId id="2147485332" r:id="rId13"/>
    <p:sldLayoutId id="2147485333" r:id="rId14"/>
    <p:sldLayoutId id="2147485334" r:id="rId15"/>
    <p:sldLayoutId id="2147485335" r:id="rId16"/>
    <p:sldLayoutId id="2147485336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17392" r="13805"/>
          <a:stretch/>
        </p:blipFill>
        <p:spPr>
          <a:xfrm>
            <a:off x="1907704" y="1772816"/>
            <a:ext cx="5328592" cy="4560604"/>
          </a:xfrm>
          <a:prstGeom prst="rect">
            <a:avLst/>
          </a:prstGeom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86069" y="260648"/>
            <a:ext cx="71718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s-ES" sz="4800" b="1" dirty="0">
                <a:ln w="9525">
                  <a:solidFill>
                    <a:schemeClr val="tx1"/>
                  </a:solidFill>
                </a:ln>
                <a:latin typeface="Agency FB" panose="020B0503020202020204" pitchFamily="34" charset="0"/>
              </a:rPr>
              <a:t>¿Qué significa la frase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s-ES" sz="4800" b="1" dirty="0">
                <a:ln w="9525">
                  <a:solidFill>
                    <a:schemeClr val="tx1"/>
                  </a:solidFill>
                </a:ln>
                <a:latin typeface="Agency FB" panose="020B0503020202020204" pitchFamily="34" charset="0"/>
              </a:rPr>
              <a:t> </a:t>
            </a:r>
            <a:r>
              <a:rPr lang="es-ES" sz="4800" b="1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Agency FB" panose="020B0503020202020204" pitchFamily="34" charset="0"/>
              </a:rPr>
              <a:t>“un bautismo” </a:t>
            </a:r>
            <a:r>
              <a:rPr lang="es-ES" sz="4800" b="1" dirty="0">
                <a:ln w="9525">
                  <a:solidFill>
                    <a:schemeClr val="tx1"/>
                  </a:solidFill>
                </a:ln>
                <a:latin typeface="Agency FB" panose="020B0503020202020204" pitchFamily="34" charset="0"/>
              </a:rPr>
              <a:t>en  Efesios 4:5?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7000">
              <a:srgbClr val="3B0707"/>
            </a:gs>
            <a:gs pos="50000">
              <a:srgbClr val="310605"/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97771" y="764704"/>
            <a:ext cx="7348457" cy="2862322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</a:rPr>
              <a:t>Pero si el creyente cae en apostasía </a:t>
            </a:r>
          </a:p>
          <a:p>
            <a:pPr algn="ctr">
              <a:defRPr/>
            </a:pP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</a:rPr>
              <a:t>y quebranta el pacto, ha echado por tierra su bautismo, ha negado su fe y su relación con Dios, y ya no  participa de la paz ni de la unidad del Espíritu. </a:t>
            </a:r>
            <a:endParaRPr lang="es-CO" sz="3600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20194" y="3933056"/>
            <a:ext cx="7103610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La apostasía mata la vida espiritual y anula los elementos de la unidad del Espíritu en la experiencia personal. </a:t>
            </a:r>
          </a:p>
          <a:p>
            <a:pPr algn="ctr">
              <a:defRPr/>
            </a:pP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Lo ha perdido todo.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21" y="2348880"/>
            <a:ext cx="5486759" cy="3627236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15242" y="643335"/>
            <a:ext cx="6913512" cy="76944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s-E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“UN BAUTISMO” EFESIOS 4:5.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400109" y="1844824"/>
            <a:ext cx="6343779" cy="2308324"/>
          </a:xfrm>
          <a:prstGeom prst="rect">
            <a:avLst/>
          </a:prstGeom>
          <a:solidFill>
            <a:srgbClr val="FEEA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Las bendiciones recibidas por la generosa gracia de Dios se pierden porque las promesas de Dios son condicionales.</a:t>
            </a:r>
            <a:endParaRPr lang="es-CO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1 Rectángulo"/>
          <p:cNvSpPr>
            <a:spLocks noChangeArrowheads="1"/>
          </p:cNvSpPr>
          <p:nvPr/>
        </p:nvSpPr>
        <p:spPr bwMode="auto">
          <a:xfrm>
            <a:off x="1828619" y="4554994"/>
            <a:ext cx="5486760" cy="175432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CO" sz="3600" b="1" dirty="0">
                <a:ln w="19050">
                  <a:solidFill>
                    <a:srgbClr val="0000FF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</a:rPr>
              <a:t> Para disfrutar de la paz y la unidad del Espíritu hay que permanecer en Cristo.</a:t>
            </a:r>
          </a:p>
        </p:txBody>
      </p:sp>
    </p:spTree>
    <p:extLst>
      <p:ext uri="{BB962C8B-B14F-4D97-AF65-F5344CB8AC3E}">
        <p14:creationId xmlns:p14="http://schemas.microsoft.com/office/powerpoint/2010/main" val="23357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1500">
              <a:srgbClr val="3FBFFF"/>
            </a:gs>
            <a:gs pos="0">
              <a:schemeClr val="accent1">
                <a:lumMod val="89000"/>
              </a:schemeClr>
            </a:gs>
            <a:gs pos="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61" y="1913930"/>
            <a:ext cx="6680477" cy="480930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85545" y="572487"/>
            <a:ext cx="817290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Si el pecador reflexiona y vuelve arrepentido, Dios en su gran amor lo recibe.</a:t>
            </a:r>
            <a:endParaRPr lang="es-CO" sz="36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92174" y="2132856"/>
            <a:ext cx="7300679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i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Por medio del bautismo en agua renueva el pacto que había invalidado y participa nuevamente de la paz de Dios y de la unidad del Espíritu.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22612" y="4739660"/>
            <a:ext cx="6698777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Lo anterior no vale, y estos elementos se incorporan a una nueva y única relación con el Señor</a:t>
            </a:r>
            <a:r>
              <a:rPr lang="es-CO" sz="3600" b="1" i="1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C:\Users\Ernesto\Pictures\Imag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06475" y="549275"/>
            <a:ext cx="52578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nkGothic Md BT" pitchFamily="34" charset="0"/>
              </a:rPr>
              <a:t>El testimonio White</a:t>
            </a:r>
          </a:p>
        </p:txBody>
      </p:sp>
      <p:sp>
        <p:nvSpPr>
          <p:cNvPr id="2" name="Pergamino vertical 1"/>
          <p:cNvSpPr/>
          <p:nvPr/>
        </p:nvSpPr>
        <p:spPr>
          <a:xfrm>
            <a:off x="251520" y="1401316"/>
            <a:ext cx="6552728" cy="4835996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es-CO" sz="1400" b="1" i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 algn="ctr">
              <a:defRPr/>
            </a:pPr>
            <a:r>
              <a:rPr lang="es-CO" sz="3400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sto MT" panose="02040603050505030304" pitchFamily="18" charset="0"/>
              </a:rPr>
              <a:t>“El Señor pide una reforma decidida. </a:t>
            </a: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sto MT" panose="02040603050505030304" pitchFamily="18" charset="0"/>
              </a:rPr>
              <a:t>Y cuando un alma en verdad se ha convertido de nuevo, debe ser bautizada otra vez. </a:t>
            </a:r>
            <a:r>
              <a:rPr lang="es-CO" sz="34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Calisto MT" panose="02040603050505030304" pitchFamily="18" charset="0"/>
              </a:rPr>
              <a:t>Renueve ella su pacto con Dios, y Dios renovará su pacto con ella”. </a:t>
            </a:r>
          </a:p>
          <a:p>
            <a:pPr lvl="0" algn="ctr">
              <a:defRPr/>
            </a:pPr>
            <a:r>
              <a:rPr lang="es-CO" sz="3400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sto MT" panose="02040603050505030304" pitchFamily="18" charset="0"/>
              </a:rPr>
              <a:t>El Evangelismo, p. 275.</a:t>
            </a:r>
            <a:endParaRPr lang="es-CO" sz="3400" i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listo MT" panose="02040603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0000FF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405063"/>
            <a:ext cx="5324475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795192" y="4523636"/>
            <a:ext cx="5553617" cy="17136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0" rIns="72000" bIns="0">
            <a:noAutofit/>
          </a:bodyPr>
          <a:lstStyle/>
          <a:p>
            <a:pPr algn="ctr" defTabSz="720000">
              <a:defRPr/>
            </a:pP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No dos, ni tres esperanzas o bautismos, sino uno a la vez en su relación con el Señor.</a:t>
            </a:r>
            <a:endParaRPr lang="es-CO" sz="36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22639" y="764704"/>
            <a:ext cx="6498722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El pecador arrepentido que ha vuelto, no participa ahora </a:t>
            </a:r>
            <a:r>
              <a:rPr lang="es-CO" sz="36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de los elementos de la unidad del Espíritu  por partida doble o triple,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NO</a:t>
            </a:r>
            <a:r>
              <a:rPr lang="es-CO" sz="36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</a:p>
          <a:p>
            <a:pPr algn="ctr">
              <a:defRPr/>
            </a:pPr>
            <a:r>
              <a:rPr lang="es-CO" sz="3600" b="1" dirty="0">
                <a:ln w="1905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Él ya no tenía nada. </a:t>
            </a:r>
          </a:p>
          <a:p>
            <a:pPr algn="ctr">
              <a:defRPr/>
            </a:pP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Éste es un nuevo comienzo.</a:t>
            </a:r>
            <a:endParaRPr lang="es-CO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0">
              <a:srgbClr val="302606"/>
            </a:gs>
            <a:gs pos="0">
              <a:srgbClr val="302606"/>
            </a:gs>
            <a:gs pos="0">
              <a:srgbClr val="C00000"/>
            </a:gs>
            <a:gs pos="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57159" y="1268760"/>
            <a:ext cx="5629682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Es decir, el apostata que vuelve al Señor</a:t>
            </a:r>
          </a:p>
          <a:p>
            <a:pPr algn="ctr">
              <a:defRPr/>
            </a:pP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no participa ahora de dos cuerpos (iglesias), dos Espíritus, dos esperanzas, dos Señores, dos fes, dos bautismos y dos Dioses.  </a:t>
            </a:r>
          </a:p>
        </p:txBody>
      </p:sp>
    </p:spTree>
    <p:extLst>
      <p:ext uri="{BB962C8B-B14F-4D97-AF65-F5344CB8AC3E}">
        <p14:creationId xmlns:p14="http://schemas.microsoft.com/office/powerpoint/2010/main" val="3196985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002060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94148" y="188640"/>
            <a:ext cx="7355704" cy="32316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Si con la expresión “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un bautismo</a:t>
            </a:r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” en Efesios 4:5 el apóstol estuviera diciendo que la ceremonia bautismal solo puede aplicarse una vez en la vida, </a:t>
            </a:r>
          </a:p>
          <a:p>
            <a:pPr algn="ctr">
              <a:defRPr/>
            </a:pP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entonces, bautizarse por segunda vez sería bíblicamente incorrecto.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42289" y="3568559"/>
            <a:ext cx="8059423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i="1" dirty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accent3">
                    <a:lumMod val="10000"/>
                  </a:schemeClr>
                </a:solidFill>
                <a:effectLst>
                  <a:glow>
                    <a:schemeClr val="bg1"/>
                  </a:glow>
                </a:effectLst>
                <a:latin typeface="Arial Narrow" panose="020B0606020202030204" pitchFamily="34" charset="0"/>
              </a:rPr>
              <a:t>Y lo mismo tendría que decirse de los otros elementos de la unidad del Espíritu, a los cuales también se refiere como</a:t>
            </a:r>
            <a:r>
              <a:rPr lang="es-CO" sz="3600" b="1" i="1" dirty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glow>
                    <a:schemeClr val="bg1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s-CO" sz="3600" b="1" i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>
                    <a:schemeClr val="bg1"/>
                  </a:glow>
                </a:effectLst>
                <a:latin typeface="Arial Narrow" panose="020B0606020202030204" pitchFamily="34" charset="0"/>
              </a:rPr>
              <a:t>un</a:t>
            </a:r>
            <a:r>
              <a:rPr lang="es-CO" sz="36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s-CO" sz="3600" b="1" i="1" dirty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accent3">
                    <a:lumMod val="10000"/>
                  </a:schemeClr>
                </a:solidFill>
                <a:effectLst>
                  <a:glow>
                    <a:schemeClr val="bg1"/>
                  </a:glow>
                </a:effectLst>
                <a:latin typeface="Arial Narrow" panose="020B0606020202030204" pitchFamily="34" charset="0"/>
              </a:rPr>
              <a:t>o</a:t>
            </a:r>
            <a:r>
              <a:rPr lang="es-CO" sz="36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s-CO" sz="3600" b="1" i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>
                    <a:schemeClr val="bg1"/>
                  </a:glow>
                </a:effectLst>
                <a:latin typeface="Arial Narrow" panose="020B0606020202030204" pitchFamily="34" charset="0"/>
              </a:rPr>
              <a:t>una</a:t>
            </a:r>
            <a:r>
              <a:rPr lang="es-CO" sz="36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33057" y="5445224"/>
            <a:ext cx="7477886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1" u="sng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uLnTx/>
                <a:uFillTx/>
                <a:latin typeface="Arial Narrow" panose="020B0606020202030204" pitchFamily="34" charset="0"/>
              </a:rPr>
              <a:t>Un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cuerpo, </a:t>
            </a:r>
            <a:r>
              <a:rPr kumimoji="0" lang="es-CO" sz="3600" b="1" i="1" u="sng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uLnTx/>
                <a:uFillTx/>
                <a:latin typeface="Arial Narrow" panose="020B0606020202030204" pitchFamily="34" charset="0"/>
              </a:rPr>
              <a:t>un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Espíritu, </a:t>
            </a:r>
            <a:r>
              <a:rPr kumimoji="0" lang="es-CO" sz="3600" b="1" i="1" u="sng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uLnTx/>
                <a:uFillTx/>
                <a:latin typeface="Arial Narrow" panose="020B0606020202030204" pitchFamily="34" charset="0"/>
              </a:rPr>
              <a:t>una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esperanza, </a:t>
            </a:r>
            <a:r>
              <a:rPr kumimoji="0" lang="es-CO" sz="3600" b="1" i="1" u="sng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uLnTx/>
                <a:uFillTx/>
                <a:latin typeface="Arial Narrow" panose="020B0606020202030204" pitchFamily="34" charset="0"/>
              </a:rPr>
              <a:t>un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Señor, </a:t>
            </a:r>
            <a:r>
              <a:rPr kumimoji="0" lang="es-CO" sz="3600" b="1" i="1" u="sng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uLnTx/>
                <a:uFillTx/>
                <a:latin typeface="Arial Narrow" panose="020B0606020202030204" pitchFamily="34" charset="0"/>
              </a:rPr>
              <a:t>una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fe</a:t>
            </a:r>
            <a:r>
              <a:rPr lang="es-CO" sz="3600" b="1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s-CO" sz="3600" b="1" i="1" u="sng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un</a:t>
            </a:r>
            <a:r>
              <a:rPr lang="es-CO" sz="3600" b="1" kern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CO" sz="3600" b="1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bautismo, </a:t>
            </a:r>
            <a:r>
              <a:rPr kumimoji="0" lang="es-CO" sz="3600" b="1" i="1" u="sng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un</a:t>
            </a:r>
            <a:r>
              <a:rPr kumimoji="0" lang="es-CO" sz="3600" b="1" i="0" u="none" strike="noStrike" kern="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 Dios.</a:t>
            </a:r>
            <a:endParaRPr kumimoji="0" lang="es-CO" sz="2000" b="0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0">
              <a:srgbClr val="302606"/>
            </a:gs>
            <a:gs pos="0">
              <a:srgbClr val="302606"/>
            </a:gs>
            <a:gs pos="0">
              <a:srgbClr val="C00000"/>
            </a:gs>
            <a:gs pos="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907704" y="4725144"/>
            <a:ext cx="5328592" cy="120032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Afortunadamente la Biblia no enseña eso.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02558" y="1234495"/>
            <a:ext cx="6938884" cy="28623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Significaría entonces que el apóstata que vuelve arrepentido no podría volver a tener esperanza, o no podría entregarse nuevamente al Señor porque sería bíblicamente incorrecto.</a:t>
            </a:r>
          </a:p>
        </p:txBody>
      </p:sp>
    </p:spTree>
    <p:extLst>
      <p:ext uri="{BB962C8B-B14F-4D97-AF65-F5344CB8AC3E}">
        <p14:creationId xmlns:p14="http://schemas.microsoft.com/office/powerpoint/2010/main" val="24065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5A2781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76110" y="2322746"/>
            <a:ext cx="6791779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¿Qué valor tiene un bautismo en el pasado si en el presente se vive en rebelión contra Dios?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38537" y="332656"/>
            <a:ext cx="7666927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i="1" dirty="0">
                <a:ln>
                  <a:solidFill>
                    <a:srgbClr val="009242"/>
                  </a:solidFill>
                </a:ln>
                <a:solidFill>
                  <a:srgbClr val="009242"/>
                </a:solidFill>
                <a:latin typeface="Arial Narrow" panose="020B0606020202030204" pitchFamily="34" charset="0"/>
              </a:rPr>
              <a:t>Lo que hemos perdido, ya no lo tenemos, al renovar el pacto se empieza una nueva y única relación con el Señor.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93835" y="4293096"/>
            <a:ext cx="7356330" cy="2308324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B01513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“El bautismo con agua no tiene valor alguno a menos que el que se bautiza haya nacido otra vez mediante el Espíritu Santo”. </a:t>
            </a:r>
            <a:r>
              <a:rPr lang="es-CO" sz="3600" b="1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CBA 1Corintios 12:13. </a:t>
            </a:r>
          </a:p>
        </p:txBody>
      </p:sp>
    </p:spTree>
    <p:extLst>
      <p:ext uri="{BB962C8B-B14F-4D97-AF65-F5344CB8AC3E}">
        <p14:creationId xmlns:p14="http://schemas.microsoft.com/office/powerpoint/2010/main" val="2070726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C00000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396830"/>
            <a:ext cx="4859917" cy="365141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671900" y="6218148"/>
            <a:ext cx="18002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DTG 621.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18880" y="554957"/>
            <a:ext cx="790624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Dios ha hecho provisión para que sus hijos sean obedientes y fieles sin reservas.</a:t>
            </a:r>
          </a:p>
        </p:txBody>
      </p:sp>
      <p:sp>
        <p:nvSpPr>
          <p:cNvPr id="2" name="Pergamino vertical 1"/>
          <p:cNvSpPr/>
          <p:nvPr/>
        </p:nvSpPr>
        <p:spPr>
          <a:xfrm>
            <a:off x="875408" y="2276872"/>
            <a:ext cx="7393184" cy="3891334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sto MT" panose="02040603050505030304" pitchFamily="18" charset="0"/>
              </a:rPr>
              <a:t>“Cuando conozcamos a Dios como es nuestro privilegio conocerle, nuestra vida será una vida de continua obediencia. </a:t>
            </a:r>
          </a:p>
          <a:p>
            <a:pPr algn="ctr"/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sto MT" panose="02040603050505030304" pitchFamily="18" charset="0"/>
              </a:rPr>
              <a:t>Si apreciamos el carácter de Cristo y tenemos comunión con Dios, el pecado llegará a sernos odioso”.</a:t>
            </a:r>
          </a:p>
        </p:txBody>
      </p:sp>
    </p:spTree>
    <p:extLst>
      <p:ext uri="{BB962C8B-B14F-4D97-AF65-F5344CB8AC3E}">
        <p14:creationId xmlns:p14="http://schemas.microsoft.com/office/powerpoint/2010/main" val="24503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21" y="2363019"/>
            <a:ext cx="5486759" cy="3627236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58887" y="632743"/>
            <a:ext cx="6626225" cy="7080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s-E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“UN BAUTISMO” EFESIOS 4:5.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828621" y="1628800"/>
            <a:ext cx="5486759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El bautismo no es simplemente una ceremonia, es un pacto hecho entre Dios y el creyente.</a:t>
            </a:r>
            <a:endParaRPr lang="es-CO" sz="11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1 Rectángulo"/>
          <p:cNvSpPr>
            <a:spLocks noChangeArrowheads="1"/>
          </p:cNvSpPr>
          <p:nvPr/>
        </p:nvSpPr>
        <p:spPr bwMode="auto">
          <a:xfrm>
            <a:off x="1828619" y="4148571"/>
            <a:ext cx="5486759" cy="2308324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CO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Dios nos cuida, nos sostiene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y nos da la vida eterna.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 parte nuestra es la obediencia total a su Palabra.</a:t>
            </a:r>
          </a:p>
        </p:txBody>
      </p:sp>
    </p:spTree>
    <p:extLst>
      <p:ext uri="{BB962C8B-B14F-4D97-AF65-F5344CB8AC3E}">
        <p14:creationId xmlns:p14="http://schemas.microsoft.com/office/powerpoint/2010/main" val="50499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00B050"/>
            </a:gs>
            <a:gs pos="4800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405063"/>
            <a:ext cx="5324475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354095" y="2996952"/>
            <a:ext cx="6435811" cy="223733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tIns="0" rIns="72000" bIns="0">
            <a:noAutofit/>
          </a:bodyPr>
          <a:lstStyle/>
          <a:p>
            <a:pPr algn="ctr" defTabSz="720000">
              <a:defRPr/>
            </a:pP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Afortunadamente la gracia no ha terminado, aún pueden regresar y disfrutar nuevamente de la paz y la unidad del Espíritu.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7478" y="548680"/>
            <a:ext cx="7149045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Pero en realidad no siempre ocurre así. </a:t>
            </a:r>
            <a:r>
              <a:rPr lang="es-CO" sz="36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Hay almas que después de haber gustado la gracia del Señor se han vuelto al tenebroso mundo del pecado.</a:t>
            </a:r>
            <a:endParaRPr lang="es-CO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10711" y="5371254"/>
            <a:ext cx="5722578" cy="1224136"/>
          </a:xfrm>
          <a:prstGeom prst="rect">
            <a:avLst/>
          </a:prstGeom>
          <a:solidFill>
            <a:srgbClr val="FEEAC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0" rIns="72000" bIns="0">
            <a:noAutofit/>
          </a:bodyPr>
          <a:lstStyle/>
          <a:p>
            <a:pPr algn="ctr" defTabSz="720000">
              <a:defRPr/>
            </a:pP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Dios las espera como el padre del hijo pródigo. </a:t>
            </a: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(Lucas 15:20).</a:t>
            </a:r>
            <a:endParaRPr lang="es-CO" sz="36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7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C00000"/>
          </a:fgClr>
          <a:bgClr>
            <a:srgbClr val="22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16" y="2349454"/>
            <a:ext cx="6454969" cy="4031873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25935" y="476672"/>
            <a:ext cx="5292130" cy="120032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Uno a la vez en una nueva relación con Dios.</a:t>
            </a:r>
            <a:endParaRPr lang="es-CO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2307" y="1988840"/>
            <a:ext cx="7799385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CO" sz="36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3. </a:t>
            </a:r>
            <a:r>
              <a:rPr lang="es-CO" sz="3600" b="1" dirty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Arial Narrow" panose="020B0606020202030204" pitchFamily="34" charset="0"/>
              </a:rPr>
              <a:t>«Solícitos en guardar la unidad del Espíritu en el vínculo de la paz;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CO" sz="36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4.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un cuerpo</a:t>
            </a:r>
            <a:r>
              <a:rPr lang="es-CO" sz="3600" b="1" dirty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Arial Narrow" panose="020B0606020202030204" pitchFamily="34" charset="0"/>
              </a:rPr>
              <a:t>, y</a:t>
            </a:r>
            <a:r>
              <a:rPr lang="es-CO" sz="3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un Espíritu</a:t>
            </a:r>
            <a:r>
              <a:rPr lang="es-CO" sz="3600" b="1" dirty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Arial Narrow" panose="020B0606020202030204" pitchFamily="34" charset="0"/>
              </a:rPr>
              <a:t>, como fuisteis también llamados en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una misma esperanza </a:t>
            </a:r>
            <a:r>
              <a:rPr lang="es-CO" sz="3600" b="1" dirty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Arial Narrow" panose="020B0606020202030204" pitchFamily="34" charset="0"/>
              </a:rPr>
              <a:t>de vuestra vocación;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CO" sz="36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5.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un Señor</a:t>
            </a:r>
            <a:r>
              <a:rPr lang="es-CO" sz="3600" b="1" dirty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Arial Narrow" panose="020B0606020202030204" pitchFamily="34" charset="0"/>
              </a:rPr>
              <a:t>,</a:t>
            </a:r>
            <a:r>
              <a:rPr lang="es-CO" sz="3600" b="1" dirty="0">
                <a:ln>
                  <a:solidFill>
                    <a:srgbClr val="106EF8"/>
                  </a:solidFill>
                </a:ln>
                <a:solidFill>
                  <a:srgbClr val="106EF8"/>
                </a:solidFill>
                <a:latin typeface="Arial Narrow" panose="020B0606020202030204" pitchFamily="34" charset="0"/>
              </a:rPr>
              <a:t>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una fe</a:t>
            </a:r>
            <a:r>
              <a:rPr lang="es-CO" sz="3600" b="1" dirty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Arial Narrow" panose="020B0606020202030204" pitchFamily="34" charset="0"/>
              </a:rPr>
              <a:t>,</a:t>
            </a:r>
            <a:r>
              <a:rPr lang="es-CO" sz="3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un bautismo</a:t>
            </a:r>
            <a:r>
              <a:rPr lang="es-CO" sz="3600" b="1" dirty="0">
                <a:ln>
                  <a:solidFill>
                    <a:srgbClr val="106EF8"/>
                  </a:solidFill>
                </a:ln>
                <a:solidFill>
                  <a:srgbClr val="106EF8"/>
                </a:solidFill>
                <a:latin typeface="Arial Narrow" panose="020B0606020202030204" pitchFamily="34" charset="0"/>
              </a:rPr>
              <a:t>,</a:t>
            </a:r>
            <a:r>
              <a:rPr lang="es-CO" sz="3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CO" sz="36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6.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un Dios </a:t>
            </a:r>
            <a:r>
              <a:rPr lang="es-CO" sz="3600" b="1" dirty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Arial Narrow" panose="020B0606020202030204" pitchFamily="34" charset="0"/>
              </a:rPr>
              <a:t>y Padre de todos, el cual es sobre todos, y por todos, y en todos». </a:t>
            </a:r>
            <a:endParaRPr lang="es-CO" sz="1100" dirty="0">
              <a:ln>
                <a:solidFill>
                  <a:srgbClr val="0066FF"/>
                </a:solidFill>
              </a:ln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66195" y="1236816"/>
            <a:ext cx="6626225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chemeClr val="bg1"/>
                  </a:glow>
                </a:effectLst>
                <a:latin typeface="Arial Narrow" panose="020B0606020202030204" pitchFamily="34" charset="0"/>
              </a:rPr>
              <a:t>El bautismo es un símbolo de la muerte y la resurrección de Cristo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>
                    <a:schemeClr val="bg1"/>
                  </a:glow>
                </a:effectLst>
                <a:latin typeface="Arial Narrow" panose="020B0606020202030204" pitchFamily="34" charset="0"/>
              </a:rPr>
              <a:t>que aplicado por el Espíritu </a:t>
            </a:r>
          </a:p>
          <a:p>
            <a:pPr algn="ctr">
              <a:defRPr/>
            </a:pP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>
                    <a:schemeClr val="bg1"/>
                  </a:glow>
                </a:effectLst>
                <a:latin typeface="Arial Narrow" panose="020B0606020202030204" pitchFamily="34" charset="0"/>
              </a:rPr>
              <a:t>y manifestado públicamente en la ceremonia bautismal constituye un pacto entre el creyente y Dios.</a:t>
            </a:r>
            <a:endParaRPr lang="es-CO" sz="11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>
                  <a:schemeClr val="bg1"/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58887" y="332656"/>
            <a:ext cx="6626225" cy="7080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s-E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“UN BAUTISMO” EFESIOS 4:5.</a:t>
            </a:r>
          </a:p>
        </p:txBody>
      </p:sp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877937" y="4843026"/>
            <a:ext cx="7388127" cy="1754326"/>
          </a:xfrm>
          <a:prstGeom prst="rect">
            <a:avLst/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>
                    <a:srgbClr val="6A540C"/>
                  </a:glow>
                </a:effectLst>
                <a:latin typeface="Arial Narrow" panose="020B0606020202030204" pitchFamily="34" charset="0"/>
              </a:rPr>
              <a:t>Así como Cristo se levantó de la tumba, el cristiano se levanta de una vieja vida de pecado a una nueva vida en Cristo.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8" y="1099264"/>
            <a:ext cx="7764804" cy="485001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11560" y="260648"/>
            <a:ext cx="7764804" cy="63709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Romanos 6:3. </a:t>
            </a:r>
            <a:r>
              <a:rPr lang="es-CO" sz="3400" b="1" i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“¿O no sabéis que todos los que hemos sido bautizados en Cristo Jesús, hemos sido bautizados en su muerte? </a:t>
            </a:r>
          </a:p>
          <a:p>
            <a:pPr lvl="0" algn="just">
              <a:defRPr/>
            </a:pP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Romanos 6:4. </a:t>
            </a:r>
            <a:r>
              <a:rPr lang="es-CO" sz="3400" b="1" i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Porque somos sepultados juntamente con él para muerte por el bautismo, a fin de que como Cristo resucitó de los muertos por la gloria del Padre, así también nosotros andemos en vida nueva. </a:t>
            </a:r>
          </a:p>
          <a:p>
            <a:pPr lvl="0" algn="just">
              <a:defRPr/>
            </a:pP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Romanos 6:5. </a:t>
            </a:r>
            <a:r>
              <a:rPr lang="es-CO" sz="3400" b="1" i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Porque si fuimos plantados juntamente con él en la semejanza de su muerte, así también lo seremos en la de su resurrección”. </a:t>
            </a:r>
            <a:endParaRPr lang="es-CO" sz="34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000">
              <a:schemeClr val="bg1"/>
            </a:gs>
            <a:gs pos="100000">
              <a:srgbClr val="794173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0"/>
                <a:lumOff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43609" y="764704"/>
            <a:ext cx="6944628" cy="223224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defTabSz="180000">
              <a:spcBef>
                <a:spcPts val="0"/>
              </a:spcBef>
              <a:defRPr/>
            </a:pPr>
            <a:r>
              <a:rPr lang="es-ES" sz="3600" b="1" dirty="0">
                <a:ln w="3175"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«</a:t>
            </a:r>
            <a:r>
              <a:rPr lang="es-ES" sz="3600" b="1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Un bautismo</a:t>
            </a:r>
            <a:r>
              <a:rPr lang="es-ES" sz="3600" b="1" dirty="0">
                <a:ln w="3175"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» en Efesios 4:5 no se refiere a que el bautismo en agua debe aplicarse una sola vez en la vida.</a:t>
            </a:r>
          </a:p>
          <a:p>
            <a:pPr algn="ctr" defTabSz="180000">
              <a:spcBef>
                <a:spcPts val="0"/>
              </a:spcBef>
              <a:defRPr/>
            </a:pPr>
            <a:r>
              <a:rPr lang="es-ES" sz="3600" b="1">
                <a:ln w="3175">
                  <a:solidFill>
                    <a:srgbClr val="009900"/>
                  </a:solidFill>
                </a:ln>
                <a:solidFill>
                  <a:srgbClr val="009900"/>
                </a:solidFill>
                <a:latin typeface="Arial Narrow" panose="020B0606020202030204" pitchFamily="34" charset="0"/>
              </a:rPr>
              <a:t> </a:t>
            </a:r>
            <a:r>
              <a:rPr lang="es-ES" sz="3600" b="1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</a:t>
            </a:r>
            <a:r>
              <a:rPr lang="es-ES" sz="36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se </a:t>
            </a:r>
            <a:r>
              <a:rPr lang="es-ES" sz="3600" b="1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no es el tema.</a:t>
            </a:r>
          </a:p>
          <a:p>
            <a:pPr algn="ctr" defTabSz="180000">
              <a:spcBef>
                <a:spcPts val="0"/>
              </a:spcBef>
              <a:defRPr/>
            </a:pPr>
            <a:endParaRPr lang="es-ES" sz="3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399FF"/>
              </a:solidFill>
              <a:latin typeface="Calibri" panose="020F0502020204030204" pitchFamily="34" charset="0"/>
            </a:endParaRPr>
          </a:p>
          <a:p>
            <a:pPr algn="ctr" defTabSz="180000">
              <a:spcBef>
                <a:spcPts val="0"/>
              </a:spcBef>
              <a:defRPr/>
            </a:pPr>
            <a:endParaRPr lang="es-CO" sz="1100" dirty="0">
              <a:ln>
                <a:solidFill>
                  <a:srgbClr val="0000FF"/>
                </a:solidFill>
              </a:ln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40577" y="3240360"/>
            <a:ext cx="6662846" cy="112474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/>
          <a:lstStyle/>
          <a:p>
            <a:pPr algn="ctr">
              <a:defRPr/>
            </a:pP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En Efesios 4 el apóstol Pablo está hablando de la unidad de la iglesia.</a:t>
            </a:r>
            <a:endParaRPr lang="es-CO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4"/>
          <p:cNvSpPr/>
          <p:nvPr/>
        </p:nvSpPr>
        <p:spPr>
          <a:xfrm>
            <a:off x="1195913" y="4797152"/>
            <a:ext cx="6832471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 defTabSz="180000">
              <a:spcBef>
                <a:spcPts val="0"/>
              </a:spcBef>
              <a:defRPr/>
            </a:pP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Unidad que es dada por el Espíritu </a:t>
            </a:r>
          </a:p>
          <a:p>
            <a:pPr algn="ctr" defTabSz="180000">
              <a:spcBef>
                <a:spcPts val="0"/>
              </a:spcBef>
              <a:defRPr/>
            </a:pP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en siete asuntos fundamentales </a:t>
            </a:r>
          </a:p>
          <a:p>
            <a:pPr algn="ctr" defTabSz="180000">
              <a:spcBef>
                <a:spcPts val="0"/>
              </a:spcBef>
              <a:defRPr/>
            </a:pP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 vinculados por la paz.</a:t>
            </a:r>
            <a:endParaRPr lang="es-CO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97944" y="404664"/>
            <a:ext cx="5148113" cy="1446550"/>
          </a:xfrm>
          <a:prstGeom prst="rect">
            <a:avLst/>
          </a:prstGeom>
          <a:pattFill prst="pct5">
            <a:fgClr>
              <a:schemeClr val="accent1">
                <a:lumMod val="7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Los siete asuntos de la unidad del Espíritu.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997944" y="1851214"/>
            <a:ext cx="5148113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CO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un cuerpo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CO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un Espíritu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CO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una misma esperanza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CO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un Señor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CO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una fe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CO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un bautismo,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CO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un Dios</a:t>
            </a:r>
            <a:endParaRPr lang="es-CO" sz="12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4032" y="404664"/>
            <a:ext cx="8135936" cy="707886"/>
          </a:xfrm>
          <a:prstGeom prst="rect">
            <a:avLst/>
          </a:prstGeom>
          <a:pattFill prst="pct5">
            <a:fgClr>
              <a:schemeClr val="accent1">
                <a:lumMod val="7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LA UNIDAD DEL ESPIRITU</a:t>
            </a:r>
            <a:r>
              <a:rPr lang="es-E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ankGothic Md BT" pitchFamily="34" charset="0"/>
              </a:rPr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66516" y="1412776"/>
            <a:ext cx="8010967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CO" sz="36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3. 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«Solícitos en guardar la unidad del Espíritu en el vínculo de la paz;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CO" sz="36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4.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un cuerpo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, y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un Espíritu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, como fuisteis también llamados en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una misma esperanza 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de vuestra vocación;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CO" sz="36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5.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un Señor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,</a:t>
            </a:r>
            <a:r>
              <a:rPr lang="es-CO" sz="3600" b="1" dirty="0">
                <a:ln>
                  <a:solidFill>
                    <a:srgbClr val="106EF8"/>
                  </a:solidFill>
                </a:ln>
                <a:solidFill>
                  <a:srgbClr val="106EF8"/>
                </a:solidFill>
                <a:latin typeface="Arial Narrow" panose="020B0606020202030204" pitchFamily="34" charset="0"/>
              </a:rPr>
              <a:t>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una fe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,</a:t>
            </a:r>
            <a:r>
              <a:rPr lang="es-CO" sz="3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un bautismo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,</a:t>
            </a:r>
            <a:r>
              <a:rPr lang="es-CO" sz="3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CO" sz="36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6.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un Dios 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y Padre de todos, el cual es sobre todos, y por todos, y en todos».</a:t>
            </a:r>
            <a:r>
              <a:rPr lang="es-CO" sz="3600" b="1" dirty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Arial Narrow" panose="020B0606020202030204" pitchFamily="34" charset="0"/>
              </a:rPr>
              <a:t> </a:t>
            </a:r>
            <a:r>
              <a:rPr lang="es-CO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Efesios 4.</a:t>
            </a:r>
            <a:endParaRPr lang="es-CO" sz="1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385647" y="566678"/>
            <a:ext cx="6372707" cy="286232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O" sz="3600" b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El que ha nacido de nuevo ha entrado en una relación de pacto con Dios, y en ese sentido el bautismo es uno de los elementos de la unidad del Espíritu.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385646" y="3591014"/>
            <a:ext cx="6372707" cy="28623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En esta relación pactual, en la condición de bautizado el feligrés participa con los demás creyentes de todos los elementos que hacen parte de la unidad del Espíritu.</a:t>
            </a:r>
            <a:endParaRPr lang="es-CO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FF0000"/>
            </a:gs>
            <a:gs pos="0">
              <a:srgbClr val="1B1503"/>
            </a:gs>
            <a:gs pos="100000">
              <a:srgbClr val="FF00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4"/>
          <p:cNvSpPr/>
          <p:nvPr/>
        </p:nvSpPr>
        <p:spPr>
          <a:xfrm>
            <a:off x="1023608" y="5325015"/>
            <a:ext cx="7096784" cy="120032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000066"/>
                  </a:glow>
                </a:effectLst>
                <a:latin typeface="Arial Narrow" panose="020B0606020202030204" pitchFamily="34" charset="0"/>
              </a:rPr>
              <a:t>Estos elementos ocurren uno a la vez en la relación del creyente con Dios.</a:t>
            </a:r>
          </a:p>
        </p:txBody>
      </p:sp>
      <p:sp>
        <p:nvSpPr>
          <p:cNvPr id="9" name="Rectángulo 4"/>
          <p:cNvSpPr/>
          <p:nvPr/>
        </p:nvSpPr>
        <p:spPr>
          <a:xfrm>
            <a:off x="1278382" y="2204864"/>
            <a:ext cx="6587237" cy="28623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>
                    <a:srgbClr val="FFFFFF"/>
                  </a:glow>
                </a:effectLst>
                <a:latin typeface="Arial Narrow" panose="020B0606020202030204" pitchFamily="34" charset="0"/>
              </a:rPr>
              <a:t>El creyente no participa de dos o más cuerpos (iglesias), dos esperanzas, dos pactos, Dios tampoco le exige dos o más ceremonias bautismales.</a:t>
            </a:r>
            <a:endParaRPr lang="es-CO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52400">
                  <a:srgbClr val="FFFFFF"/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51620" y="234514"/>
            <a:ext cx="684076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Un cuerpo, un Espíritu, una esperanza, un Señor, una fe, un bautismo, un Dios. </a:t>
            </a:r>
            <a:endParaRPr lang="es-CO" sz="36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Reflejos">
  <a:themeElements>
    <a:clrScheme name="Personalizado 8">
      <a:dk1>
        <a:sysClr val="windowText" lastClr="000000"/>
      </a:dk1>
      <a:lt1>
        <a:sysClr val="window" lastClr="FFFFFF"/>
      </a:lt1>
      <a:dk2>
        <a:srgbClr val="323232"/>
      </a:dk2>
      <a:lt2>
        <a:srgbClr val="FFFF00"/>
      </a:lt2>
      <a:accent1>
        <a:srgbClr val="A5300F"/>
      </a:accent1>
      <a:accent2>
        <a:srgbClr val="D55816"/>
      </a:accent2>
      <a:accent3>
        <a:srgbClr val="B0FF97"/>
      </a:accent3>
      <a:accent4>
        <a:srgbClr val="FFFF66"/>
      </a:accent4>
      <a:accent5>
        <a:srgbClr val="62FF31"/>
      </a:accent5>
      <a:accent6>
        <a:srgbClr val="3AFFFE"/>
      </a:accent6>
      <a:hlink>
        <a:srgbClr val="6B9F25"/>
      </a:hlink>
      <a:folHlink>
        <a:srgbClr val="B26B02"/>
      </a:folHlink>
    </a:clrScheme>
    <a:fontScheme name="Reflejo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flejos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on">
  <a:themeElements>
    <a:clrScheme name="Personalizado 8">
      <a:dk1>
        <a:sysClr val="windowText" lastClr="000000"/>
      </a:dk1>
      <a:lt1>
        <a:sysClr val="window" lastClr="FFFFFF"/>
      </a:lt1>
      <a:dk2>
        <a:srgbClr val="323232"/>
      </a:dk2>
      <a:lt2>
        <a:srgbClr val="FFFF00"/>
      </a:lt2>
      <a:accent1>
        <a:srgbClr val="A5300F"/>
      </a:accent1>
      <a:accent2>
        <a:srgbClr val="D55816"/>
      </a:accent2>
      <a:accent3>
        <a:srgbClr val="B0FF97"/>
      </a:accent3>
      <a:accent4>
        <a:srgbClr val="FFFF66"/>
      </a:accent4>
      <a:accent5>
        <a:srgbClr val="62FF31"/>
      </a:accent5>
      <a:accent6>
        <a:srgbClr val="3AFFFE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26940</TotalTime>
  <Words>1236</Words>
  <Application>Microsoft Office PowerPoint</Application>
  <PresentationFormat>Presentación en pantalla (4:3)</PresentationFormat>
  <Paragraphs>79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4" baseType="lpstr">
      <vt:lpstr>Agency FB</vt:lpstr>
      <vt:lpstr>Arial</vt:lpstr>
      <vt:lpstr>Arial Black</vt:lpstr>
      <vt:lpstr>Arial Narrow</vt:lpstr>
      <vt:lpstr>BankGothic Md BT</vt:lpstr>
      <vt:lpstr>Calibri</vt:lpstr>
      <vt:lpstr>Calisto MT</vt:lpstr>
      <vt:lpstr>Century Gothic</vt:lpstr>
      <vt:lpstr>Tahoma</vt:lpstr>
      <vt:lpstr>Wingdings</vt:lpstr>
      <vt:lpstr>Wingdings 3</vt:lpstr>
      <vt:lpstr>1_Reflejos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Familia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Ignacio</dc:creator>
  <cp:lastModifiedBy>Ernesto</cp:lastModifiedBy>
  <cp:revision>367</cp:revision>
  <dcterms:created xsi:type="dcterms:W3CDTF">2009-03-07T23:04:47Z</dcterms:created>
  <dcterms:modified xsi:type="dcterms:W3CDTF">2019-03-28T01:45:24Z</dcterms:modified>
</cp:coreProperties>
</file>