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80" r:id="rId2"/>
    <p:sldId id="281" r:id="rId3"/>
    <p:sldId id="283" r:id="rId4"/>
    <p:sldId id="296" r:id="rId5"/>
    <p:sldId id="284" r:id="rId6"/>
    <p:sldId id="286" r:id="rId7"/>
    <p:sldId id="287" r:id="rId8"/>
    <p:sldId id="288" r:id="rId9"/>
    <p:sldId id="289" r:id="rId10"/>
    <p:sldId id="292" r:id="rId11"/>
    <p:sldId id="297" r:id="rId12"/>
    <p:sldId id="290" r:id="rId13"/>
    <p:sldId id="291" r:id="rId14"/>
    <p:sldId id="298" r:id="rId15"/>
    <p:sldId id="302" r:id="rId16"/>
    <p:sldId id="304" r:id="rId17"/>
    <p:sldId id="306" r:id="rId18"/>
    <p:sldId id="305" r:id="rId19"/>
    <p:sldId id="307" r:id="rId20"/>
    <p:sldId id="293" r:id="rId21"/>
    <p:sldId id="294" r:id="rId22"/>
    <p:sldId id="299" r:id="rId23"/>
    <p:sldId id="300" r:id="rId24"/>
    <p:sldId id="301" r:id="rId25"/>
    <p:sldId id="303" r:id="rId26"/>
    <p:sldId id="308" r:id="rId2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0076"/>
    <a:srgbClr val="66FFFF"/>
    <a:srgbClr val="00FF00"/>
    <a:srgbClr val="006600"/>
    <a:srgbClr val="660066"/>
    <a:srgbClr val="680000"/>
    <a:srgbClr val="FFFFCC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98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13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717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092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185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98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75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15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310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95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378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D26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4770" y="764704"/>
            <a:ext cx="6394461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Dios de amor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¿Mata y destruye?</a:t>
            </a:r>
            <a:endParaRPr kumimoji="0" lang="es-CO" sz="4400" b="1" i="0" u="none" strike="noStrike" kern="0" normalizeH="0" baseline="0" noProof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16539" y="2348880"/>
            <a:ext cx="5710922" cy="4251041"/>
            <a:chOff x="2699792" y="2348880"/>
            <a:chExt cx="5710922" cy="425104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9792" y="2348880"/>
              <a:ext cx="3747178" cy="42510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435" y="2348881"/>
              <a:ext cx="2920279" cy="4251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342184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D26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9205" y="4365104"/>
            <a:ext cx="7005591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Hay culpabilidad en quitarle la vida a alguien, cuando se hace ilegalmente, es decir con intención pecaminosa.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62877" y="1340768"/>
            <a:ext cx="7389770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diferencia fundamental entre ser o no ser culpable por quitarle la vida a alguien deriva de la condición de la víctima y del que ejecuta la acción.</a:t>
            </a:r>
          </a:p>
        </p:txBody>
      </p:sp>
    </p:spTree>
    <p:extLst>
      <p:ext uri="{BB962C8B-B14F-4D97-AF65-F5344CB8AC3E}">
        <p14:creationId xmlns:p14="http://schemas.microsoft.com/office/powerpoint/2010/main" val="347865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4" y="880555"/>
            <a:ext cx="7294454" cy="54548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56199" y="4581128"/>
            <a:ext cx="7031603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Sin embargo Dios en su gran misericordia sólo destruirá a quienes rechacen su oferta de salvación.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54013" y="3022792"/>
            <a:ext cx="6635975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 todos los seres humanos son culpables y merecen la muerte.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58217" y="880554"/>
            <a:ext cx="6227567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En Dios no hay pecado, y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él es autor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y dueño de la vida, él tiene el derecho de darla y de quitarla.</a:t>
            </a:r>
          </a:p>
        </p:txBody>
      </p:sp>
    </p:spTree>
    <p:extLst>
      <p:ext uri="{BB962C8B-B14F-4D97-AF65-F5344CB8AC3E}">
        <p14:creationId xmlns:p14="http://schemas.microsoft.com/office/powerpoint/2010/main" val="3647191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7"/>
            <a:ext cx="9144000" cy="686853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5763" y="488354"/>
            <a:ext cx="8512474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Fue Dios quien quitó la vida a estas personas.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62401" y="1325994"/>
            <a:ext cx="7619199" cy="16619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Nadab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 y </a:t>
            </a:r>
            <a:r>
              <a:rPr kumimoji="0" lang="es-CO" sz="3400" b="1" i="0" u="none" strike="noStrike" kern="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Abiú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“Y salió fuego de delante de Jehová y los quemó, y murieron delante de Jehová”.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Levítico 10:2.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90393" y="3179296"/>
            <a:ext cx="7763215" cy="16619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Coré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“Abrió la tierra su boca, y los tragó a ellos, a sus casas, a todos los hombres de </a:t>
            </a:r>
            <a:r>
              <a:rPr kumimoji="0" lang="es-CO" sz="3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Coré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, y a todos sus bienes”.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Números 16:32.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0393" y="5013176"/>
            <a:ext cx="7763215" cy="16619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Ananías y </a:t>
            </a:r>
            <a:r>
              <a:rPr kumimoji="0" lang="es-CO" sz="3400" b="1" i="0" u="none" strike="noStrike" kern="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safira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“Al oír Ananías estas palabras, cayó y expiró” “Al instante ella cayó a los pies de él, y expiró”.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Hechos 5,10. </a:t>
            </a:r>
          </a:p>
        </p:txBody>
      </p:sp>
    </p:spTree>
    <p:extLst>
      <p:ext uri="{BB962C8B-B14F-4D97-AF65-F5344CB8AC3E}">
        <p14:creationId xmlns:p14="http://schemas.microsoft.com/office/powerpoint/2010/main" val="2990264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3C1A56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02405" y="1052736"/>
            <a:ext cx="6739189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Si Dios no es culpable, entonces 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¿quién o quienes son los culpables de la muerte de estas personas?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1493" y="3429000"/>
            <a:ext cx="6461011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Satanás por incitarlas a pecar</a:t>
            </a:r>
            <a:r>
              <a:rPr lang="es-CO" sz="3600" b="1" kern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Ellas mismas por elegir pecar.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3314" y="5205099"/>
            <a:ext cx="7017367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Dios no es culpable, él solamente ejecutó la sentencia de su justo juicio.</a:t>
            </a:r>
          </a:p>
        </p:txBody>
      </p:sp>
    </p:spTree>
    <p:extLst>
      <p:ext uri="{BB962C8B-B14F-4D97-AF65-F5344CB8AC3E}">
        <p14:creationId xmlns:p14="http://schemas.microsoft.com/office/powerpoint/2010/main" val="3109667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5325" y="955754"/>
            <a:ext cx="6873351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Quienes dicen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 que un Dios de amor no puede destruir a nadie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ven el amor y la justicia como incompatibles en el carácter divino.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89467" y="3600886"/>
            <a:ext cx="6965067" cy="286232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Pero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Dios es ciento por ciento amor y ciento por ciento justicia.</a:t>
            </a:r>
          </a:p>
          <a:p>
            <a:pPr lvl="0" algn="ctr">
              <a:defRPr/>
            </a:pPr>
            <a:r>
              <a:rPr kumimoji="0" lang="es-CO" sz="3600" b="1" i="0" u="none" strike="noStrike" kern="0" cap="none" spc="0" normalizeH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chemeClr val="bg1"/>
                  </a:glow>
                </a:effectLst>
                <a:uLnTx/>
                <a:uFillTx/>
                <a:latin typeface="Arial Narrow" panose="020B0606020202030204" pitchFamily="34" charset="0"/>
              </a:rPr>
              <a:t> Eso quedó demostrado en la cruz, donde Dios perdonó al pecador y pagó él mismo la pena por el pecado.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>
                  <a:schemeClr val="bg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33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373600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87624" y="692696"/>
            <a:ext cx="6192688" cy="12003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¿Contradice a lo expuesto arriba,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el siguiente texto White?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87624" y="2132856"/>
            <a:ext cx="4968552" cy="28623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i="1" kern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“Dios no destruye a ningún hombre. Todo hombre que sea destruido se habrá destruido a sí mismo”. </a:t>
            </a:r>
            <a:r>
              <a:rPr lang="es-CO" sz="3600" b="1" i="1" kern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PVGM 62.</a:t>
            </a:r>
            <a:endParaRPr kumimoji="0" lang="es-CO" sz="3600" b="1" i="1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87624" y="5110400"/>
            <a:ext cx="4968552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¿Cómo entender esta declaración?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80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373600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1514" y="188640"/>
            <a:ext cx="6100972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La aparente contradicción desaparece cuando entendemos el texto en su contexto.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91580" y="2060848"/>
            <a:ext cx="756084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i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contexto nos dice que la escritora está hablando de la ley de causa y efecto.</a:t>
            </a:r>
            <a:endParaRPr kumimoji="0" lang="es-CO" sz="3600" b="1" i="1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4401" y="3356992"/>
            <a:ext cx="8255198" cy="3416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CONTEXTO PVGM 62,63. </a:t>
            </a:r>
          </a:p>
          <a:p>
            <a:pPr lvl="0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“La siega testificará de lo que fue la siembra”. “Cada semilla sembrada produce una cosecha de su especie”.</a:t>
            </a:r>
          </a:p>
          <a:p>
            <a:pPr lvl="0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“El que vive para sí está sembrando para la carne, y de la carne cosechará corrupción”.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9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0076"/>
          </a:fgClr>
          <a:bgClr>
            <a:srgbClr val="68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548680"/>
            <a:ext cx="7344816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este contexto ella cita Gálatas 6:7.</a:t>
            </a:r>
          </a:p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“Todo lo que el hombre sembrare, eso también segará”.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99592" y="2492896"/>
            <a:ext cx="7344816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600" b="1" i="1" kern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“La semilla de la incredulidad que él sembró, produjo una cosecha según su especie”. </a:t>
            </a:r>
            <a:endParaRPr kumimoji="0" lang="es-CO" sz="3600" b="1" i="1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26987" y="4247222"/>
            <a:ext cx="7344816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“Cada acto, cada palabra, es una semilla que llevará fruto”.</a:t>
            </a:r>
          </a:p>
          <a:p>
            <a:pPr lvl="0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“El que siembra en bendiciones, en bendiciones también segará”.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81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373600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5686" y="1171778"/>
            <a:ext cx="5652628" cy="28623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En este contexto, la frase “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Dios no destruye a ningún hombre</a:t>
            </a:r>
            <a:r>
              <a:rPr lang="es-CO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” significa que los perdidos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(no Dios) </a:t>
            </a:r>
            <a:r>
              <a:rPr lang="es-CO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serán responsables de su perdición.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45686" y="4365104"/>
            <a:ext cx="5652628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i="1" kern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Aislar un texto de su contexto es lo que a menudo trae mala interpretación y confusión.</a:t>
            </a:r>
            <a:endParaRPr kumimoji="0" lang="es-CO" sz="3600" b="1" i="1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8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373600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9532" y="836712"/>
            <a:ext cx="8424936" cy="56784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misma autora escribió: </a:t>
            </a:r>
          </a:p>
          <a:p>
            <a:pPr lvl="0" algn="ctr">
              <a:defRPr/>
            </a:pPr>
            <a:r>
              <a:rPr lang="es-CO" sz="33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“En nuestros días se representa el amor de Dios como de un carácter tal que impediría que él destruyese al pecador. Los hombres razonan en base a su propia norma inferior de lo correcto y justo. </a:t>
            </a:r>
            <a:r>
              <a:rPr lang="es-CO" sz="3300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‘Pensabas que de cierto sería yo como tú’. Salmos 50:21. </a:t>
            </a:r>
            <a:r>
              <a:rPr lang="es-CO" sz="33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Miden a Dios comparándolo con ellos mismos. Razonan sobre cómo actuarían bajo las circunstancias y llegan a la conclusión de que Dios haría como ellos se imaginan que haría”.    </a:t>
            </a:r>
            <a:r>
              <a:rPr lang="es-CO" sz="33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EUD 205.</a:t>
            </a:r>
            <a:endParaRPr kumimoji="0" lang="es-CO" sz="33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433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548680"/>
            <a:ext cx="6480720" cy="25545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“Dios es amor”.</a:t>
            </a:r>
            <a:r>
              <a:rPr kumimoji="0" lang="es-CO" sz="4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sz="4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Juan 4:8.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Y no es transgresor de su propia ley, que dice: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S_tradnl" sz="4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No matarás</a:t>
            </a:r>
            <a:r>
              <a:rPr kumimoji="0" lang="es-ES_tradnl" sz="4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”. Éxodo 20:13.</a:t>
            </a:r>
            <a:endParaRPr kumimoji="0" lang="es-CO" sz="40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17976" y="3519006"/>
            <a:ext cx="6964031" cy="286232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cómo entender que Dios destruyó a muchas personas con un diluvio, con sequías, con fuego, con plagas, inclusive ordenó a Israel que destruyera pueblos enteros. </a:t>
            </a:r>
          </a:p>
        </p:txBody>
      </p:sp>
    </p:spTree>
    <p:extLst>
      <p:ext uri="{BB962C8B-B14F-4D97-AF65-F5344CB8AC3E}">
        <p14:creationId xmlns:p14="http://schemas.microsoft.com/office/powerpoint/2010/main" val="172645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3772" y="3221682"/>
            <a:ext cx="8676456" cy="3416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“Mas si casualmente lo empujó sin enemistades, o echó sobre él cualquier instrumento sin asechanzas, o bien, sin verlo hizo caer sobre él alguna piedra que pudo matarlo, y muriere, y él no era su enemigo, ni procuraba su mal”. </a:t>
            </a:r>
            <a:r>
              <a:rPr lang="es-CO" sz="3600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Números 35:22,23.</a:t>
            </a:r>
            <a:endParaRPr kumimoji="0" lang="es-CO" sz="4000" b="1" i="1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80988" y="620688"/>
            <a:ext cx="5982024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¿Es posible que un ser humano mate a otro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 ser culpable?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80988" y="2206605"/>
            <a:ext cx="5982024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Esto es muerte no intencional.</a:t>
            </a:r>
          </a:p>
        </p:txBody>
      </p:sp>
    </p:spTree>
    <p:extLst>
      <p:ext uri="{BB962C8B-B14F-4D97-AF65-F5344CB8AC3E}">
        <p14:creationId xmlns:p14="http://schemas.microsoft.com/office/powerpoint/2010/main" val="824841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892" y="3861048"/>
            <a:ext cx="7710216" cy="27084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400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“Entonces Elías les dijo: Prended a los profetas de Baal, para que no escape ninguno. Y ellos los prendieron; y los llevó Elías al arroyo de </a:t>
            </a:r>
            <a:r>
              <a:rPr lang="es-CO" sz="3400" b="1" i="1" kern="0" dirty="0" err="1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Cisón</a:t>
            </a:r>
            <a:r>
              <a:rPr lang="es-CO" sz="3400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, y allí </a:t>
            </a:r>
            <a:r>
              <a:rPr lang="es-CO" sz="3400" b="1" i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los degolló</a:t>
            </a:r>
            <a:r>
              <a:rPr lang="es-CO" sz="3400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”. </a:t>
            </a: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1Reyes 18:40.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16254" y="2348880"/>
            <a:ext cx="7311491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AT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Dios autorizó a algunas personas para destruir o matar a otras.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70297" y="692696"/>
            <a:ext cx="6203407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¿Es posible que un ser humano mate a otro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no ser culpable?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889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6252" y="4385528"/>
            <a:ext cx="8611497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robar. </a:t>
            </a:r>
            <a:r>
              <a:rPr lang="es-CO" sz="3600" b="1" i="1" kern="0" dirty="0">
                <a:ln w="12700"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 le dijo Josué:  ¿Por qué nos has turbado?  </a:t>
            </a:r>
            <a:r>
              <a:rPr lang="es-CO" sz="3600" b="1" i="1" kern="0" dirty="0" err="1">
                <a:ln w="12700"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Túrbete</a:t>
            </a:r>
            <a:r>
              <a:rPr lang="es-CO" sz="3600" b="1" i="1" kern="0" dirty="0">
                <a:ln w="12700"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Jehová en este día.  Y todos los israelitas los apedrearon,  y los quemaron después de apedrearlos”. </a:t>
            </a:r>
            <a:r>
              <a:rPr lang="es-CO" sz="3600" b="1" kern="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Josué 7:25.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2992" y="1913057"/>
            <a:ext cx="8438017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quebrantar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sábado. </a:t>
            </a:r>
          </a:p>
          <a:p>
            <a:pPr lvl="0" algn="ctr">
              <a:defRPr/>
            </a:pPr>
            <a:r>
              <a:rPr lang="es-CO" sz="3600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“Entonces lo sacó la congregación fuera del campamento, y lo apedrearon, y murió, como Jehová mandó a Moisés”.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Números 15:36. 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1120" y="404664"/>
            <a:ext cx="800176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orden divina en el AT algunos delitos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pecados eran castigados con la muerte. </a:t>
            </a:r>
          </a:p>
        </p:txBody>
      </p:sp>
    </p:spTree>
    <p:extLst>
      <p:ext uri="{BB962C8B-B14F-4D97-AF65-F5344CB8AC3E}">
        <p14:creationId xmlns:p14="http://schemas.microsoft.com/office/powerpoint/2010/main" val="3354947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63907" y="378530"/>
            <a:ext cx="7616186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 la víctima debía ser realmente culpable y los que la ejecutaban debían estar libres de delitos.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60271" y="4361036"/>
            <a:ext cx="7023459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mujer sorprendida en adulterio.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Juan 8:1-11.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este caso la víctima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culpable y también lo eran quienes procuraban matarla.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44247" y="2375014"/>
            <a:ext cx="7455507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Apedreamiento de Esteban.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Hechos 7.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este caso la víctima era inocente</a:t>
            </a: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quienes lo mataron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lo eran.</a:t>
            </a:r>
          </a:p>
        </p:txBody>
      </p:sp>
    </p:spTree>
    <p:extLst>
      <p:ext uri="{BB962C8B-B14F-4D97-AF65-F5344CB8AC3E}">
        <p14:creationId xmlns:p14="http://schemas.microsoft.com/office/powerpoint/2010/main" val="1579655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07071" y="620688"/>
            <a:ext cx="7272808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ocurría en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AT porque Israel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 una 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teocracia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en el NT Dios no ha dado esa autorización a nadie.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7071" y="2492896"/>
            <a:ext cx="7272808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Teocracia. </a:t>
            </a: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gobierno en el que Dios ejerce su poder y toma las decisiones, o ejerce su autoridad por medio de sus ministros.</a:t>
            </a:r>
            <a:endParaRPr lang="es-CO" sz="3400" b="1" kern="0" dirty="0">
              <a:ln>
                <a:solidFill>
                  <a:schemeClr val="tx1"/>
                </a:solidFill>
              </a:ln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7071" y="4889931"/>
            <a:ext cx="7272808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AT a menudo el castigo se ejecutaba de inmediato, directamente por Dios o por sus ministros.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53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77834" y="473475"/>
            <a:ext cx="2988332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CONCLUSIÓN.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5556" y="2333685"/>
            <a:ext cx="7992888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no quiere la muerte del pecador, pero finalmente por amor tendrá que destruirlo.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3528" y="1412776"/>
            <a:ext cx="8496944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es amor, eso no le impide que sea justo.</a:t>
            </a:r>
            <a:endParaRPr lang="es-CO" sz="36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5556" y="3808592"/>
            <a:ext cx="7992888" cy="28623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“Porque Jehová se levantará como en el monte </a:t>
            </a:r>
            <a:r>
              <a:rPr lang="es-CO" sz="3600" b="1" kern="0" dirty="0" err="1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Perazim</a:t>
            </a:r>
            <a:r>
              <a:rPr lang="es-CO" sz="36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como en el valle de Gabaón se enojará; para hacer su obra, su extraña obra, y para hacer su operación, su extraña operación”.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Isaías 28:21. </a:t>
            </a:r>
          </a:p>
        </p:txBody>
      </p:sp>
    </p:spTree>
    <p:extLst>
      <p:ext uri="{BB962C8B-B14F-4D97-AF65-F5344CB8AC3E}">
        <p14:creationId xmlns:p14="http://schemas.microsoft.com/office/powerpoint/2010/main" val="146296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5936" y="3631542"/>
            <a:ext cx="4320480" cy="23083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rgbClr val="000076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Gracias porque ninguna acción humana quedará sin su justa retribución.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995936" y="566678"/>
            <a:ext cx="4320480" cy="28623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27000">
              <a:schemeClr val="tx1"/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Señor gracias por ser tan bueno y tan justo, nos perdonaste y pagaste nuestra deuda.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30653"/>
            <a:ext cx="2370586" cy="51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98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56" y="2791981"/>
            <a:ext cx="4960287" cy="38663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8132" y="2539930"/>
            <a:ext cx="7767736" cy="2185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“Entonces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Jehová hizo llover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Sodoma y sobre Gomorra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azufre y fuego de parte de Jehová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los cielos;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destruyó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ciudades, …”.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Génesis 19:25.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3418" y="4941168"/>
            <a:ext cx="7537164" cy="16619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“Yo los destruiré con la tierra”.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“Raeré de sobre la faz de la tierra a todo ser viviente que hice”. 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Génesis </a:t>
            </a: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6:13, 7:4,7</a:t>
            </a:r>
            <a:r>
              <a:rPr kumimoji="0" lang="es-CO" sz="3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04156" y="548680"/>
            <a:ext cx="7335688" cy="16619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4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“Ve, pues, y hiere a </a:t>
            </a:r>
            <a:r>
              <a:rPr lang="es-CO" sz="3400" b="1" kern="0" dirty="0" err="1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Amalec</a:t>
            </a:r>
            <a:r>
              <a:rPr lang="es-CO" sz="34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destruye todo lo que tiene, y no te apiades de él...”. </a:t>
            </a:r>
          </a:p>
          <a:p>
            <a:pPr lvl="0" algn="ctr">
              <a:defRPr/>
            </a:pP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Samuel 15:3. </a:t>
            </a:r>
          </a:p>
        </p:txBody>
      </p:sp>
    </p:spTree>
    <p:extLst>
      <p:ext uri="{BB962C8B-B14F-4D97-AF65-F5344CB8AC3E}">
        <p14:creationId xmlns:p14="http://schemas.microsoft.com/office/powerpoint/2010/main" val="200643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11E00"/>
          </a:fgClr>
          <a:bgClr>
            <a:srgbClr val="9FFFF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6580" y="2804735"/>
            <a:ext cx="599084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Pero la Biblia muestra que sí,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tanto en el AT como en el NT.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76580" y="764704"/>
            <a:ext cx="5990840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Hay personas que piensan que un Dios de amor no puede matar ni destruir a nadie.</a:t>
            </a:r>
            <a:endParaRPr kumimoji="0" lang="es-CO" sz="36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75856" y="4289028"/>
            <a:ext cx="5400600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¿Es acaso Dios transgresor de su propia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ley?</a:t>
            </a:r>
          </a:p>
          <a:p>
            <a:pPr lvl="0" algn="ctr">
              <a:defRPr/>
            </a:pP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¿Se puede quitar la vida y no ser culpable?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09120"/>
            <a:ext cx="2592288" cy="20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7"/>
            <a:ext cx="9144000" cy="686853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27876" y="1988840"/>
            <a:ext cx="7888249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 palabra hebrea 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ratsach 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que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se traduce “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matarás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” en Éxodo 20:13, tiene el sentido de asesinar, y nunca se usa esta palabra como una acción de Dios en el AT.</a:t>
            </a:r>
            <a:endParaRPr kumimoji="0" lang="es-CO" sz="36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7876" y="4627002"/>
            <a:ext cx="7888249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“Perjurar, mentir,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matar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kumimoji="0" lang="es-CO" sz="3600" b="1" i="0" u="none" strike="noStrike" kern="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ratsach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), hurtar y adulterar prevalecen, y homicidio tras homicidio se suceden”.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Oseas 4:2. 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76846" y="548680"/>
            <a:ext cx="5590309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Palabras que significan matar en el Antiguo Testamento.</a:t>
            </a:r>
            <a:endParaRPr lang="es-CO" sz="3600" b="1" kern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1127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1610" y="458240"/>
            <a:ext cx="7020780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 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palabra hebrea </a:t>
            </a:r>
            <a:r>
              <a:rPr kumimoji="0" lang="es-ES_tradnl" sz="3600" b="1" i="1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harag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significa matar, y se refiere a quitar la vida de manera ilegal (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asesinar</a:t>
            </a: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9302" y="5373216"/>
            <a:ext cx="8645397" cy="1200329"/>
          </a:xfrm>
          <a:prstGeom prst="rect">
            <a:avLst/>
          </a:prstGeom>
          <a:solidFill>
            <a:srgbClr val="CCB400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“</a:t>
            </a:r>
            <a:r>
              <a:rPr kumimoji="0" lang="es-CO" sz="3600" b="1" i="1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Jehová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ha dicho así: …yo voy a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matar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(</a:t>
            </a:r>
            <a:r>
              <a:rPr kumimoji="0" lang="es-CO" sz="3600" b="1" i="1" u="none" strike="noStrike" kern="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harag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)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 tu hijo, tu primogénito”.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Éxodo 4:22,23.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61610" y="2551120"/>
            <a:ext cx="7020780" cy="1200329"/>
          </a:xfrm>
          <a:prstGeom prst="rect">
            <a:avLst/>
          </a:prstGeom>
          <a:solidFill>
            <a:srgbClr val="CCB400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“</a:t>
            </a:r>
            <a:r>
              <a:rPr kumimoji="0" lang="es-CO" sz="3600" b="1" i="1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Caín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se levantó contra su hermano Abel, y lo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mató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(</a:t>
            </a:r>
            <a:r>
              <a:rPr kumimoji="0" lang="es-CO" sz="3600" b="1" i="1" u="none" strike="noStrike" kern="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harag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)”.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Génesis 4:8.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71427" y="3931390"/>
            <a:ext cx="5201145" cy="120032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También se aplica a quitar la vida legalmente.</a:t>
            </a:r>
            <a:endParaRPr kumimoji="0" lang="es-CO" sz="36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25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D26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198" y="2204864"/>
            <a:ext cx="6767605" cy="1754326"/>
          </a:xfrm>
          <a:prstGeom prst="rect">
            <a:avLst/>
          </a:prstGeom>
          <a:solidFill>
            <a:srgbClr val="9FFFF6"/>
          </a:solidFill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“Y desagradó en ojos de Jehová lo que hacía, y a él también </a:t>
            </a:r>
          </a:p>
          <a:p>
            <a:pPr algn="ctr"/>
            <a:r>
              <a:rPr lang="es-CO" sz="3600" b="1" i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le quitó la vida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”.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Génesis 38:10.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86223" y="836712"/>
            <a:ext cx="6771555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 otra </a:t>
            </a:r>
            <a:r>
              <a:rPr lang="es-ES_tradnl" sz="36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palabra hebrea es </a:t>
            </a:r>
            <a:r>
              <a:rPr lang="es-ES_tradnl" sz="3600" b="1" kern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muwth</a:t>
            </a:r>
            <a:r>
              <a:rPr lang="es-ES_tradnl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36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significa condenar a muerte.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86223" y="4034680"/>
            <a:ext cx="6771555" cy="2308324"/>
          </a:xfrm>
          <a:prstGeom prst="rect">
            <a:avLst/>
          </a:prstGeom>
          <a:solidFill>
            <a:srgbClr val="9FFFF6"/>
          </a:solidFill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“Y no tomaréis precio por la vida del homicida, porque está </a:t>
            </a:r>
            <a:r>
              <a:rPr lang="es-CO" sz="3600" b="1" i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condenado a muerte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; indefectiblemente morirá”.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Números 35:31.  </a:t>
            </a:r>
          </a:p>
        </p:txBody>
      </p:sp>
    </p:spTree>
    <p:extLst>
      <p:ext uri="{BB962C8B-B14F-4D97-AF65-F5344CB8AC3E}">
        <p14:creationId xmlns:p14="http://schemas.microsoft.com/office/powerpoint/2010/main" val="1486958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7"/>
            <a:ext cx="9144000" cy="686853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25903" y="980728"/>
            <a:ext cx="7292187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Palabras que significan matar en el Nuevo Testamento.</a:t>
            </a:r>
            <a:endParaRPr lang="es-CO" sz="3600" b="1" kern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1508" y="4647327"/>
            <a:ext cx="6860449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“Jesús dijo: No matarás (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phoneuo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). No adulterarás. No hurtarás…”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Mateo 19:18.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7839" y="2559095"/>
            <a:ext cx="7928323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 palabra griega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phoneuo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significa matar, asesinar y nunca se usa esta palabra como una acción de Dios en el NT.</a:t>
            </a:r>
            <a:endParaRPr kumimoji="0" lang="es-CO" sz="36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99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3784" y="2708920"/>
            <a:ext cx="6716433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De manera ilegal (asesinar).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“Así que, desde aquel día acordaron matarle (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apokteino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)”.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Juan 11:53.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76580" y="850067"/>
            <a:ext cx="599084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 palabra griega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apokteino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significa matar, destruir.</a:t>
            </a:r>
            <a:endParaRPr kumimoji="0" lang="es-CO" sz="36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1871" y="4797152"/>
            <a:ext cx="7960258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Legalmente.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“Temed a aquel que después de haber quitado (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apokteino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 la vida, tiene poder de echar en el infierno”.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Lucas 12:5.  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Wye7zGQMUMgLH4N5WG9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2XdhJhOmGFsW8VnnhAY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T0DtpYPeKTI1Spyn5W3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jwMtnX7WQHpA3cEgRQw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d73XPTu2JCAcH6GWAR6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BhmlJP5cFnMJiFpp8er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0QvxzUgFm6wcwMBt9EW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qXN1wbISmf3OgvQcgaW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d68DOF4NQqPNqxKyo4W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9Hv6DXoMAXbLKHSSn3N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Ys4isHLR3xVVWr7H16o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ZlOwzOrrwCOVIiY9dUd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CFN2FvHSGaTxI31kvG0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QOKrLF2HbjL7Ppvp2ga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2pI4GGBH38YZPYhdK2P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LBdBO5EKyIM5MlJGYl5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9QAx8Ov7lSKsE6Q4Sv3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dJcWu33uTwj8sn1hXPe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ljGCQUtzpX2TDQlbjs3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9vDt3Ayd49TjoSfRd91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6zJaWMwMmvU79bYmRS1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0jssVreUPF7No4JSEMH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cdwHp69ZkJ3XySj372k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phJ4SQi8hUseyqHuQ4x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ZlNUCYefuB4CUbIRyoC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l9vjbaVDJkIahngYejU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9WwvLZv9PYQL0EoiM4j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UJTlBA9iMlNuZzNFoW8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kwnCAVxQIyYp1MCpnVZ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XwEPv7FnJheaonYY0eL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vzx02YydAYyPyQXLppa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bQneroVLLeRI05hv4G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CyP71fOlLipOoGCOx9h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XMmv7NtegcpP9AZRokh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YPQStUkuvjZUePpknGX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icGASg9FeS4jzZh9LT1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OusNocLBRMQqwDbS24kP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PVfp2eU3obKcoc84RWT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s9sDXSRWWX1GEwyY9xH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FkeZJXcoVt6xs5Wph1c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aHyCwSMmUcUNt8pX9TK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A63s1KgFCVpS9xr7rjBz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DECOZjSiHGLD7ry4Q15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oBYSw1sqWsZGspQdKWN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RLJ5Q9Nbk7TxgKlUYmv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7wpZznsztkjFg0Q7NRP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DrZ9dDg9rgKEurswr5X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mN8PmC9WtWZOSY0q9Pj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UCwpFgpKknjY5b0ohDZ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FFyuw1W83EMiSwiXXSw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uUSOpKxFkog6WQQbKoO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cMiu6kG6Y3b4aEBHBcA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1Lzr6M87VqhQH5wUDdY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VSFbz3NCBVkOLwVEdUY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NkWvaGynp6YNQHLVc5k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xIII3fEZbJnSUAL2Xjq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wTkZZZ04fz595lf4S64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PXFdTiITvPXrO3abGym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HCqF7ceezPi3nkM5I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cDxcTHpvRamqeYAsCAG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WCjewtmV1aC0d0n76yw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9oPK8WpcFnYgM5oOJa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fUnLFPdSyxmLsVpLkpwO"/>
</p:tagLst>
</file>

<file path=ppt/theme/theme1.xml><?xml version="1.0" encoding="utf-8"?>
<a:theme xmlns:a="http://schemas.openxmlformats.org/drawingml/2006/main" name="2_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1614</Words>
  <Application>Microsoft Office PowerPoint</Application>
  <PresentationFormat>Presentación en pantalla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Arial Narrow</vt:lpstr>
      <vt:lpstr>Arial Black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SFC4</dc:creator>
  <cp:lastModifiedBy>Ernesto</cp:lastModifiedBy>
  <cp:revision>302</cp:revision>
  <dcterms:created xsi:type="dcterms:W3CDTF">2013-07-01T19:17:48Z</dcterms:created>
  <dcterms:modified xsi:type="dcterms:W3CDTF">2018-12-21T21:40:15Z</dcterms:modified>
</cp:coreProperties>
</file>