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 id="2147484148" r:id="rId2"/>
  </p:sldMasterIdLst>
  <p:notesMasterIdLst>
    <p:notesMasterId r:id="rId15"/>
  </p:notesMasterIdLst>
  <p:sldIdLst>
    <p:sldId id="311" r:id="rId3"/>
    <p:sldId id="257" r:id="rId4"/>
    <p:sldId id="348" r:id="rId5"/>
    <p:sldId id="315" r:id="rId6"/>
    <p:sldId id="351" r:id="rId7"/>
    <p:sldId id="329" r:id="rId8"/>
    <p:sldId id="355" r:id="rId9"/>
    <p:sldId id="352" r:id="rId10"/>
    <p:sldId id="327" r:id="rId11"/>
    <p:sldId id="353" r:id="rId12"/>
    <p:sldId id="356" r:id="rId13"/>
    <p:sldId id="35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00"/>
    <a:srgbClr val="003300"/>
    <a:srgbClr val="DBF991"/>
    <a:srgbClr val="FFFF99"/>
    <a:srgbClr val="760000"/>
    <a:srgbClr val="2121FF"/>
    <a:srgbClr val="A86400"/>
    <a:srgbClr val="B46B00"/>
    <a:srgbClr val="7DFFFF"/>
    <a:srgbClr val="EA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2" autoAdjust="0"/>
    <p:restoredTop sz="94660"/>
  </p:normalViewPr>
  <p:slideViewPr>
    <p:cSldViewPr snapToGrid="0">
      <p:cViewPr varScale="1">
        <p:scale>
          <a:sx n="72" d="100"/>
          <a:sy n="72" d="100"/>
        </p:scale>
        <p:origin x="13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C37F9-E043-4EF9-8F9A-3F910F2ADE25}" type="datetimeFigureOut">
              <a:rPr lang="es-CO" smtClean="0"/>
              <a:t>07/06/2019</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59EAF-5113-4A1F-93C3-C9B9C5656EE8}" type="slidenum">
              <a:rPr lang="es-CO" smtClean="0"/>
              <a:t>‹Nº›</a:t>
            </a:fld>
            <a:endParaRPr lang="es-CO"/>
          </a:p>
        </p:txBody>
      </p:sp>
    </p:spTree>
    <p:extLst>
      <p:ext uri="{BB962C8B-B14F-4D97-AF65-F5344CB8AC3E}">
        <p14:creationId xmlns:p14="http://schemas.microsoft.com/office/powerpoint/2010/main" val="358350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7" name="Freeform 7"/>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 name="Freeform 12"/>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4832"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s-ES" noProof="0"/>
              <a:t>Haga clic para cambiar el estilo de título	</a:t>
            </a:r>
          </a:p>
        </p:txBody>
      </p:sp>
      <p:sp>
        <p:nvSpPr>
          <p:cNvPr id="3483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s-ES" noProof="0"/>
              <a:t>Haga clic para modificar el estilo de subtítulo del patrón</a:t>
            </a:r>
          </a:p>
        </p:txBody>
      </p:sp>
      <p:sp>
        <p:nvSpPr>
          <p:cNvPr id="18" name="Rectangle 18"/>
          <p:cNvSpPr>
            <a:spLocks noGrp="1" noChangeArrowheads="1"/>
          </p:cNvSpPr>
          <p:nvPr>
            <p:ph type="dt" sz="quarter" idx="10"/>
          </p:nvPr>
        </p:nvSpPr>
        <p:spPr/>
        <p:txBody>
          <a:bodyPr/>
          <a:lstStyle>
            <a:lvl1pPr>
              <a:defRPr/>
            </a:lvl1pPr>
          </a:lstStyle>
          <a:p>
            <a:pPr>
              <a:defRPr/>
            </a:pPr>
            <a:endParaRPr lang="es-E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s-ES"/>
          </a:p>
        </p:txBody>
      </p:sp>
      <p:sp>
        <p:nvSpPr>
          <p:cNvPr id="20" name="Rectangle 20"/>
          <p:cNvSpPr>
            <a:spLocks noGrp="1" noChangeArrowheads="1"/>
          </p:cNvSpPr>
          <p:nvPr>
            <p:ph type="sldNum" sz="quarter" idx="12"/>
          </p:nvPr>
        </p:nvSpPr>
        <p:spPr/>
        <p:txBody>
          <a:bodyPr/>
          <a:lstStyle>
            <a:lvl1pPr>
              <a:defRPr/>
            </a:lvl1pPr>
          </a:lstStyle>
          <a:p>
            <a:pPr>
              <a:defRPr/>
            </a:pPr>
            <a:fld id="{CB170432-2074-4F8D-A533-D6E10F908B9E}" type="slidenum">
              <a:rPr lang="es-ES" altLang="es-CO"/>
              <a:pPr>
                <a:defRPr/>
              </a:pPr>
              <a:t>‹Nº›</a:t>
            </a:fld>
            <a:endParaRPr lang="es-ES" altLang="es-CO"/>
          </a:p>
        </p:txBody>
      </p:sp>
    </p:spTree>
    <p:extLst>
      <p:ext uri="{BB962C8B-B14F-4D97-AF65-F5344CB8AC3E}">
        <p14:creationId xmlns:p14="http://schemas.microsoft.com/office/powerpoint/2010/main" val="32851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BB06D1F3-2D03-4F46-8F34-9C8CF090D1E1}" type="slidenum">
              <a:rPr lang="es-ES" altLang="es-CO"/>
              <a:pPr>
                <a:defRPr/>
              </a:pPr>
              <a:t>‹Nº›</a:t>
            </a:fld>
            <a:endParaRPr lang="es-ES" altLang="es-CO"/>
          </a:p>
        </p:txBody>
      </p:sp>
    </p:spTree>
    <p:extLst>
      <p:ext uri="{BB962C8B-B14F-4D97-AF65-F5344CB8AC3E}">
        <p14:creationId xmlns:p14="http://schemas.microsoft.com/office/powerpoint/2010/main" val="357731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24650" y="304800"/>
            <a:ext cx="188595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066800" y="304800"/>
            <a:ext cx="550545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0D3D1AFB-3E89-42B2-8EA0-E7935C3DF2A2}" type="slidenum">
              <a:rPr lang="es-ES" altLang="es-CO"/>
              <a:pPr>
                <a:defRPr/>
              </a:pPr>
              <a:t>‹Nº›</a:t>
            </a:fld>
            <a:endParaRPr lang="es-ES" altLang="es-CO"/>
          </a:p>
        </p:txBody>
      </p:sp>
    </p:spTree>
    <p:extLst>
      <p:ext uri="{BB962C8B-B14F-4D97-AF65-F5344CB8AC3E}">
        <p14:creationId xmlns:p14="http://schemas.microsoft.com/office/powerpoint/2010/main" val="322624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543800" cy="1431925"/>
          </a:xfrm>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914900" y="19812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914900" y="4114800"/>
            <a:ext cx="36957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17"/>
          <p:cNvSpPr>
            <a:spLocks noGrp="1" noChangeArrowheads="1"/>
          </p:cNvSpPr>
          <p:nvPr>
            <p:ph type="dt" sz="half" idx="10"/>
          </p:nvPr>
        </p:nvSpPr>
        <p:spPr/>
        <p:txBody>
          <a:bodyPr/>
          <a:lstStyle>
            <a:lvl1pPr>
              <a:defRPr/>
            </a:lvl1pPr>
          </a:lstStyle>
          <a:p>
            <a:pPr>
              <a:defRPr/>
            </a:pPr>
            <a:endParaRPr lang="es-ES"/>
          </a:p>
        </p:txBody>
      </p:sp>
      <p:sp>
        <p:nvSpPr>
          <p:cNvPr id="7" name="Rectangle 18"/>
          <p:cNvSpPr>
            <a:spLocks noGrp="1" noChangeArrowheads="1"/>
          </p:cNvSpPr>
          <p:nvPr>
            <p:ph type="ftr" sz="quarter" idx="11"/>
          </p:nvPr>
        </p:nvSpPr>
        <p:spPr/>
        <p:txBody>
          <a:bodyPr/>
          <a:lstStyle>
            <a:lvl1pPr>
              <a:defRPr/>
            </a:lvl1pPr>
          </a:lstStyle>
          <a:p>
            <a:pPr>
              <a:defRPr/>
            </a:pPr>
            <a:endParaRPr lang="es-ES"/>
          </a:p>
        </p:txBody>
      </p:sp>
      <p:sp>
        <p:nvSpPr>
          <p:cNvPr id="8" name="Rectangle 19"/>
          <p:cNvSpPr>
            <a:spLocks noGrp="1" noChangeArrowheads="1"/>
          </p:cNvSpPr>
          <p:nvPr>
            <p:ph type="sldNum" sz="quarter" idx="12"/>
          </p:nvPr>
        </p:nvSpPr>
        <p:spPr/>
        <p:txBody>
          <a:bodyPr/>
          <a:lstStyle>
            <a:lvl1pPr>
              <a:defRPr/>
            </a:lvl1pPr>
          </a:lstStyle>
          <a:p>
            <a:pPr>
              <a:defRPr/>
            </a:pPr>
            <a:fld id="{859610B3-F9A0-4FA8-B946-106DABB31BCA}" type="slidenum">
              <a:rPr lang="es-ES" altLang="es-CO"/>
              <a:pPr>
                <a:defRPr/>
              </a:pPr>
              <a:t>‹Nº›</a:t>
            </a:fld>
            <a:endParaRPr lang="es-ES" altLang="es-CO"/>
          </a:p>
        </p:txBody>
      </p:sp>
    </p:spTree>
    <p:extLst>
      <p:ext uri="{BB962C8B-B14F-4D97-AF65-F5344CB8AC3E}">
        <p14:creationId xmlns:p14="http://schemas.microsoft.com/office/powerpoint/2010/main" val="486770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endParaRPr lang="es-CO" dirty="0"/>
          </a:p>
        </p:txBody>
      </p:sp>
      <p:sp>
        <p:nvSpPr>
          <p:cNvPr id="5" name="Footer Placeholder 4"/>
          <p:cNvSpPr>
            <a:spLocks noGrp="1"/>
          </p:cNvSpPr>
          <p:nvPr>
            <p:ph type="ftr" sz="quarter" idx="11"/>
          </p:nvPr>
        </p:nvSpPr>
        <p:spPr>
          <a:xfrm>
            <a:off x="2743973" y="5870576"/>
            <a:ext cx="3932137" cy="377825"/>
          </a:xfrm>
        </p:spPr>
        <p:txBody>
          <a:bodyPr/>
          <a:lstStyle/>
          <a:p>
            <a:endParaRPr lang="es-CO" dirty="0"/>
          </a:p>
        </p:txBody>
      </p:sp>
      <p:sp>
        <p:nvSpPr>
          <p:cNvPr id="6" name="Slide Number Placeholder 5"/>
          <p:cNvSpPr>
            <a:spLocks noGrp="1"/>
          </p:cNvSpPr>
          <p:nvPr>
            <p:ph type="sldNum" sz="quarter" idx="12"/>
          </p:nvPr>
        </p:nvSpPr>
        <p:spPr>
          <a:xfrm>
            <a:off x="8040685" y="5870576"/>
            <a:ext cx="417516" cy="377825"/>
          </a:xfrm>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05956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016927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457852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20292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911271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412278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75487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324AD4AD-750B-4B85-B2A8-923F94B1E467}" type="slidenum">
              <a:rPr lang="es-ES" altLang="es-CO"/>
              <a:pPr>
                <a:defRPr/>
              </a:pPr>
              <a:t>‹Nº›</a:t>
            </a:fld>
            <a:endParaRPr lang="es-ES" altLang="es-CO"/>
          </a:p>
        </p:txBody>
      </p:sp>
    </p:spTree>
    <p:extLst>
      <p:ext uri="{BB962C8B-B14F-4D97-AF65-F5344CB8AC3E}">
        <p14:creationId xmlns:p14="http://schemas.microsoft.com/office/powerpoint/2010/main" val="2363347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909553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53817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759661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873513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5057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323427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421331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1324427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2856624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F0031B0-5D57-425A-B543-A3B7CBF5E319}" type="slidenum">
              <a:rPr lang="es-CO" smtClean="0"/>
              <a:t>‹Nº›</a:t>
            </a:fld>
            <a:endParaRPr lang="es-CO" dirty="0"/>
          </a:p>
        </p:txBody>
      </p:sp>
    </p:spTree>
    <p:extLst>
      <p:ext uri="{BB962C8B-B14F-4D97-AF65-F5344CB8AC3E}">
        <p14:creationId xmlns:p14="http://schemas.microsoft.com/office/powerpoint/2010/main" val="396654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7"/>
          <p:cNvSpPr>
            <a:spLocks noGrp="1" noChangeArrowheads="1"/>
          </p:cNvSpPr>
          <p:nvPr>
            <p:ph type="dt" sz="half" idx="10"/>
          </p:nvPr>
        </p:nvSpPr>
        <p:spPr/>
        <p:txBody>
          <a:bodyPr/>
          <a:lstStyle>
            <a:lvl1pPr>
              <a:defRPr/>
            </a:lvl1pPr>
          </a:lstStyle>
          <a:p>
            <a:pPr>
              <a:defRPr/>
            </a:pPr>
            <a:endParaRPr lang="es-ES"/>
          </a:p>
        </p:txBody>
      </p:sp>
      <p:sp>
        <p:nvSpPr>
          <p:cNvPr id="5" name="Rectangle 18"/>
          <p:cNvSpPr>
            <a:spLocks noGrp="1" noChangeArrowheads="1"/>
          </p:cNvSpPr>
          <p:nvPr>
            <p:ph type="ftr" sz="quarter" idx="11"/>
          </p:nvPr>
        </p:nvSpPr>
        <p:spPr/>
        <p:txBody>
          <a:bodyPr/>
          <a:lstStyle>
            <a:lvl1pPr>
              <a:defRPr/>
            </a:lvl1pPr>
          </a:lstStyle>
          <a:p>
            <a:pPr>
              <a:defRPr/>
            </a:pPr>
            <a:endParaRPr lang="es-ES"/>
          </a:p>
        </p:txBody>
      </p:sp>
      <p:sp>
        <p:nvSpPr>
          <p:cNvPr id="6" name="Rectangle 19"/>
          <p:cNvSpPr>
            <a:spLocks noGrp="1" noChangeArrowheads="1"/>
          </p:cNvSpPr>
          <p:nvPr>
            <p:ph type="sldNum" sz="quarter" idx="12"/>
          </p:nvPr>
        </p:nvSpPr>
        <p:spPr/>
        <p:txBody>
          <a:bodyPr/>
          <a:lstStyle>
            <a:lvl1pPr>
              <a:defRPr/>
            </a:lvl1pPr>
          </a:lstStyle>
          <a:p>
            <a:pPr>
              <a:defRPr/>
            </a:pPr>
            <a:fld id="{2E4E1321-5555-498B-B108-A4E1FA8719F7}" type="slidenum">
              <a:rPr lang="es-ES" altLang="es-CO"/>
              <a:pPr>
                <a:defRPr/>
              </a:pPr>
              <a:t>‹Nº›</a:t>
            </a:fld>
            <a:endParaRPr lang="es-ES" altLang="es-CO"/>
          </a:p>
        </p:txBody>
      </p:sp>
    </p:spTree>
    <p:extLst>
      <p:ext uri="{BB962C8B-B14F-4D97-AF65-F5344CB8AC3E}">
        <p14:creationId xmlns:p14="http://schemas.microsoft.com/office/powerpoint/2010/main" val="21117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5A31BAB4-D1E2-44CA-9ED4-32D76E540AFE}" type="slidenum">
              <a:rPr lang="es-ES" altLang="es-CO"/>
              <a:pPr>
                <a:defRPr/>
              </a:pPr>
              <a:t>‹Nº›</a:t>
            </a:fld>
            <a:endParaRPr lang="es-ES" altLang="es-CO"/>
          </a:p>
        </p:txBody>
      </p:sp>
    </p:spTree>
    <p:extLst>
      <p:ext uri="{BB962C8B-B14F-4D97-AF65-F5344CB8AC3E}">
        <p14:creationId xmlns:p14="http://schemas.microsoft.com/office/powerpoint/2010/main" val="126735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7"/>
          <p:cNvSpPr>
            <a:spLocks noGrp="1" noChangeArrowheads="1"/>
          </p:cNvSpPr>
          <p:nvPr>
            <p:ph type="dt" sz="half" idx="10"/>
          </p:nvPr>
        </p:nvSpPr>
        <p:spPr/>
        <p:txBody>
          <a:bodyPr/>
          <a:lstStyle>
            <a:lvl1pPr>
              <a:defRPr/>
            </a:lvl1pPr>
          </a:lstStyle>
          <a:p>
            <a:pPr>
              <a:defRPr/>
            </a:pPr>
            <a:endParaRPr lang="es-ES"/>
          </a:p>
        </p:txBody>
      </p:sp>
      <p:sp>
        <p:nvSpPr>
          <p:cNvPr id="8" name="Rectangle 18"/>
          <p:cNvSpPr>
            <a:spLocks noGrp="1" noChangeArrowheads="1"/>
          </p:cNvSpPr>
          <p:nvPr>
            <p:ph type="ftr" sz="quarter" idx="11"/>
          </p:nvPr>
        </p:nvSpPr>
        <p:spPr/>
        <p:txBody>
          <a:bodyPr/>
          <a:lstStyle>
            <a:lvl1pPr>
              <a:defRPr/>
            </a:lvl1pPr>
          </a:lstStyle>
          <a:p>
            <a:pPr>
              <a:defRPr/>
            </a:pPr>
            <a:endParaRPr lang="es-ES"/>
          </a:p>
        </p:txBody>
      </p:sp>
      <p:sp>
        <p:nvSpPr>
          <p:cNvPr id="9" name="Rectangle 19"/>
          <p:cNvSpPr>
            <a:spLocks noGrp="1" noChangeArrowheads="1"/>
          </p:cNvSpPr>
          <p:nvPr>
            <p:ph type="sldNum" sz="quarter" idx="12"/>
          </p:nvPr>
        </p:nvSpPr>
        <p:spPr/>
        <p:txBody>
          <a:bodyPr/>
          <a:lstStyle>
            <a:lvl1pPr>
              <a:defRPr/>
            </a:lvl1pPr>
          </a:lstStyle>
          <a:p>
            <a:pPr>
              <a:defRPr/>
            </a:pPr>
            <a:fld id="{61977215-752F-4259-83A6-5D6946246C3A}" type="slidenum">
              <a:rPr lang="es-ES" altLang="es-CO"/>
              <a:pPr>
                <a:defRPr/>
              </a:pPr>
              <a:t>‹Nº›</a:t>
            </a:fld>
            <a:endParaRPr lang="es-ES" altLang="es-CO"/>
          </a:p>
        </p:txBody>
      </p:sp>
    </p:spTree>
    <p:extLst>
      <p:ext uri="{BB962C8B-B14F-4D97-AF65-F5344CB8AC3E}">
        <p14:creationId xmlns:p14="http://schemas.microsoft.com/office/powerpoint/2010/main" val="316146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7"/>
          <p:cNvSpPr>
            <a:spLocks noGrp="1" noChangeArrowheads="1"/>
          </p:cNvSpPr>
          <p:nvPr>
            <p:ph type="dt" sz="half" idx="10"/>
          </p:nvPr>
        </p:nvSpPr>
        <p:spPr/>
        <p:txBody>
          <a:bodyPr/>
          <a:lstStyle>
            <a:lvl1pPr>
              <a:defRPr/>
            </a:lvl1pPr>
          </a:lstStyle>
          <a:p>
            <a:pPr>
              <a:defRPr/>
            </a:pPr>
            <a:endParaRPr lang="es-ES"/>
          </a:p>
        </p:txBody>
      </p:sp>
      <p:sp>
        <p:nvSpPr>
          <p:cNvPr id="4" name="Rectangle 18"/>
          <p:cNvSpPr>
            <a:spLocks noGrp="1" noChangeArrowheads="1"/>
          </p:cNvSpPr>
          <p:nvPr>
            <p:ph type="ftr" sz="quarter" idx="11"/>
          </p:nvPr>
        </p:nvSpPr>
        <p:spPr/>
        <p:txBody>
          <a:bodyPr/>
          <a:lstStyle>
            <a:lvl1pPr>
              <a:defRPr/>
            </a:lvl1pPr>
          </a:lstStyle>
          <a:p>
            <a:pPr>
              <a:defRPr/>
            </a:pPr>
            <a:endParaRPr lang="es-ES"/>
          </a:p>
        </p:txBody>
      </p:sp>
      <p:sp>
        <p:nvSpPr>
          <p:cNvPr id="5" name="Rectangle 19"/>
          <p:cNvSpPr>
            <a:spLocks noGrp="1" noChangeArrowheads="1"/>
          </p:cNvSpPr>
          <p:nvPr>
            <p:ph type="sldNum" sz="quarter" idx="12"/>
          </p:nvPr>
        </p:nvSpPr>
        <p:spPr/>
        <p:txBody>
          <a:bodyPr/>
          <a:lstStyle>
            <a:lvl1pPr>
              <a:defRPr/>
            </a:lvl1pPr>
          </a:lstStyle>
          <a:p>
            <a:pPr>
              <a:defRPr/>
            </a:pPr>
            <a:fld id="{244CE56A-1678-4572-8E6A-852CD33077AB}" type="slidenum">
              <a:rPr lang="es-ES" altLang="es-CO"/>
              <a:pPr>
                <a:defRPr/>
              </a:pPr>
              <a:t>‹Nº›</a:t>
            </a:fld>
            <a:endParaRPr lang="es-ES" altLang="es-CO"/>
          </a:p>
        </p:txBody>
      </p:sp>
    </p:spTree>
    <p:extLst>
      <p:ext uri="{BB962C8B-B14F-4D97-AF65-F5344CB8AC3E}">
        <p14:creationId xmlns:p14="http://schemas.microsoft.com/office/powerpoint/2010/main" val="426742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s-ES"/>
          </a:p>
        </p:txBody>
      </p:sp>
      <p:sp>
        <p:nvSpPr>
          <p:cNvPr id="3" name="Rectangle 18"/>
          <p:cNvSpPr>
            <a:spLocks noGrp="1" noChangeArrowheads="1"/>
          </p:cNvSpPr>
          <p:nvPr>
            <p:ph type="ftr" sz="quarter" idx="11"/>
          </p:nvPr>
        </p:nvSpPr>
        <p:spPr/>
        <p:txBody>
          <a:bodyPr/>
          <a:lstStyle>
            <a:lvl1pPr>
              <a:defRPr/>
            </a:lvl1pPr>
          </a:lstStyle>
          <a:p>
            <a:pPr>
              <a:defRPr/>
            </a:pPr>
            <a:endParaRPr lang="es-ES"/>
          </a:p>
        </p:txBody>
      </p:sp>
      <p:sp>
        <p:nvSpPr>
          <p:cNvPr id="4" name="Rectangle 19"/>
          <p:cNvSpPr>
            <a:spLocks noGrp="1" noChangeArrowheads="1"/>
          </p:cNvSpPr>
          <p:nvPr>
            <p:ph type="sldNum" sz="quarter" idx="12"/>
          </p:nvPr>
        </p:nvSpPr>
        <p:spPr/>
        <p:txBody>
          <a:bodyPr/>
          <a:lstStyle>
            <a:lvl1pPr>
              <a:defRPr/>
            </a:lvl1pPr>
          </a:lstStyle>
          <a:p>
            <a:pPr>
              <a:defRPr/>
            </a:pPr>
            <a:fld id="{44E22FF1-E7AE-4B11-A531-EEE3F0A4DA36}" type="slidenum">
              <a:rPr lang="es-ES" altLang="es-CO"/>
              <a:pPr>
                <a:defRPr/>
              </a:pPr>
              <a:t>‹Nº›</a:t>
            </a:fld>
            <a:endParaRPr lang="es-ES" altLang="es-CO"/>
          </a:p>
        </p:txBody>
      </p:sp>
    </p:spTree>
    <p:extLst>
      <p:ext uri="{BB962C8B-B14F-4D97-AF65-F5344CB8AC3E}">
        <p14:creationId xmlns:p14="http://schemas.microsoft.com/office/powerpoint/2010/main" val="18355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205919BD-6361-48EB-AE6C-7D40FA569398}" type="slidenum">
              <a:rPr lang="es-ES" altLang="es-CO"/>
              <a:pPr>
                <a:defRPr/>
              </a:pPr>
              <a:t>‹Nº›</a:t>
            </a:fld>
            <a:endParaRPr lang="es-ES" altLang="es-CO"/>
          </a:p>
        </p:txBody>
      </p:sp>
    </p:spTree>
    <p:extLst>
      <p:ext uri="{BB962C8B-B14F-4D97-AF65-F5344CB8AC3E}">
        <p14:creationId xmlns:p14="http://schemas.microsoft.com/office/powerpoint/2010/main" val="221356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7"/>
          <p:cNvSpPr>
            <a:spLocks noGrp="1" noChangeArrowheads="1"/>
          </p:cNvSpPr>
          <p:nvPr>
            <p:ph type="dt" sz="half" idx="10"/>
          </p:nvPr>
        </p:nvSpPr>
        <p:spPr/>
        <p:txBody>
          <a:bodyPr/>
          <a:lstStyle>
            <a:lvl1pPr>
              <a:defRPr/>
            </a:lvl1pPr>
          </a:lstStyle>
          <a:p>
            <a:pPr>
              <a:defRPr/>
            </a:pPr>
            <a:endParaRPr lang="es-ES"/>
          </a:p>
        </p:txBody>
      </p:sp>
      <p:sp>
        <p:nvSpPr>
          <p:cNvPr id="6" name="Rectangle 18"/>
          <p:cNvSpPr>
            <a:spLocks noGrp="1" noChangeArrowheads="1"/>
          </p:cNvSpPr>
          <p:nvPr>
            <p:ph type="ftr" sz="quarter" idx="11"/>
          </p:nvPr>
        </p:nvSpPr>
        <p:spPr/>
        <p:txBody>
          <a:bodyPr/>
          <a:lstStyle>
            <a:lvl1pPr>
              <a:defRPr/>
            </a:lvl1pPr>
          </a:lstStyle>
          <a:p>
            <a:pPr>
              <a:defRPr/>
            </a:pPr>
            <a:endParaRPr lang="es-ES"/>
          </a:p>
        </p:txBody>
      </p:sp>
      <p:sp>
        <p:nvSpPr>
          <p:cNvPr id="7" name="Rectangle 19"/>
          <p:cNvSpPr>
            <a:spLocks noGrp="1" noChangeArrowheads="1"/>
          </p:cNvSpPr>
          <p:nvPr>
            <p:ph type="sldNum" sz="quarter" idx="12"/>
          </p:nvPr>
        </p:nvSpPr>
        <p:spPr/>
        <p:txBody>
          <a:bodyPr/>
          <a:lstStyle>
            <a:lvl1pPr>
              <a:defRPr/>
            </a:lvl1pPr>
          </a:lstStyle>
          <a:p>
            <a:pPr>
              <a:defRPr/>
            </a:pPr>
            <a:fld id="{1A69504F-8A10-4C3E-9FFB-CF208C17CD07}" type="slidenum">
              <a:rPr lang="es-ES" altLang="es-CO"/>
              <a:pPr>
                <a:defRPr/>
              </a:pPr>
              <a:t>‹Nº›</a:t>
            </a:fld>
            <a:endParaRPr lang="es-ES" altLang="es-CO"/>
          </a:p>
        </p:txBody>
      </p:sp>
    </p:spTree>
    <p:extLst>
      <p:ext uri="{BB962C8B-B14F-4D97-AF65-F5344CB8AC3E}">
        <p14:creationId xmlns:p14="http://schemas.microsoft.com/office/powerpoint/2010/main" val="232735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6007 w 5184"/>
                <a:gd name="T3" fmla="*/ 3159 h 3159"/>
                <a:gd name="T4" fmla="*/ 600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652 w 556"/>
                <a:gd name="T5" fmla="*/ 3159 h 3159"/>
                <a:gd name="T6" fmla="*/ 6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7" name="Freeform 8"/>
              <p:cNvSpPr>
                <a:spLocks/>
              </p:cNvSpPr>
              <p:nvPr/>
            </p:nvSpPr>
            <p:spPr bwMode="ltGray">
              <a:xfrm>
                <a:off x="1019" y="1155"/>
                <a:ext cx="4739" cy="12"/>
              </a:xfrm>
              <a:custGeom>
                <a:avLst/>
                <a:gdLst>
                  <a:gd name="T0" fmla="*/ 5498 w 4724"/>
                  <a:gd name="T1" fmla="*/ 0 h 12"/>
                  <a:gd name="T2" fmla="*/ 0 w 4724"/>
                  <a:gd name="T3" fmla="*/ 0 h 12"/>
                  <a:gd name="T4" fmla="*/ 0 w 4724"/>
                  <a:gd name="T5" fmla="*/ 12 h 12"/>
                  <a:gd name="T6" fmla="*/ 5498 w 4724"/>
                  <a:gd name="T7" fmla="*/ 12 h 12"/>
                  <a:gd name="T8" fmla="*/ 5498 w 4724"/>
                  <a:gd name="T9" fmla="*/ 0 h 12"/>
                  <a:gd name="T10" fmla="*/ 5498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147483646 w 251"/>
                  <a:gd name="T5" fmla="*/ 12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42" name="Freeform 13"/>
              <p:cNvSpPr>
                <a:spLocks/>
              </p:cNvSpPr>
              <p:nvPr/>
            </p:nvSpPr>
            <p:spPr bwMode="ltGray">
              <a:xfrm>
                <a:off x="767" y="1155"/>
                <a:ext cx="252" cy="12"/>
              </a:xfrm>
              <a:custGeom>
                <a:avLst/>
                <a:gdLst>
                  <a:gd name="T0" fmla="*/ 299 w 251"/>
                  <a:gd name="T1" fmla="*/ 0 h 12"/>
                  <a:gd name="T2" fmla="*/ 0 w 251"/>
                  <a:gd name="T3" fmla="*/ 0 h 12"/>
                  <a:gd name="T4" fmla="*/ 0 w 251"/>
                  <a:gd name="T5" fmla="*/ 12 h 12"/>
                  <a:gd name="T6" fmla="*/ 299 w 251"/>
                  <a:gd name="T7" fmla="*/ 12 h 12"/>
                  <a:gd name="T8" fmla="*/ 299 w 251"/>
                  <a:gd name="T9" fmla="*/ 0 h 12"/>
                  <a:gd name="T10" fmla="*/ 29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80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s-ES">
                  <a:solidFill>
                    <a:srgbClr val="FFFFFF"/>
                  </a:solidFill>
                </a:endParaRPr>
              </a:p>
            </p:txBody>
          </p:sp>
        </p:grpSp>
      </p:grpSp>
      <p:sp>
        <p:nvSpPr>
          <p:cNvPr id="33807"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3808"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3809"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0"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defRPr>
            </a:lvl1pPr>
          </a:lstStyle>
          <a:p>
            <a:pPr>
              <a:defRPr/>
            </a:pPr>
            <a:endParaRPr lang="es-ES"/>
          </a:p>
        </p:txBody>
      </p:sp>
      <p:sp>
        <p:nvSpPr>
          <p:cNvPr id="33811"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pPr>
              <a:defRPr/>
            </a:pPr>
            <a:fld id="{8D17F8AD-4ECC-49CE-846B-8E81757E2239}" type="slidenum">
              <a:rPr lang="es-ES" altLang="es-CO"/>
              <a:pPr>
                <a:defRPr/>
              </a:pPr>
              <a:t>‹Nº›</a:t>
            </a:fld>
            <a:endParaRPr lang="es-ES" altLang="es-CO"/>
          </a:p>
        </p:txBody>
      </p:sp>
    </p:spTree>
    <p:extLst>
      <p:ext uri="{BB962C8B-B14F-4D97-AF65-F5344CB8AC3E}">
        <p14:creationId xmlns:p14="http://schemas.microsoft.com/office/powerpoint/2010/main" val="3325914040"/>
      </p:ext>
    </p:extLst>
  </p:cSld>
  <p:clrMap bg1="dk2" tx1="lt1" bg2="dk1"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s-E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s-E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D17F8AD-4ECC-49CE-846B-8E81757E2239}" type="slidenum">
              <a:rPr lang="es-ES" altLang="es-CO" smtClean="0"/>
              <a:pPr>
                <a:defRPr/>
              </a:pPr>
              <a:t>‹Nº›</a:t>
            </a:fld>
            <a:endParaRPr lang="es-ES" altLang="es-CO"/>
          </a:p>
        </p:txBody>
      </p:sp>
    </p:spTree>
    <p:extLst>
      <p:ext uri="{BB962C8B-B14F-4D97-AF65-F5344CB8AC3E}">
        <p14:creationId xmlns:p14="http://schemas.microsoft.com/office/powerpoint/2010/main" val="2572715330"/>
      </p:ext>
    </p:extLst>
  </p:cSld>
  <p:clrMap bg1="dk1" tx1="lt1" bg2="dk2"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343896" y="682846"/>
            <a:ext cx="4456209" cy="1569660"/>
          </a:xfrm>
          <a:prstGeom prst="rect">
            <a:avLst/>
          </a:prstGeom>
          <a:solidFill>
            <a:srgbClr val="FFFF99"/>
          </a:solidFill>
          <a:effectLst>
            <a:glow rad="190500">
              <a:schemeClr val="tx1"/>
            </a:glow>
          </a:effectLst>
        </p:spPr>
        <p:txBody>
          <a:bodyPr wrap="square">
            <a:spAutoFit/>
          </a:bodyPr>
          <a:lstStyle/>
          <a:p>
            <a:pPr lvl="0" algn="ctr">
              <a:defRPr/>
            </a:pPr>
            <a:r>
              <a:rPr lang="es-CO" sz="4800" b="1" kern="0" dirty="0">
                <a:ln>
                  <a:solidFill>
                    <a:srgbClr val="FF0000"/>
                  </a:solidFill>
                </a:ln>
                <a:solidFill>
                  <a:srgbClr val="FF0000"/>
                </a:solidFill>
                <a:effectLst>
                  <a:glow>
                    <a:schemeClr val="tx1"/>
                  </a:glow>
                </a:effectLst>
                <a:latin typeface="Comic Sans MS" panose="030F0702030302020204" pitchFamily="66" charset="0"/>
              </a:rPr>
              <a:t>La grandeza de David.</a:t>
            </a:r>
            <a:endParaRPr lang="es-CO" sz="5400" b="1" kern="0" dirty="0">
              <a:ln>
                <a:solidFill>
                  <a:srgbClr val="FF0000"/>
                </a:solidFill>
              </a:ln>
              <a:solidFill>
                <a:srgbClr val="FF0000"/>
              </a:solidFill>
              <a:effectLst>
                <a:glow>
                  <a:schemeClr val="tx1"/>
                </a:glow>
              </a:effectLst>
              <a:latin typeface="Comic Sans MS" panose="030F0702030302020204" pitchFamily="66" charset="0"/>
            </a:endParaRPr>
          </a:p>
        </p:txBody>
      </p:sp>
      <p:sp>
        <p:nvSpPr>
          <p:cNvPr id="3" name="Marcador de número de diapositiva 2"/>
          <p:cNvSpPr>
            <a:spLocks noGrp="1"/>
          </p:cNvSpPr>
          <p:nvPr>
            <p:ph type="sldNum" sz="quarter" idx="12"/>
          </p:nvPr>
        </p:nvSpPr>
        <p:spPr/>
        <p:txBody>
          <a:bodyPr/>
          <a:lstStyle/>
          <a:p>
            <a:pPr>
              <a:defRPr/>
            </a:pPr>
            <a:fld id="{324AD4AD-750B-4B85-B2A8-923F94B1E467}" type="slidenum">
              <a:rPr lang="es-ES" altLang="es-CO" smtClean="0"/>
              <a:pPr>
                <a:defRPr/>
              </a:pPr>
              <a:t>1</a:t>
            </a:fld>
            <a:endParaRPr lang="es-ES" altLang="es-CO"/>
          </a:p>
        </p:txBody>
      </p:sp>
      <p:pic>
        <p:nvPicPr>
          <p:cNvPr id="2" name="Imagen 1"/>
          <p:cNvPicPr>
            <a:picLocks noChangeAspect="1"/>
          </p:cNvPicPr>
          <p:nvPr/>
        </p:nvPicPr>
        <p:blipFill>
          <a:blip r:embed="rId2"/>
          <a:stretch>
            <a:fillRect/>
          </a:stretch>
        </p:blipFill>
        <p:spPr>
          <a:xfrm>
            <a:off x="2356713" y="2443162"/>
            <a:ext cx="4430574" cy="3774193"/>
          </a:xfrm>
          <a:prstGeom prst="rect">
            <a:avLst/>
          </a:prstGeom>
        </p:spPr>
      </p:pic>
    </p:spTree>
    <p:extLst>
      <p:ext uri="{BB962C8B-B14F-4D97-AF65-F5344CB8AC3E}">
        <p14:creationId xmlns:p14="http://schemas.microsoft.com/office/powerpoint/2010/main" val="363042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561597" y="2746512"/>
            <a:ext cx="4020806" cy="3350672"/>
          </a:xfrm>
          <a:prstGeom prst="rect">
            <a:avLst/>
          </a:prstGeom>
        </p:spPr>
      </p:pic>
      <p:sp>
        <p:nvSpPr>
          <p:cNvPr id="3" name="Marcador de número de diapositiva 2"/>
          <p:cNvSpPr>
            <a:spLocks noGrp="1"/>
          </p:cNvSpPr>
          <p:nvPr>
            <p:ph type="sldNum" sz="quarter" idx="12"/>
          </p:nvPr>
        </p:nvSpPr>
        <p:spPr>
          <a:xfrm>
            <a:off x="8289164" y="5870576"/>
            <a:ext cx="417516" cy="377825"/>
          </a:xfrm>
        </p:spPr>
        <p:txBody>
          <a:bodyPr/>
          <a:lstStyle/>
          <a:p>
            <a:pPr lvl="0" defTabSz="914400">
              <a:defRPr/>
            </a:pPr>
            <a:fld id="{EF0031B0-5D57-425A-B543-A3B7CBF5E319}" type="slidenum">
              <a:rPr lang="es-CO" sz="1800" b="1" kern="0">
                <a:ln>
                  <a:solidFill>
                    <a:srgbClr val="FFFF00"/>
                  </a:solidFill>
                </a:ln>
                <a:solidFill>
                  <a:srgbClr val="FFFF00"/>
                </a:solidFill>
              </a:rPr>
              <a:pPr lvl="0" defTabSz="914400">
                <a:defRPr/>
              </a:pPr>
              <a:t>10</a:t>
            </a:fld>
            <a:endParaRPr lang="es-CO" sz="1800" b="1" kern="0" dirty="0">
              <a:ln>
                <a:solidFill>
                  <a:srgbClr val="FFFF00"/>
                </a:solidFill>
              </a:ln>
              <a:solidFill>
                <a:srgbClr val="FFFF00"/>
              </a:solidFill>
            </a:endParaRPr>
          </a:p>
        </p:txBody>
      </p:sp>
      <p:sp>
        <p:nvSpPr>
          <p:cNvPr id="4" name="Rectángulo 3"/>
          <p:cNvSpPr/>
          <p:nvPr/>
        </p:nvSpPr>
        <p:spPr>
          <a:xfrm>
            <a:off x="2260724" y="4310613"/>
            <a:ext cx="4622551" cy="1815882"/>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2800" b="1" kern="0" dirty="0">
                <a:ln w="3175">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David envió del botín a todos los lugares donde había estado con sus hombres. </a:t>
            </a:r>
          </a:p>
          <a:p>
            <a:pPr lvl="0" algn="ctr" defTabSz="914400">
              <a:defRPr/>
            </a:pPr>
            <a:r>
              <a:rPr lang="es-CO" sz="2800" b="1" kern="0" dirty="0">
                <a:ln w="3175">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Véase 1 Samuel 30:27-31. </a:t>
            </a:r>
            <a:endParaRPr kumimoji="0" lang="es-CO" sz="3000" b="1" i="0" u="none" strike="noStrike" kern="0" cap="none" spc="0" normalizeH="0" baseline="0" noProof="0" dirty="0">
              <a:ln w="3175">
                <a:solidFill>
                  <a:srgbClr val="FF0000"/>
                </a:solidFill>
              </a:ln>
              <a:solidFill>
                <a:srgbClr val="FF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120283" y="708082"/>
            <a:ext cx="4909986" cy="584775"/>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2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Y repartió con liberalidad</a:t>
            </a:r>
            <a:r>
              <a:rPr kumimoji="0" lang="es-CO"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a:t>
            </a:r>
            <a:endParaRPr kumimoji="0" lang="es-CO" sz="3200" b="1" i="0" u="none" strike="noStrike" kern="0" cap="none" spc="0" normalizeH="0" baseline="0" noProof="0" dirty="0">
              <a:ln>
                <a:solidFill>
                  <a:srgbClr val="FF0000"/>
                </a:solidFill>
              </a:ln>
              <a:solidFill>
                <a:srgbClr val="FF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048113" y="2071804"/>
            <a:ext cx="7054325" cy="1846659"/>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000" b="1" kern="0" dirty="0">
                <a:ln w="19050">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1Samuel 30:26  </a:t>
            </a:r>
            <a:r>
              <a:rPr lang="es-CO" sz="2800" b="1" kern="0" dirty="0">
                <a:ln w="3175">
                  <a:solidFill>
                    <a:srgbClr val="1F0EFE"/>
                  </a:solidFill>
                </a:ln>
                <a:solidFill>
                  <a:srgbClr val="1F0EFE"/>
                </a:solidFill>
                <a:latin typeface="Arial Narrow" panose="020B0606020202030204" pitchFamily="34" charset="0"/>
                <a:ea typeface="Calibri" panose="020F0502020204030204" pitchFamily="34" charset="0"/>
                <a:cs typeface="Times New Roman" panose="02020603050405020304" pitchFamily="18" charset="0"/>
              </a:rPr>
              <a:t>Y cuando David llegó a </a:t>
            </a:r>
            <a:r>
              <a:rPr lang="es-CO" sz="2800" b="1" kern="0" dirty="0" err="1">
                <a:ln w="3175">
                  <a:solidFill>
                    <a:srgbClr val="1F0EFE"/>
                  </a:solidFill>
                </a:ln>
                <a:solidFill>
                  <a:srgbClr val="1F0EFE"/>
                </a:solidFill>
                <a:latin typeface="Arial Narrow" panose="020B0606020202030204" pitchFamily="34" charset="0"/>
                <a:ea typeface="Calibri" panose="020F0502020204030204" pitchFamily="34" charset="0"/>
                <a:cs typeface="Times New Roman" panose="02020603050405020304" pitchFamily="18" charset="0"/>
              </a:rPr>
              <a:t>Siclag</a:t>
            </a:r>
            <a:r>
              <a:rPr lang="es-CO" sz="2800" b="1" kern="0" dirty="0">
                <a:ln w="3175">
                  <a:solidFill>
                    <a:srgbClr val="1F0EFE"/>
                  </a:solidFill>
                </a:ln>
                <a:solidFill>
                  <a:srgbClr val="1F0EFE"/>
                </a:solidFill>
                <a:latin typeface="Arial Narrow" panose="020B0606020202030204" pitchFamily="34" charset="0"/>
                <a:ea typeface="Calibri" panose="020F0502020204030204" pitchFamily="34" charset="0"/>
                <a:cs typeface="Times New Roman" panose="02020603050405020304" pitchFamily="18" charset="0"/>
              </a:rPr>
              <a:t>, envió del botín a los ancianos de Judá, sus amigos, diciendo: He aquí un presente para vosotros del botín de los enemigos de Jehová.</a:t>
            </a:r>
          </a:p>
        </p:txBody>
      </p:sp>
    </p:spTree>
    <p:extLst>
      <p:ext uri="{BB962C8B-B14F-4D97-AF65-F5344CB8AC3E}">
        <p14:creationId xmlns:p14="http://schemas.microsoft.com/office/powerpoint/2010/main" val="121198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a:xfrm>
            <a:off x="8289164" y="5870576"/>
            <a:ext cx="417516" cy="377825"/>
          </a:xfrm>
        </p:spPr>
        <p:txBody>
          <a:bodyPr/>
          <a:lstStyle/>
          <a:p>
            <a:pPr lvl="0" defTabSz="914400">
              <a:defRPr/>
            </a:pPr>
            <a:fld id="{EF0031B0-5D57-425A-B543-A3B7CBF5E319}" type="slidenum">
              <a:rPr lang="es-CO" sz="1800" b="1" kern="0">
                <a:ln>
                  <a:solidFill>
                    <a:srgbClr val="FFFF00"/>
                  </a:solidFill>
                </a:ln>
                <a:solidFill>
                  <a:srgbClr val="FFFF00"/>
                </a:solidFill>
              </a:rPr>
              <a:pPr lvl="0" defTabSz="914400">
                <a:defRPr/>
              </a:pPr>
              <a:t>11</a:t>
            </a:fld>
            <a:endParaRPr lang="es-CO" sz="1800" b="1" kern="0" dirty="0">
              <a:ln>
                <a:solidFill>
                  <a:srgbClr val="FFFF00"/>
                </a:solidFill>
              </a:ln>
              <a:solidFill>
                <a:srgbClr val="FFFF00"/>
              </a:solidFill>
            </a:endParaRPr>
          </a:p>
        </p:txBody>
      </p:sp>
      <p:sp>
        <p:nvSpPr>
          <p:cNvPr id="4" name="Rectángulo 3"/>
          <p:cNvSpPr/>
          <p:nvPr/>
        </p:nvSpPr>
        <p:spPr>
          <a:xfrm>
            <a:off x="1738492" y="3637790"/>
            <a:ext cx="5667016" cy="2277547"/>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000" b="1" kern="0" dirty="0">
                <a:ln w="3175">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Hechos 20:35 </a:t>
            </a:r>
            <a:r>
              <a:rPr lang="es-CO" sz="2800" b="1" kern="0" dirty="0">
                <a:ln w="3175">
                  <a:solidFill>
                    <a:schemeClr val="bg1"/>
                  </a:solidFill>
                </a:ln>
                <a:solidFill>
                  <a:schemeClr val="bg1"/>
                </a:solidFill>
                <a:latin typeface="Arial Narrow" panose="020B0606020202030204" pitchFamily="34" charset="0"/>
                <a:ea typeface="Calibri" panose="020F0502020204030204" pitchFamily="34" charset="0"/>
                <a:cs typeface="Times New Roman" panose="02020603050405020304" pitchFamily="18" charset="0"/>
              </a:rPr>
              <a:t>En todo os he enseñado que, trabajando así, se debe ayudar a los necesitados, y recordar las palabras del Señor Jesús, que dijo: </a:t>
            </a:r>
            <a:r>
              <a:rPr lang="es-CO" sz="2800" b="1" kern="0" dirty="0">
                <a:ln w="3175">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Más bienaventurado es dar que recibir. </a:t>
            </a:r>
            <a:endParaRPr kumimoji="0" lang="es-CO" sz="3000" b="1" i="0" u="none" strike="noStrike" kern="0" cap="none" spc="0" normalizeH="0" baseline="0" noProof="0" dirty="0">
              <a:ln w="3175">
                <a:solidFill>
                  <a:srgbClr val="FF0000"/>
                </a:solidFill>
              </a:ln>
              <a:solidFill>
                <a:srgbClr val="FF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117007" y="1238169"/>
            <a:ext cx="4909986" cy="1569660"/>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200" b="1" kern="0" dirty="0">
                <a:ln w="3175">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Dios se dio a sí mismo para salvarnos del pecado y de la muerte</a:t>
            </a:r>
            <a:r>
              <a:rPr kumimoji="0" lang="es-CO" sz="32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 Él nos dio el ejemplo</a:t>
            </a:r>
            <a:endParaRPr kumimoji="0" lang="es-CO" sz="3200" b="1" i="0" u="none" strike="noStrike" kern="0" cap="none" spc="0" normalizeH="0" baseline="0" noProof="0" dirty="0">
              <a:ln w="3175">
                <a:solidFill>
                  <a:srgbClr val="FF0000"/>
                </a:solidFill>
              </a:ln>
              <a:solidFill>
                <a:srgbClr val="FF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58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143250" y="2133600"/>
            <a:ext cx="2857500" cy="2590800"/>
          </a:xfrm>
          <a:prstGeom prst="rect">
            <a:avLst/>
          </a:prstGeom>
        </p:spPr>
      </p:pic>
      <p:sp>
        <p:nvSpPr>
          <p:cNvPr id="2" name="Rectángulo 1"/>
          <p:cNvSpPr/>
          <p:nvPr/>
        </p:nvSpPr>
        <p:spPr>
          <a:xfrm>
            <a:off x="8229600" y="6165504"/>
            <a:ext cx="301686" cy="369332"/>
          </a:xfrm>
          <a:prstGeom prst="rect">
            <a:avLst/>
          </a:prstGeom>
        </p:spPr>
        <p:txBody>
          <a:bodyPr wrap="none">
            <a:spAutoFit/>
          </a:bodyPr>
          <a:lstStyle/>
          <a:p>
            <a:pPr lvl="0" algn="r" defTabSz="914400">
              <a:defRPr/>
            </a:pPr>
            <a:r>
              <a:rPr lang="es-CO" b="1" kern="0" dirty="0">
                <a:ln>
                  <a:solidFill>
                    <a:srgbClr val="FFFF00"/>
                  </a:solidFill>
                </a:ln>
                <a:solidFill>
                  <a:srgbClr val="FFFF00"/>
                </a:solidFill>
              </a:rPr>
              <a:t>6</a:t>
            </a:r>
          </a:p>
        </p:txBody>
      </p:sp>
      <p:sp>
        <p:nvSpPr>
          <p:cNvPr id="6" name="Rectángulo 5"/>
          <p:cNvSpPr/>
          <p:nvPr/>
        </p:nvSpPr>
        <p:spPr>
          <a:xfrm>
            <a:off x="2068233" y="405242"/>
            <a:ext cx="4909986" cy="584775"/>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200" b="1" kern="0" dirty="0">
                <a:ln>
                  <a:solidFill>
                    <a:schemeClr val="bg1"/>
                  </a:solidFill>
                </a:ln>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EL Testimonio White.</a:t>
            </a:r>
            <a:endParaRPr kumimoji="0" lang="es-CO" sz="3200" b="1" i="0" u="none" strike="noStrike" kern="0" cap="none" spc="0" normalizeH="0" baseline="0" noProof="0" dirty="0">
              <a:ln>
                <a:solidFill>
                  <a:srgbClr val="FF0000"/>
                </a:solidFill>
              </a:ln>
              <a:solidFill>
                <a:srgbClr val="FF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07674" y="1343690"/>
            <a:ext cx="8128652" cy="3785652"/>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000" b="1" kern="0" dirty="0">
                <a:ln>
                  <a:solidFill>
                    <a:srgbClr val="2121FF"/>
                  </a:solidFill>
                </a:ln>
                <a:solidFill>
                  <a:srgbClr val="2121FF"/>
                </a:solidFill>
                <a:latin typeface="Arial Narrow" panose="020B0606020202030204" pitchFamily="34" charset="0"/>
                <a:ea typeface="Calibri" panose="020F0502020204030204" pitchFamily="34" charset="0"/>
                <a:cs typeface="Times New Roman" panose="02020603050405020304" pitchFamily="18" charset="0"/>
              </a:rPr>
              <a:t>“Así como recibimos continuamente las bendiciones de Dios, así también debemos dar constantemente. Cuando el Benefactor celestial deje de darnos, sólo entonces se nos podrá disculpar, porque no tendremos nada para compartir. Dios nunca nos ha dejado sin darnos evidencia de su amor, porque siempre nos ha rodeado de beneficios... ”. </a:t>
            </a:r>
          </a:p>
          <a:p>
            <a:pPr lvl="0" algn="ctr" defTabSz="914400">
              <a:defRPr/>
            </a:pPr>
            <a:r>
              <a:rPr lang="es-CO" sz="3000" b="1" kern="0" dirty="0">
                <a:ln>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Ministerio de la Bondad, 44.</a:t>
            </a:r>
          </a:p>
        </p:txBody>
      </p:sp>
      <p:sp>
        <p:nvSpPr>
          <p:cNvPr id="7" name="Rectángulo 6"/>
          <p:cNvSpPr/>
          <p:nvPr/>
        </p:nvSpPr>
        <p:spPr>
          <a:xfrm>
            <a:off x="2068233" y="5385327"/>
            <a:ext cx="4909986" cy="1077218"/>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200" b="1" kern="0" dirty="0">
                <a:ln>
                  <a:solidFill>
                    <a:schemeClr val="bg1"/>
                  </a:solidFill>
                </a:ln>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¿Quieres darle tu corazón a Jesús?</a:t>
            </a:r>
            <a:endParaRPr kumimoji="0" lang="es-CO" sz="3200" b="1" i="0" u="none" strike="noStrike" kern="0" cap="none" spc="0" normalizeH="0" baseline="0" noProof="0" dirty="0">
              <a:ln>
                <a:solidFill>
                  <a:srgbClr val="FF0000"/>
                </a:solidFill>
              </a:ln>
              <a:solidFill>
                <a:srgbClr val="FF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56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74000">
              <a:schemeClr val="bg2">
                <a:lumMod val="50000"/>
              </a:schemeClr>
            </a:gs>
            <a:gs pos="83000">
              <a:schemeClr val="bg1">
                <a:lumMod val="95000"/>
                <a:lumOff val="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8" name="Rectángulo 7"/>
          <p:cNvSpPr/>
          <p:nvPr/>
        </p:nvSpPr>
        <p:spPr>
          <a:xfrm>
            <a:off x="2625457" y="815178"/>
            <a:ext cx="3893084"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CO" sz="4800" b="1" dirty="0">
                <a:ln w="12700" cmpd="sng">
                  <a:solidFill>
                    <a:srgbClr val="007600"/>
                  </a:solidFill>
                  <a:prstDash val="solid"/>
                </a:ln>
                <a:solidFill>
                  <a:srgbClr val="007600"/>
                </a:solidFill>
                <a:effectLst>
                  <a:glow>
                    <a:schemeClr val="bg1"/>
                  </a:glow>
                </a:effectLst>
                <a:latin typeface="Comic Sans MS" panose="030F0702030302020204" pitchFamily="66" charset="0"/>
                <a:ea typeface="Calibri" panose="020F0502020204030204" pitchFamily="34" charset="0"/>
                <a:cs typeface="Times New Roman" panose="02020603050405020304" pitchFamily="18" charset="0"/>
              </a:rPr>
              <a:t>La grandeza de David.</a:t>
            </a:r>
          </a:p>
        </p:txBody>
      </p:sp>
      <p:sp>
        <p:nvSpPr>
          <p:cNvPr id="4" name="Rectángulo 3"/>
          <p:cNvSpPr/>
          <p:nvPr/>
        </p:nvSpPr>
        <p:spPr>
          <a:xfrm>
            <a:off x="1437743" y="3323496"/>
            <a:ext cx="6268513" cy="255454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defRPr/>
            </a:pPr>
            <a:r>
              <a:rPr lang="es-CO" sz="3200" kern="0" dirty="0">
                <a:ln w="19050">
                  <a:solidFill>
                    <a:prstClr val="black"/>
                  </a:solidFill>
                </a:ln>
                <a:solidFill>
                  <a:prstClr val="black"/>
                </a:solidFill>
                <a:latin typeface="Arial Narrow" panose="020B0606020202030204" pitchFamily="34" charset="0"/>
                <a:ea typeface="Calibri" panose="020F0502020204030204" pitchFamily="34" charset="0"/>
                <a:cs typeface="Times New Roman" panose="02020603050405020304" pitchFamily="18" charset="0"/>
              </a:rPr>
              <a:t>“Porque ya conocéis la gracia de nuestro Señor Jesucristo, que por amor a vosotros </a:t>
            </a:r>
            <a:r>
              <a:rPr lang="es-CO" sz="3200" b="1" kern="0" dirty="0">
                <a:ln w="19050">
                  <a:solidFill>
                    <a:prstClr val="black"/>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se hizo pobre, siendo rico</a:t>
            </a:r>
            <a:r>
              <a:rPr lang="es-CO" sz="3200" kern="0" dirty="0">
                <a:ln w="19050">
                  <a:solidFill>
                    <a:prstClr val="black"/>
                  </a:solidFill>
                </a:ln>
                <a:solidFill>
                  <a:prstClr val="black"/>
                </a:solidFill>
                <a:latin typeface="Arial Narrow" panose="020B0606020202030204" pitchFamily="34" charset="0"/>
                <a:ea typeface="Calibri" panose="020F0502020204030204" pitchFamily="34" charset="0"/>
                <a:cs typeface="Times New Roman" panose="02020603050405020304" pitchFamily="18" charset="0"/>
              </a:rPr>
              <a:t>, para que vosotros con su pobreza fueseis enriquecidos”. </a:t>
            </a:r>
            <a:r>
              <a:rPr lang="es-CO" sz="3200" kern="0">
                <a:ln w="19050">
                  <a:solidFill>
                    <a:srgbClr val="0000FF"/>
                  </a:solidFill>
                </a:ln>
                <a:solidFill>
                  <a:srgbClr val="0000FF"/>
                </a:solidFill>
                <a:effectLst>
                  <a:glow>
                    <a:schemeClr val="bg1"/>
                  </a:glow>
                </a:effectLst>
                <a:latin typeface="Arial Narrow" panose="020B0606020202030204" pitchFamily="34" charset="0"/>
                <a:ea typeface="Calibri" panose="020F0502020204030204" pitchFamily="34" charset="0"/>
                <a:cs typeface="Times New Roman" panose="02020603050405020304" pitchFamily="18" charset="0"/>
              </a:rPr>
              <a:t>2 Corintios 8:9.</a:t>
            </a:r>
            <a:endParaRPr kumimoji="0" lang="es-CO" sz="3200" i="0" u="none" strike="noStrike" kern="0" cap="none" spc="0" normalizeH="0" baseline="0" noProof="0" dirty="0">
              <a:ln w="19050">
                <a:solidFill>
                  <a:srgbClr val="0000FF"/>
                </a:solidFill>
              </a:ln>
              <a:solidFill>
                <a:srgbClr val="0000FF"/>
              </a:solidFill>
              <a:effectLst>
                <a:glow>
                  <a:schemeClr val="bg1"/>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Marcador de número de diapositiva 1"/>
          <p:cNvSpPr>
            <a:spLocks noGrp="1"/>
          </p:cNvSpPr>
          <p:nvPr>
            <p:ph type="sldNum" sz="quarter" idx="12"/>
          </p:nvPr>
        </p:nvSpPr>
        <p:spPr/>
        <p:txBody>
          <a:bodyPr/>
          <a:lstStyle/>
          <a:p>
            <a:pPr>
              <a:defRPr/>
            </a:pPr>
            <a:fld id="{44E22FF1-E7AE-4B11-A531-EEE3F0A4DA36}" type="slidenum">
              <a:rPr lang="es-ES" altLang="es-CO" smtClean="0"/>
              <a:pPr>
                <a:defRPr/>
              </a:pPr>
              <a:t>2</a:t>
            </a:fld>
            <a:endParaRPr lang="es-ES" altLang="es-CO"/>
          </a:p>
        </p:txBody>
      </p:sp>
    </p:spTree>
    <p:extLst>
      <p:ext uri="{BB962C8B-B14F-4D97-AF65-F5344CB8AC3E}">
        <p14:creationId xmlns:p14="http://schemas.microsoft.com/office/powerpoint/2010/main" val="52553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62000">
              <a:srgbClr val="002060"/>
            </a:gs>
            <a:gs pos="34000">
              <a:schemeClr val="accent2">
                <a:lumMod val="75000"/>
              </a:schemeClr>
            </a:gs>
            <a:gs pos="100000">
              <a:srgbClr val="76000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44E22FF1-E7AE-4B11-A531-EEE3F0A4DA36}" type="slidenum">
              <a:rPr lang="es-ES" altLang="es-CO" smtClean="0"/>
              <a:pPr>
                <a:defRPr/>
              </a:pPr>
              <a:t>3</a:t>
            </a:fld>
            <a:endParaRPr lang="es-ES" altLang="es-CO"/>
          </a:p>
        </p:txBody>
      </p:sp>
      <p:sp>
        <p:nvSpPr>
          <p:cNvPr id="7" name="Rectángulo 6"/>
          <p:cNvSpPr/>
          <p:nvPr/>
        </p:nvSpPr>
        <p:spPr>
          <a:xfrm>
            <a:off x="1063487" y="605568"/>
            <a:ext cx="7017026" cy="2400657"/>
          </a:xfrm>
          <a:prstGeom prst="rect">
            <a:avLst/>
          </a:prstGeom>
          <a:solidFill>
            <a:srgbClr val="9E0000"/>
          </a:solidFill>
          <a:ln w="38100">
            <a:solidFill>
              <a:srgbClr val="FFFF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000" b="1" dirty="0">
                <a:ln w="9525">
                  <a:solidFill>
                    <a:schemeClr val="tx1"/>
                  </a:solidFill>
                </a:ln>
                <a:solidFill>
                  <a:schemeClr val="tx1"/>
                </a:solidFill>
                <a:latin typeface="Arial Narrow" panose="020B0606020202030204" pitchFamily="34" charset="0"/>
              </a:rPr>
              <a:t>Cuando David regresó a </a:t>
            </a:r>
            <a:r>
              <a:rPr lang="es-CO" sz="3000" b="1" dirty="0" err="1">
                <a:ln w="9525">
                  <a:solidFill>
                    <a:schemeClr val="tx1"/>
                  </a:solidFill>
                </a:ln>
                <a:solidFill>
                  <a:schemeClr val="tx1"/>
                </a:solidFill>
                <a:latin typeface="Arial Narrow" panose="020B0606020202030204" pitchFamily="34" charset="0"/>
              </a:rPr>
              <a:t>Siclag</a:t>
            </a:r>
            <a:r>
              <a:rPr lang="es-CO" sz="3000" b="1" dirty="0">
                <a:ln w="9525">
                  <a:solidFill>
                    <a:schemeClr val="tx1"/>
                  </a:solidFill>
                </a:ln>
                <a:solidFill>
                  <a:schemeClr val="tx1"/>
                </a:solidFill>
                <a:latin typeface="Arial Narrow" panose="020B0606020202030204" pitchFamily="34" charset="0"/>
              </a:rPr>
              <a:t>, la ciudad donde estaban su familia y la familia de sus amigos, encontró que los amalecitas </a:t>
            </a:r>
            <a:r>
              <a:rPr lang="es-CO" sz="3000" b="1" dirty="0">
                <a:ln w="9525">
                  <a:solidFill>
                    <a:srgbClr val="FFFF00"/>
                  </a:solidFill>
                </a:ln>
                <a:solidFill>
                  <a:srgbClr val="FFFF00"/>
                </a:solidFill>
                <a:latin typeface="Arial Narrow" panose="020B0606020202030204" pitchFamily="34" charset="0"/>
              </a:rPr>
              <a:t>“…habían asolado a </a:t>
            </a:r>
            <a:r>
              <a:rPr lang="es-CO" sz="3000" b="1" dirty="0" err="1">
                <a:ln w="9525">
                  <a:solidFill>
                    <a:srgbClr val="FFFF00"/>
                  </a:solidFill>
                </a:ln>
                <a:solidFill>
                  <a:srgbClr val="FFFF00"/>
                </a:solidFill>
                <a:latin typeface="Arial Narrow" panose="020B0606020202030204" pitchFamily="34" charset="0"/>
              </a:rPr>
              <a:t>Siclag</a:t>
            </a:r>
            <a:r>
              <a:rPr lang="es-CO" sz="3000" b="1" dirty="0">
                <a:ln w="9525">
                  <a:solidFill>
                    <a:srgbClr val="FFFF00"/>
                  </a:solidFill>
                </a:ln>
                <a:solidFill>
                  <a:srgbClr val="FFFF00"/>
                </a:solidFill>
                <a:latin typeface="Arial Narrow" panose="020B0606020202030204" pitchFamily="34" charset="0"/>
              </a:rPr>
              <a:t> y le habían prendido fuego”. </a:t>
            </a:r>
            <a:r>
              <a:rPr lang="es-CO" sz="3000" b="1" dirty="0">
                <a:ln w="9525">
                  <a:solidFill>
                    <a:schemeClr val="tx1"/>
                  </a:solidFill>
                </a:ln>
                <a:solidFill>
                  <a:schemeClr val="tx1"/>
                </a:solidFill>
                <a:latin typeface="Arial Narrow" panose="020B0606020202030204" pitchFamily="34" charset="0"/>
              </a:rPr>
              <a:t>1Samuel 30:1. </a:t>
            </a:r>
          </a:p>
        </p:txBody>
      </p:sp>
      <p:sp>
        <p:nvSpPr>
          <p:cNvPr id="8" name="Rectángulo 7"/>
          <p:cNvSpPr/>
          <p:nvPr/>
        </p:nvSpPr>
        <p:spPr>
          <a:xfrm>
            <a:off x="1437861" y="3478493"/>
            <a:ext cx="6268278" cy="1938992"/>
          </a:xfrm>
          <a:prstGeom prst="rect">
            <a:avLst/>
          </a:prstGeom>
          <a:solidFill>
            <a:srgbClr val="FFFFFF"/>
          </a:solidFill>
          <a:ln w="25400" cap="flat" cmpd="sng" algn="ctr">
            <a:solidFill>
              <a:srgbClr val="BD3737"/>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1" u="none" strike="noStrike" kern="0" cap="none" spc="0" normalizeH="0" baseline="0" noProof="0" dirty="0">
                <a:ln w="19050">
                  <a:solidFill>
                    <a:srgbClr val="002060"/>
                  </a:solidFill>
                </a:ln>
                <a:solidFill>
                  <a:srgbClr val="DADADA">
                    <a:lumMod val="10000"/>
                  </a:srgbClr>
                </a:solidFill>
                <a:effectLst/>
                <a:uLnTx/>
                <a:uFillTx/>
                <a:latin typeface="Arial Narrow" panose="020B0606020202030204" pitchFamily="34" charset="0"/>
                <a:ea typeface="+mn-ea"/>
                <a:cs typeface="+mn-cs"/>
              </a:rPr>
              <a:t>“</a:t>
            </a:r>
            <a:r>
              <a:rPr kumimoji="0" lang="es-CO" sz="3000" b="1" i="0" u="none" strike="noStrike" kern="0" cap="none" spc="0" normalizeH="0" baseline="0" noProof="0" dirty="0">
                <a:ln w="19050">
                  <a:solidFill>
                    <a:srgbClr val="002060"/>
                  </a:solidFill>
                </a:ln>
                <a:solidFill>
                  <a:srgbClr val="DADADA">
                    <a:lumMod val="10000"/>
                  </a:srgbClr>
                </a:solidFill>
                <a:effectLst/>
                <a:uLnTx/>
                <a:uFillTx/>
                <a:latin typeface="Arial Narrow" panose="020B0606020202030204" pitchFamily="34" charset="0"/>
                <a:ea typeface="+mn-ea"/>
                <a:cs typeface="+mn-cs"/>
              </a:rPr>
              <a:t>Y se habían llevado cautivas a las mujeres y a todos los que estaban allí, desde el menor hasta el mayor…</a:t>
            </a:r>
            <a:r>
              <a:rPr kumimoji="0" lang="es-CO" sz="3000" b="1" i="1" u="none" strike="noStrike" kern="0" cap="none" spc="0" normalizeH="0" baseline="0" noProof="0" dirty="0">
                <a:ln w="19050">
                  <a:solidFill>
                    <a:srgbClr val="2121FF"/>
                  </a:solidFill>
                </a:ln>
                <a:solidFill>
                  <a:srgbClr val="2121FF"/>
                </a:solidFill>
                <a:effectLst/>
                <a:uLnTx/>
                <a:uFillTx/>
                <a:latin typeface="Arial Narrow" panose="020B0606020202030204" pitchFamily="34" charset="0"/>
                <a:ea typeface="+mn-ea"/>
                <a:cs typeface="+mn-cs"/>
              </a:rPr>
              <a:t>”.</a:t>
            </a:r>
            <a:r>
              <a:rPr kumimoji="0" lang="es-CO" sz="3000" b="1"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w="19050">
                  <a:solidFill>
                    <a:srgbClr val="FF0000"/>
                  </a:solidFill>
                </a:ln>
                <a:solidFill>
                  <a:srgbClr val="FF0000"/>
                </a:solidFill>
                <a:effectLst/>
                <a:uLnTx/>
                <a:uFillTx/>
                <a:latin typeface="Arial Narrow" panose="020B0606020202030204" pitchFamily="34" charset="0"/>
                <a:ea typeface="+mn-ea"/>
                <a:cs typeface="+mn-cs"/>
              </a:rPr>
              <a:t>1 Samuel 30:2.</a:t>
            </a:r>
          </a:p>
        </p:txBody>
      </p:sp>
    </p:spTree>
    <p:extLst>
      <p:ext uri="{BB962C8B-B14F-4D97-AF65-F5344CB8AC3E}">
        <p14:creationId xmlns:p14="http://schemas.microsoft.com/office/powerpoint/2010/main" val="306603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00FF"/>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4" name="Rectángulo 3"/>
          <p:cNvSpPr/>
          <p:nvPr/>
        </p:nvSpPr>
        <p:spPr>
          <a:xfrm>
            <a:off x="1677314" y="724836"/>
            <a:ext cx="5789371" cy="1754326"/>
          </a:xfrm>
          <a:prstGeom prst="rect">
            <a:avLst/>
          </a:prstGeom>
          <a:solidFill>
            <a:srgbClr val="9E0000"/>
          </a:solidFill>
          <a:ln w="38100">
            <a:solidFill>
              <a:srgbClr val="FFFF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a:ln w="9525">
                  <a:solidFill>
                    <a:srgbClr val="FFFF00"/>
                  </a:solidFill>
                </a:ln>
                <a:solidFill>
                  <a:srgbClr val="FFFF00"/>
                </a:solidFill>
                <a:latin typeface="Arial Narrow" panose="020B0606020202030204" pitchFamily="34" charset="0"/>
              </a:rPr>
              <a:t>Después de consultar al Señor, David partió con 600 hombres a recuperar a los retenidos.</a:t>
            </a:r>
            <a:endParaRPr lang="es-CO" sz="3600" b="1" dirty="0">
              <a:ln w="9525">
                <a:solidFill>
                  <a:srgbClr val="FFFF00"/>
                </a:solidFill>
              </a:ln>
              <a:solidFill>
                <a:srgbClr val="FFFF00"/>
              </a:solidFill>
            </a:endParaRPr>
          </a:p>
        </p:txBody>
      </p:sp>
      <p:sp>
        <p:nvSpPr>
          <p:cNvPr id="8" name="Rectángulo 7"/>
          <p:cNvSpPr/>
          <p:nvPr/>
        </p:nvSpPr>
        <p:spPr>
          <a:xfrm>
            <a:off x="1631468" y="3127947"/>
            <a:ext cx="6088459" cy="553998"/>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es-CO" sz="3000" b="1" kern="0" dirty="0">
                <a:ln w="3175">
                  <a:solidFill>
                    <a:srgbClr val="FF0000"/>
                  </a:solidFill>
                </a:ln>
                <a:solidFill>
                  <a:srgbClr val="FF0000"/>
                </a:solidFill>
                <a:latin typeface="Arial Narrow" panose="020B0606020202030204" pitchFamily="34" charset="0"/>
              </a:rPr>
              <a:t>Pero en el camino ocurrió lo siguiente</a:t>
            </a:r>
            <a:endParaRPr lang="es-CO" sz="3000" b="1" kern="0" dirty="0">
              <a:ln w="3175">
                <a:solidFill>
                  <a:sysClr val="windowText" lastClr="000000"/>
                </a:solidFill>
              </a:ln>
              <a:solidFill>
                <a:schemeClr val="accent4">
                  <a:lumMod val="10000"/>
                </a:schemeClr>
              </a:solidFill>
              <a:latin typeface="Arial Narrow" panose="020B0606020202030204" pitchFamily="34" charset="0"/>
            </a:endParaRPr>
          </a:p>
        </p:txBody>
      </p:sp>
      <p:sp>
        <p:nvSpPr>
          <p:cNvPr id="3" name="Rectángulo 2"/>
          <p:cNvSpPr/>
          <p:nvPr/>
        </p:nvSpPr>
        <p:spPr>
          <a:xfrm>
            <a:off x="8226783" y="6027287"/>
            <a:ext cx="418704" cy="369332"/>
          </a:xfrm>
          <a:prstGeom prst="rect">
            <a:avLst/>
          </a:prstGeom>
        </p:spPr>
        <p:txBody>
          <a:bodyPr wrap="none">
            <a:spAutoFit/>
          </a:bodyPr>
          <a:lstStyle/>
          <a:p>
            <a:pPr lvl="0" algn="r" defTabSz="914400">
              <a:defRPr/>
            </a:pPr>
            <a:r>
              <a:rPr lang="es-CO" b="1" kern="0" dirty="0">
                <a:ln>
                  <a:solidFill>
                    <a:srgbClr val="FFFF00"/>
                  </a:solidFill>
                </a:ln>
                <a:solidFill>
                  <a:srgbClr val="FFFF00"/>
                </a:solidFill>
                <a:latin typeface="Calibri" panose="020F0502020204030204"/>
              </a:rPr>
              <a:t>12</a:t>
            </a:r>
          </a:p>
        </p:txBody>
      </p:sp>
      <p:sp>
        <p:nvSpPr>
          <p:cNvPr id="5" name="Rectángulo 4"/>
          <p:cNvSpPr/>
          <p:nvPr/>
        </p:nvSpPr>
        <p:spPr>
          <a:xfrm>
            <a:off x="1438585" y="4181059"/>
            <a:ext cx="6474223" cy="193899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es-CO" sz="3000" b="1" dirty="0">
                <a:ln w="3175">
                  <a:solidFill>
                    <a:srgbClr val="FF0000"/>
                  </a:solidFill>
                </a:ln>
                <a:solidFill>
                  <a:srgbClr val="FF0000"/>
                </a:solidFill>
                <a:latin typeface="Arial Narrow" panose="020B0606020202030204" pitchFamily="34" charset="0"/>
              </a:rPr>
              <a:t>1Samuel 30:10  </a:t>
            </a:r>
            <a:r>
              <a:rPr lang="es-CO" sz="3000" b="1" dirty="0">
                <a:ln w="3175">
                  <a:solidFill>
                    <a:srgbClr val="002060"/>
                  </a:solidFill>
                </a:ln>
                <a:solidFill>
                  <a:schemeClr val="accent4">
                    <a:lumMod val="10000"/>
                  </a:schemeClr>
                </a:solidFill>
                <a:latin typeface="Arial Narrow" panose="020B0606020202030204" pitchFamily="34" charset="0"/>
              </a:rPr>
              <a:t>Y David siguió adelante con </a:t>
            </a:r>
            <a:r>
              <a:rPr lang="es-CO" sz="3000" b="1" dirty="0">
                <a:ln w="3175">
                  <a:solidFill>
                    <a:srgbClr val="FF0000"/>
                  </a:solidFill>
                </a:ln>
                <a:solidFill>
                  <a:srgbClr val="FF0000"/>
                </a:solidFill>
                <a:latin typeface="Arial Narrow" panose="020B0606020202030204" pitchFamily="34" charset="0"/>
              </a:rPr>
              <a:t>cuatrocientos</a:t>
            </a:r>
            <a:r>
              <a:rPr lang="es-CO" sz="3000" b="1" dirty="0">
                <a:ln w="3175">
                  <a:solidFill>
                    <a:srgbClr val="002060"/>
                  </a:solidFill>
                </a:ln>
                <a:solidFill>
                  <a:schemeClr val="accent4">
                    <a:lumMod val="10000"/>
                  </a:schemeClr>
                </a:solidFill>
                <a:latin typeface="Arial Narrow" panose="020B0606020202030204" pitchFamily="34" charset="0"/>
              </a:rPr>
              <a:t> hombres; porque se quedaron atrás </a:t>
            </a:r>
            <a:r>
              <a:rPr lang="es-CO" sz="3000" b="1" dirty="0">
                <a:ln w="3175">
                  <a:solidFill>
                    <a:srgbClr val="FF0000"/>
                  </a:solidFill>
                </a:ln>
                <a:solidFill>
                  <a:srgbClr val="FF0000"/>
                </a:solidFill>
                <a:latin typeface="Arial Narrow" panose="020B0606020202030204" pitchFamily="34" charset="0"/>
              </a:rPr>
              <a:t>doscientos</a:t>
            </a:r>
            <a:r>
              <a:rPr lang="es-CO" sz="3000" b="1" dirty="0">
                <a:ln w="3175">
                  <a:solidFill>
                    <a:srgbClr val="002060"/>
                  </a:solidFill>
                </a:ln>
                <a:solidFill>
                  <a:schemeClr val="accent4">
                    <a:lumMod val="10000"/>
                  </a:schemeClr>
                </a:solidFill>
                <a:latin typeface="Arial Narrow" panose="020B0606020202030204" pitchFamily="34" charset="0"/>
              </a:rPr>
              <a:t>, que cansados no pudieron pasar el torrente de </a:t>
            </a:r>
            <a:r>
              <a:rPr lang="es-CO" sz="3000" b="1" dirty="0" err="1">
                <a:ln w="3175">
                  <a:solidFill>
                    <a:srgbClr val="002060"/>
                  </a:solidFill>
                </a:ln>
                <a:solidFill>
                  <a:schemeClr val="accent4">
                    <a:lumMod val="10000"/>
                  </a:schemeClr>
                </a:solidFill>
                <a:latin typeface="Arial Narrow" panose="020B0606020202030204" pitchFamily="34" charset="0"/>
              </a:rPr>
              <a:t>Besor</a:t>
            </a:r>
            <a:r>
              <a:rPr lang="es-CO" sz="3000" b="1" dirty="0">
                <a:ln w="3175">
                  <a:solidFill>
                    <a:srgbClr val="002060"/>
                  </a:solidFill>
                </a:ln>
                <a:solidFill>
                  <a:schemeClr val="accent4">
                    <a:lumMod val="10000"/>
                  </a:schemeClr>
                </a:solidFill>
                <a:latin typeface="Arial Narrow" panose="020B0606020202030204" pitchFamily="34" charset="0"/>
              </a:rPr>
              <a:t>.</a:t>
            </a:r>
            <a:endParaRPr lang="es-CO" sz="3000" b="1" kern="0" dirty="0">
              <a:ln w="3175">
                <a:solidFill>
                  <a:sysClr val="windowText" lastClr="000000"/>
                </a:solidFill>
              </a:ln>
              <a:solidFill>
                <a:schemeClr val="accent4">
                  <a:lumMod val="10000"/>
                </a:schemeClr>
              </a:solidFill>
              <a:latin typeface="Arial Narrow" panose="020B0606020202030204" pitchFamily="34" charset="0"/>
            </a:endParaRPr>
          </a:p>
        </p:txBody>
      </p:sp>
    </p:spTree>
    <p:extLst>
      <p:ext uri="{BB962C8B-B14F-4D97-AF65-F5344CB8AC3E}">
        <p14:creationId xmlns:p14="http://schemas.microsoft.com/office/powerpoint/2010/main" val="40244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003300"/>
            </a:gs>
            <a:gs pos="0">
              <a:srgbClr val="1B1503"/>
            </a:gs>
            <a:gs pos="100000">
              <a:schemeClr val="accent5">
                <a:tint val="15000"/>
                <a:satMod val="350000"/>
              </a:schemeClr>
            </a:gs>
          </a:gsLst>
          <a:lin ang="16200000" scaled="1"/>
        </a:gradFill>
        <a:effectLst/>
      </p:bgPr>
    </p:bg>
    <p:spTree>
      <p:nvGrpSpPr>
        <p:cNvPr id="1" name=""/>
        <p:cNvGrpSpPr/>
        <p:nvPr/>
      </p:nvGrpSpPr>
      <p:grpSpPr>
        <a:xfrm>
          <a:off x="0" y="0"/>
          <a:ext cx="0" cy="0"/>
          <a:chOff x="0" y="0"/>
          <a:chExt cx="0" cy="0"/>
        </a:xfrm>
      </p:grpSpPr>
      <p:sp>
        <p:nvSpPr>
          <p:cNvPr id="4" name="Rectángulo 3"/>
          <p:cNvSpPr/>
          <p:nvPr/>
        </p:nvSpPr>
        <p:spPr>
          <a:xfrm>
            <a:off x="1677313" y="485832"/>
            <a:ext cx="5789371" cy="1200329"/>
          </a:xfrm>
          <a:prstGeom prst="rect">
            <a:avLst/>
          </a:prstGeom>
          <a:solidFill>
            <a:srgbClr val="9E0000"/>
          </a:solidFill>
          <a:ln w="38100">
            <a:solidFill>
              <a:srgbClr val="FFFF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a:ln w="9525">
                  <a:solidFill>
                    <a:srgbClr val="FFFF00"/>
                  </a:solidFill>
                </a:ln>
                <a:solidFill>
                  <a:srgbClr val="FFFF00"/>
                </a:solidFill>
                <a:latin typeface="Arial Narrow" panose="020B0606020202030204" pitchFamily="34" charset="0"/>
              </a:rPr>
              <a:t>Y con cuatrocientos hombres David logró la victoria.</a:t>
            </a:r>
            <a:endParaRPr lang="es-CO" sz="3600" b="1" dirty="0">
              <a:ln w="9525">
                <a:solidFill>
                  <a:srgbClr val="FFFF00"/>
                </a:solidFill>
              </a:ln>
              <a:solidFill>
                <a:srgbClr val="FFFF00"/>
              </a:solidFill>
            </a:endParaRPr>
          </a:p>
        </p:txBody>
      </p:sp>
      <p:sp>
        <p:nvSpPr>
          <p:cNvPr id="8" name="Rectángulo 7"/>
          <p:cNvSpPr/>
          <p:nvPr/>
        </p:nvSpPr>
        <p:spPr>
          <a:xfrm>
            <a:off x="1325251" y="1915444"/>
            <a:ext cx="6493498" cy="1477328"/>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es-CO" sz="3000" b="1" kern="0" dirty="0">
                <a:ln w="3175">
                  <a:solidFill>
                    <a:srgbClr val="FF0000"/>
                  </a:solidFill>
                </a:ln>
                <a:solidFill>
                  <a:srgbClr val="FF0000"/>
                </a:solidFill>
                <a:latin typeface="Arial Narrow" panose="020B0606020202030204" pitchFamily="34" charset="0"/>
              </a:rPr>
              <a:t>1 Samuel 30:17.</a:t>
            </a:r>
            <a:r>
              <a:rPr lang="es-CO" sz="3000" b="1" dirty="0">
                <a:ln w="3175">
                  <a:solidFill>
                    <a:srgbClr val="002060"/>
                  </a:solidFill>
                </a:ln>
                <a:solidFill>
                  <a:schemeClr val="accent4">
                    <a:lumMod val="10000"/>
                  </a:schemeClr>
                </a:solidFill>
                <a:latin typeface="Arial Narrow" panose="020B0606020202030204" pitchFamily="34" charset="0"/>
              </a:rPr>
              <a:t>  Y los hirió David desde aquella mañana hasta la tarde del día siguiente; y no escapó de ellos ninguno…</a:t>
            </a:r>
            <a:endParaRPr lang="es-CO" sz="3000" b="1" kern="0" dirty="0">
              <a:ln w="3175">
                <a:solidFill>
                  <a:srgbClr val="002060"/>
                </a:solidFill>
              </a:ln>
              <a:solidFill>
                <a:schemeClr val="accent4">
                  <a:lumMod val="10000"/>
                </a:schemeClr>
              </a:solidFill>
              <a:latin typeface="Arial Narrow" panose="020B0606020202030204" pitchFamily="34" charset="0"/>
            </a:endParaRPr>
          </a:p>
        </p:txBody>
      </p:sp>
      <p:sp>
        <p:nvSpPr>
          <p:cNvPr id="3" name="Rectángulo 2"/>
          <p:cNvSpPr/>
          <p:nvPr/>
        </p:nvSpPr>
        <p:spPr>
          <a:xfrm>
            <a:off x="8226783" y="6027287"/>
            <a:ext cx="418704" cy="369332"/>
          </a:xfrm>
          <a:prstGeom prst="rect">
            <a:avLst/>
          </a:prstGeom>
        </p:spPr>
        <p:txBody>
          <a:bodyPr wrap="none">
            <a:spAutoFit/>
          </a:bodyPr>
          <a:lstStyle/>
          <a:p>
            <a:pPr lvl="0" algn="r" defTabSz="914400">
              <a:defRPr/>
            </a:pPr>
            <a:r>
              <a:rPr lang="es-CO" b="1" kern="0" dirty="0">
                <a:ln>
                  <a:solidFill>
                    <a:srgbClr val="FFFF00"/>
                  </a:solidFill>
                </a:ln>
                <a:solidFill>
                  <a:srgbClr val="FFFF00"/>
                </a:solidFill>
                <a:latin typeface="Calibri" panose="020F0502020204030204"/>
              </a:rPr>
              <a:t>12</a:t>
            </a:r>
          </a:p>
        </p:txBody>
      </p:sp>
      <p:sp>
        <p:nvSpPr>
          <p:cNvPr id="5" name="Rectángulo 4"/>
          <p:cNvSpPr/>
          <p:nvPr/>
        </p:nvSpPr>
        <p:spPr>
          <a:xfrm>
            <a:off x="1677313" y="3635308"/>
            <a:ext cx="5789371" cy="646331"/>
          </a:xfrm>
          <a:prstGeom prst="rect">
            <a:avLst/>
          </a:prstGeom>
          <a:solidFill>
            <a:srgbClr val="9E0000"/>
          </a:solidFill>
          <a:ln w="38100">
            <a:solidFill>
              <a:srgbClr val="FFFF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a:ln w="9525">
                  <a:solidFill>
                    <a:srgbClr val="FFFF00"/>
                  </a:solidFill>
                </a:ln>
                <a:solidFill>
                  <a:srgbClr val="FFFF00"/>
                </a:solidFill>
                <a:latin typeface="Arial Narrow" panose="020B0606020202030204" pitchFamily="34" charset="0"/>
              </a:rPr>
              <a:t>Y recuperó todo.</a:t>
            </a:r>
            <a:endParaRPr lang="es-CO" sz="3600" b="1" dirty="0">
              <a:ln w="9525">
                <a:solidFill>
                  <a:srgbClr val="FFFF00"/>
                </a:solidFill>
              </a:ln>
              <a:solidFill>
                <a:srgbClr val="FFFF00"/>
              </a:solidFill>
            </a:endParaRPr>
          </a:p>
        </p:txBody>
      </p:sp>
      <p:sp>
        <p:nvSpPr>
          <p:cNvPr id="6" name="Rectángulo 5"/>
          <p:cNvSpPr/>
          <p:nvPr/>
        </p:nvSpPr>
        <p:spPr>
          <a:xfrm>
            <a:off x="1189238" y="4590435"/>
            <a:ext cx="6765524" cy="193899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es-CO" sz="3000" b="1" kern="0" dirty="0">
                <a:ln w="3175">
                  <a:solidFill>
                    <a:srgbClr val="FF0000"/>
                  </a:solidFill>
                </a:ln>
                <a:solidFill>
                  <a:srgbClr val="FF0000"/>
                </a:solidFill>
                <a:latin typeface="Arial Narrow" panose="020B0606020202030204" pitchFamily="34" charset="0"/>
              </a:rPr>
              <a:t>1 Samuel 30:19.</a:t>
            </a:r>
            <a:r>
              <a:rPr lang="es-CO" sz="3000" b="1" dirty="0">
                <a:ln w="3175">
                  <a:solidFill>
                    <a:srgbClr val="002060"/>
                  </a:solidFill>
                </a:ln>
                <a:solidFill>
                  <a:schemeClr val="accent4">
                    <a:lumMod val="10000"/>
                  </a:schemeClr>
                </a:solidFill>
                <a:latin typeface="Arial Narrow" panose="020B0606020202030204" pitchFamily="34" charset="0"/>
              </a:rPr>
              <a:t>  Y no les faltó cosa alguna, chica ni grande, así de hijos como de hijas, del robo, y de todas las cosas que les habían tomado; todo lo recuperó David.</a:t>
            </a:r>
            <a:endParaRPr lang="es-CO" sz="3000" b="1" kern="0" dirty="0">
              <a:ln w="3175">
                <a:solidFill>
                  <a:sysClr val="windowText" lastClr="000000"/>
                </a:solidFill>
              </a:ln>
              <a:solidFill>
                <a:schemeClr val="accent4">
                  <a:lumMod val="10000"/>
                </a:schemeClr>
              </a:solidFill>
              <a:latin typeface="Arial Narrow" panose="020B0606020202030204" pitchFamily="34" charset="0"/>
            </a:endParaRPr>
          </a:p>
        </p:txBody>
      </p:sp>
    </p:spTree>
    <p:extLst>
      <p:ext uri="{BB962C8B-B14F-4D97-AF65-F5344CB8AC3E}">
        <p14:creationId xmlns:p14="http://schemas.microsoft.com/office/powerpoint/2010/main" val="71072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19199" y="2110551"/>
            <a:ext cx="6705600" cy="4470400"/>
          </a:xfrm>
          <a:prstGeom prst="rect">
            <a:avLst/>
          </a:prstGeom>
        </p:spPr>
      </p:pic>
      <p:sp>
        <p:nvSpPr>
          <p:cNvPr id="3" name="Marcador de número de diapositiva 2"/>
          <p:cNvSpPr>
            <a:spLocks noGrp="1"/>
          </p:cNvSpPr>
          <p:nvPr>
            <p:ph type="sldNum" sz="quarter" idx="12"/>
          </p:nvPr>
        </p:nvSpPr>
        <p:spPr>
          <a:xfrm>
            <a:off x="8289164" y="5870576"/>
            <a:ext cx="417516" cy="377825"/>
          </a:xfrm>
        </p:spPr>
        <p:txBody>
          <a:bodyPr/>
          <a:lstStyle/>
          <a:p>
            <a:pPr lvl="0" defTabSz="914400">
              <a:defRPr/>
            </a:pPr>
            <a:fld id="{EF0031B0-5D57-425A-B543-A3B7CBF5E319}" type="slidenum">
              <a:rPr lang="es-CO" sz="1800" b="1" kern="0">
                <a:ln>
                  <a:solidFill>
                    <a:srgbClr val="FFFF00"/>
                  </a:solidFill>
                </a:ln>
                <a:solidFill>
                  <a:srgbClr val="FFFF00"/>
                </a:solidFill>
              </a:rPr>
              <a:pPr lvl="0" defTabSz="914400">
                <a:defRPr/>
              </a:pPr>
              <a:t>6</a:t>
            </a:fld>
            <a:endParaRPr lang="es-CO" sz="1800" b="1" kern="0" dirty="0">
              <a:ln>
                <a:solidFill>
                  <a:srgbClr val="FFFF00"/>
                </a:solidFill>
              </a:ln>
              <a:solidFill>
                <a:srgbClr val="FFFF00"/>
              </a:solidFill>
            </a:endParaRPr>
          </a:p>
        </p:txBody>
      </p:sp>
      <p:sp>
        <p:nvSpPr>
          <p:cNvPr id="4" name="Rectángulo 3"/>
          <p:cNvSpPr/>
          <p:nvPr/>
        </p:nvSpPr>
        <p:spPr>
          <a:xfrm>
            <a:off x="1677314" y="481293"/>
            <a:ext cx="5789371" cy="1200329"/>
          </a:xfrm>
          <a:prstGeom prst="rect">
            <a:avLst/>
          </a:prstGeom>
          <a:solidFill>
            <a:srgbClr val="9E0000"/>
          </a:solidFill>
          <a:ln w="38100" cap="flat" cmpd="sng" algn="ctr">
            <a:solidFill>
              <a:srgbClr val="FFFF0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600" b="1" i="0" u="none" strike="noStrike" kern="0" cap="none" spc="0" normalizeH="0" baseline="0" noProof="0" dirty="0">
                <a:ln w="9525">
                  <a:solidFill>
                    <a:srgbClr val="FFFF00"/>
                  </a:solidFill>
                </a:ln>
                <a:solidFill>
                  <a:srgbClr val="FFFF00"/>
                </a:solidFill>
                <a:effectLst/>
                <a:uLnTx/>
                <a:uFillTx/>
                <a:latin typeface="Arial Narrow" panose="020B0606020202030204" pitchFamily="34" charset="0"/>
                <a:ea typeface="+mn-ea"/>
                <a:cs typeface="+mn-cs"/>
              </a:rPr>
              <a:t>Y no solamente eso, David regresó con un gran botín.</a:t>
            </a:r>
            <a:endParaRPr kumimoji="0" lang="es-CO" sz="3600" b="1" i="0" u="none" strike="noStrike" kern="0" cap="none" spc="0" normalizeH="0" baseline="0" noProof="0" dirty="0">
              <a:ln w="9525">
                <a:solidFill>
                  <a:srgbClr val="FFFF00"/>
                </a:solidFill>
              </a:ln>
              <a:solidFill>
                <a:srgbClr val="FFFF00"/>
              </a:solidFill>
              <a:effectLst/>
              <a:uLnTx/>
              <a:uFillTx/>
              <a:latin typeface="Tahoma"/>
              <a:ea typeface="+mn-ea"/>
              <a:cs typeface="+mn-cs"/>
            </a:endParaRPr>
          </a:p>
        </p:txBody>
      </p:sp>
      <p:sp>
        <p:nvSpPr>
          <p:cNvPr id="5" name="Rectángulo 4"/>
          <p:cNvSpPr/>
          <p:nvPr/>
        </p:nvSpPr>
        <p:spPr>
          <a:xfrm>
            <a:off x="971180" y="1979760"/>
            <a:ext cx="7201641" cy="1477328"/>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es-CO" sz="3000" b="1" kern="0" dirty="0">
                <a:ln w="19050">
                  <a:solidFill>
                    <a:srgbClr val="FF0000"/>
                  </a:solidFill>
                </a:ln>
                <a:solidFill>
                  <a:srgbClr val="FF0000"/>
                </a:solidFill>
                <a:latin typeface="Arial Narrow" panose="020B0606020202030204" pitchFamily="34" charset="0"/>
              </a:rPr>
              <a:t>1 Samuel 30:20.</a:t>
            </a:r>
            <a:r>
              <a:rPr lang="es-CO" sz="3000" b="1" dirty="0">
                <a:ln w="19050">
                  <a:solidFill>
                    <a:srgbClr val="002060"/>
                  </a:solidFill>
                </a:ln>
                <a:solidFill>
                  <a:schemeClr val="accent4">
                    <a:lumMod val="10000"/>
                  </a:schemeClr>
                </a:solidFill>
                <a:latin typeface="Arial Narrow" panose="020B0606020202030204" pitchFamily="34" charset="0"/>
              </a:rPr>
              <a:t> Tomó también David todas las ovejas y el ganado mayor; y trayéndolo todo delante, decían: </a:t>
            </a:r>
            <a:r>
              <a:rPr lang="es-CO" sz="3000" b="1" dirty="0">
                <a:ln w="19050">
                  <a:solidFill>
                    <a:srgbClr val="FF0000"/>
                  </a:solidFill>
                </a:ln>
                <a:solidFill>
                  <a:srgbClr val="FF0000"/>
                </a:solidFill>
                <a:latin typeface="Arial Narrow" panose="020B0606020202030204" pitchFamily="34" charset="0"/>
              </a:rPr>
              <a:t>Este es el botín de David</a:t>
            </a:r>
            <a:r>
              <a:rPr lang="es-CO" sz="3000" b="1" dirty="0">
                <a:ln w="19050">
                  <a:solidFill>
                    <a:srgbClr val="002060"/>
                  </a:solidFill>
                </a:ln>
                <a:solidFill>
                  <a:schemeClr val="accent4">
                    <a:lumMod val="10000"/>
                  </a:schemeClr>
                </a:solidFill>
                <a:latin typeface="Arial Narrow" panose="020B0606020202030204" pitchFamily="34" charset="0"/>
              </a:rPr>
              <a:t>.</a:t>
            </a:r>
            <a:endParaRPr lang="es-CO" sz="3000" b="1" kern="0" dirty="0">
              <a:ln w="19050">
                <a:solidFill>
                  <a:sysClr val="windowText" lastClr="000000"/>
                </a:solidFill>
              </a:ln>
              <a:solidFill>
                <a:schemeClr val="accent4">
                  <a:lumMod val="10000"/>
                </a:schemeClr>
              </a:solidFill>
              <a:latin typeface="Arial Narrow" panose="020B0606020202030204" pitchFamily="34" charset="0"/>
            </a:endParaRPr>
          </a:p>
        </p:txBody>
      </p:sp>
    </p:spTree>
    <p:extLst>
      <p:ext uri="{BB962C8B-B14F-4D97-AF65-F5344CB8AC3E}">
        <p14:creationId xmlns:p14="http://schemas.microsoft.com/office/powerpoint/2010/main" val="10007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a:xfrm>
            <a:off x="8289164" y="5870576"/>
            <a:ext cx="417516" cy="377825"/>
          </a:xfrm>
        </p:spPr>
        <p:txBody>
          <a:bodyPr/>
          <a:lstStyle/>
          <a:p>
            <a:pPr lvl="0" defTabSz="914400">
              <a:defRPr/>
            </a:pPr>
            <a:fld id="{EF0031B0-5D57-425A-B543-A3B7CBF5E319}" type="slidenum">
              <a:rPr lang="es-CO" sz="1800" b="1" kern="0">
                <a:ln>
                  <a:solidFill>
                    <a:srgbClr val="FFFF00"/>
                  </a:solidFill>
                </a:ln>
                <a:solidFill>
                  <a:srgbClr val="FFFF00"/>
                </a:solidFill>
              </a:rPr>
              <a:pPr lvl="0" defTabSz="914400">
                <a:defRPr/>
              </a:pPr>
              <a:t>7</a:t>
            </a:fld>
            <a:endParaRPr lang="es-CO" sz="1800" b="1" kern="0" dirty="0">
              <a:ln>
                <a:solidFill>
                  <a:srgbClr val="FFFF00"/>
                </a:solidFill>
              </a:ln>
              <a:solidFill>
                <a:srgbClr val="FFFF00"/>
              </a:solidFill>
            </a:endParaRPr>
          </a:p>
        </p:txBody>
      </p:sp>
      <p:sp>
        <p:nvSpPr>
          <p:cNvPr id="4" name="Rectángulo 3"/>
          <p:cNvSpPr/>
          <p:nvPr/>
        </p:nvSpPr>
        <p:spPr>
          <a:xfrm>
            <a:off x="1143458" y="666821"/>
            <a:ext cx="6857085" cy="1200329"/>
          </a:xfrm>
          <a:prstGeom prst="rect">
            <a:avLst/>
          </a:prstGeom>
          <a:solidFill>
            <a:srgbClr val="9E0000"/>
          </a:solidFill>
          <a:ln w="38100" cap="flat" cmpd="sng" algn="ctr">
            <a:solidFill>
              <a:srgbClr val="FFFF0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600" b="1" i="0" u="none" strike="noStrike" kern="0" cap="none" spc="0" normalizeH="0" baseline="0" noProof="0" dirty="0">
                <a:ln w="3175">
                  <a:solidFill>
                    <a:srgbClr val="FFFF00"/>
                  </a:solidFill>
                </a:ln>
                <a:solidFill>
                  <a:srgbClr val="FFFF00"/>
                </a:solidFill>
                <a:effectLst/>
                <a:uLnTx/>
                <a:uFillTx/>
                <a:latin typeface="Arial Narrow" panose="020B0606020202030204" pitchFamily="34" charset="0"/>
                <a:ea typeface="+mn-ea"/>
                <a:cs typeface="+mn-cs"/>
              </a:rPr>
              <a:t>Cuando David llegó a donde estaban los 200 que se habían quedado…</a:t>
            </a:r>
            <a:endParaRPr kumimoji="0" lang="es-CO" sz="3600" b="1" i="0" u="none" strike="noStrike" kern="0" cap="none" spc="0" normalizeH="0" baseline="0" noProof="0" dirty="0">
              <a:ln w="3175">
                <a:solidFill>
                  <a:srgbClr val="FFFF00"/>
                </a:solidFill>
              </a:ln>
              <a:solidFill>
                <a:srgbClr val="FFFF00"/>
              </a:solidFill>
              <a:effectLst/>
              <a:uLnTx/>
              <a:uFillTx/>
              <a:latin typeface="Tahoma"/>
              <a:ea typeface="+mn-ea"/>
              <a:cs typeface="+mn-cs"/>
            </a:endParaRPr>
          </a:p>
        </p:txBody>
      </p:sp>
      <p:sp>
        <p:nvSpPr>
          <p:cNvPr id="5" name="Rectángulo 4"/>
          <p:cNvSpPr/>
          <p:nvPr/>
        </p:nvSpPr>
        <p:spPr>
          <a:xfrm>
            <a:off x="1000538" y="2880910"/>
            <a:ext cx="7142922" cy="3323987"/>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es-CO" sz="3000" b="1" kern="0" dirty="0">
                <a:ln w="3175">
                  <a:solidFill>
                    <a:srgbClr val="FF0000"/>
                  </a:solidFill>
                </a:ln>
                <a:solidFill>
                  <a:srgbClr val="FF0000"/>
                </a:solidFill>
                <a:latin typeface="Arial Narrow" panose="020B0606020202030204" pitchFamily="34" charset="0"/>
              </a:rPr>
              <a:t>1 Samuel 30:21.</a:t>
            </a:r>
            <a:r>
              <a:rPr lang="es-CO" sz="3000" b="1" dirty="0">
                <a:ln w="3175">
                  <a:solidFill>
                    <a:srgbClr val="002060"/>
                  </a:solidFill>
                </a:ln>
                <a:solidFill>
                  <a:schemeClr val="accent4">
                    <a:lumMod val="10000"/>
                  </a:schemeClr>
                </a:solidFill>
                <a:latin typeface="Arial Narrow" panose="020B0606020202030204" pitchFamily="34" charset="0"/>
              </a:rPr>
              <a:t> Y vino David a los doscientos hombres que habían quedado cansados y no habían podido seguir a David, a los cuales habían hecho quedar en el torrente de </a:t>
            </a:r>
            <a:r>
              <a:rPr lang="es-CO" sz="3000" b="1" dirty="0" err="1">
                <a:ln w="3175">
                  <a:solidFill>
                    <a:srgbClr val="002060"/>
                  </a:solidFill>
                </a:ln>
                <a:solidFill>
                  <a:schemeClr val="accent4">
                    <a:lumMod val="10000"/>
                  </a:schemeClr>
                </a:solidFill>
                <a:latin typeface="Arial Narrow" panose="020B0606020202030204" pitchFamily="34" charset="0"/>
              </a:rPr>
              <a:t>Besor</a:t>
            </a:r>
            <a:r>
              <a:rPr lang="es-CO" sz="3000" b="1" dirty="0">
                <a:ln w="3175">
                  <a:solidFill>
                    <a:srgbClr val="002060"/>
                  </a:solidFill>
                </a:ln>
                <a:solidFill>
                  <a:schemeClr val="accent4">
                    <a:lumMod val="10000"/>
                  </a:schemeClr>
                </a:solidFill>
                <a:latin typeface="Arial Narrow" panose="020B0606020202030204" pitchFamily="34" charset="0"/>
              </a:rPr>
              <a:t>; y ellos salieron a recibir a David y al pueblo que con él estaba. </a:t>
            </a:r>
            <a:r>
              <a:rPr lang="es-CO" sz="3000" b="1" dirty="0">
                <a:ln w="3175">
                  <a:solidFill>
                    <a:srgbClr val="FF0000"/>
                  </a:solidFill>
                </a:ln>
                <a:solidFill>
                  <a:srgbClr val="FF0000"/>
                </a:solidFill>
                <a:latin typeface="Arial Narrow" panose="020B0606020202030204" pitchFamily="34" charset="0"/>
              </a:rPr>
              <a:t>Y cuando David llegó a la gente, les saludó con paz. </a:t>
            </a:r>
            <a:endParaRPr lang="es-CO" sz="3000" b="1" kern="0" dirty="0">
              <a:ln w="3175">
                <a:solidFill>
                  <a:srgbClr val="FF0000"/>
                </a:solidFill>
              </a:ln>
              <a:solidFill>
                <a:srgbClr val="FF0000"/>
              </a:solidFill>
              <a:latin typeface="Arial Narrow" panose="020B0606020202030204" pitchFamily="34" charset="0"/>
            </a:endParaRPr>
          </a:p>
        </p:txBody>
      </p:sp>
    </p:spTree>
    <p:extLst>
      <p:ext uri="{BB962C8B-B14F-4D97-AF65-F5344CB8AC3E}">
        <p14:creationId xmlns:p14="http://schemas.microsoft.com/office/powerpoint/2010/main" val="13332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a:xfrm>
            <a:off x="8289164" y="5870576"/>
            <a:ext cx="417516" cy="377825"/>
          </a:xfrm>
        </p:spPr>
        <p:txBody>
          <a:bodyPr/>
          <a:lstStyle/>
          <a:p>
            <a:pPr lvl="0" defTabSz="914400">
              <a:defRPr/>
            </a:pPr>
            <a:fld id="{EF0031B0-5D57-425A-B543-A3B7CBF5E319}" type="slidenum">
              <a:rPr lang="es-CO" sz="1800" b="1" kern="0">
                <a:ln>
                  <a:solidFill>
                    <a:srgbClr val="FFFF00"/>
                  </a:solidFill>
                </a:ln>
                <a:solidFill>
                  <a:srgbClr val="FFFF00"/>
                </a:solidFill>
              </a:rPr>
              <a:pPr lvl="0" defTabSz="914400">
                <a:defRPr/>
              </a:pPr>
              <a:t>8</a:t>
            </a:fld>
            <a:endParaRPr lang="es-CO" sz="1800" b="1" kern="0" dirty="0">
              <a:ln>
                <a:solidFill>
                  <a:srgbClr val="FFFF00"/>
                </a:solidFill>
              </a:ln>
              <a:solidFill>
                <a:srgbClr val="FFFF00"/>
              </a:solidFill>
            </a:endParaRPr>
          </a:p>
        </p:txBody>
      </p:sp>
      <p:sp>
        <p:nvSpPr>
          <p:cNvPr id="9" name="Rectángulo 8"/>
          <p:cNvSpPr/>
          <p:nvPr/>
        </p:nvSpPr>
        <p:spPr>
          <a:xfrm>
            <a:off x="1298712" y="697371"/>
            <a:ext cx="6546574" cy="553998"/>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000" b="1" kern="0" dirty="0">
                <a:ln w="3175">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Noten lo que ocurrió.</a:t>
            </a:r>
            <a:endParaRPr kumimoji="0" lang="es-CO" sz="3000" b="1" i="0" u="none" strike="noStrike" kern="0" cap="none" spc="0" normalizeH="0" baseline="0" noProof="0" dirty="0">
              <a:ln w="3175">
                <a:solidFill>
                  <a:srgbClr val="FF0000"/>
                </a:solidFill>
              </a:ln>
              <a:solidFill>
                <a:srgbClr val="FF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076773" y="1655162"/>
            <a:ext cx="6990451" cy="2862322"/>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000" b="1" kern="0" dirty="0">
                <a:ln w="3175">
                  <a:solidFill>
                    <a:srgbClr val="FF0000"/>
                  </a:solidFill>
                </a:ln>
                <a:solidFill>
                  <a:srgbClr val="FF0000"/>
                </a:solidFill>
                <a:latin typeface="Arial Narrow" panose="020B0606020202030204" pitchFamily="34" charset="0"/>
              </a:rPr>
              <a:t>1 Samuel 30:22.</a:t>
            </a:r>
            <a:r>
              <a:rPr lang="es-CO" sz="3000" b="1" dirty="0">
                <a:ln w="3175">
                  <a:solidFill>
                    <a:srgbClr val="002060"/>
                  </a:solidFill>
                </a:ln>
                <a:solidFill>
                  <a:schemeClr val="accent4">
                    <a:lumMod val="10000"/>
                  </a:schemeClr>
                </a:solidFill>
                <a:latin typeface="Arial Narrow" panose="020B0606020202030204" pitchFamily="34" charset="0"/>
              </a:rPr>
              <a:t> </a:t>
            </a:r>
            <a:r>
              <a:rPr lang="es-CO" sz="3000" b="1" kern="0" dirty="0">
                <a:ln w="3175">
                  <a:solidFill>
                    <a:srgbClr val="1F0EFE"/>
                  </a:solidFill>
                </a:ln>
                <a:solidFill>
                  <a:srgbClr val="1F0EFE"/>
                </a:solidFill>
                <a:latin typeface="Arial Narrow" panose="020B0606020202030204" pitchFamily="34" charset="0"/>
                <a:ea typeface="Calibri" panose="020F0502020204030204" pitchFamily="34" charset="0"/>
                <a:cs typeface="Times New Roman" panose="02020603050405020304" pitchFamily="18" charset="0"/>
              </a:rPr>
              <a:t>Entonces todos los malos y perversos de entre los que habían ido con David, respondieron y dijeron: Porque no fueron con nosotros, </a:t>
            </a:r>
            <a:r>
              <a:rPr lang="es-CO" sz="3000" b="1" kern="0" dirty="0">
                <a:ln w="3175">
                  <a:solidFill>
                    <a:srgbClr val="FF0000"/>
                  </a:solidFill>
                </a:ln>
                <a:solidFill>
                  <a:srgbClr val="FF0000"/>
                </a:solidFill>
                <a:latin typeface="Arial Narrow" panose="020B0606020202030204" pitchFamily="34" charset="0"/>
                <a:ea typeface="Calibri" panose="020F0502020204030204" pitchFamily="34" charset="0"/>
                <a:cs typeface="Times New Roman" panose="02020603050405020304" pitchFamily="18" charset="0"/>
              </a:rPr>
              <a:t>no les daremos del botín que hemos quitado</a:t>
            </a:r>
            <a:r>
              <a:rPr lang="es-CO" sz="3000" b="1" kern="0" dirty="0">
                <a:ln w="3175">
                  <a:solidFill>
                    <a:srgbClr val="1F0EFE"/>
                  </a:solidFill>
                </a:ln>
                <a:solidFill>
                  <a:srgbClr val="1F0EFE"/>
                </a:solidFill>
                <a:latin typeface="Arial Narrow" panose="020B0606020202030204" pitchFamily="34" charset="0"/>
                <a:ea typeface="Calibri" panose="020F0502020204030204" pitchFamily="34" charset="0"/>
                <a:cs typeface="Times New Roman" panose="02020603050405020304" pitchFamily="18" charset="0"/>
              </a:rPr>
              <a:t>, sino a cada uno su mujer y sus hijos; que los tomen y se vayan. </a:t>
            </a:r>
            <a:endParaRPr kumimoji="0" lang="es-CO" sz="3000" b="1" i="0" u="none" strike="noStrike" kern="0" cap="none" spc="0" normalizeH="0" baseline="0" noProof="0" dirty="0">
              <a:ln w="3175">
                <a:solidFill>
                  <a:srgbClr val="1F0EFE"/>
                </a:solidFill>
              </a:ln>
              <a:solidFill>
                <a:srgbClr val="FF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298712" y="4863837"/>
            <a:ext cx="6546574" cy="1477328"/>
          </a:xfrm>
          <a:prstGeom prst="rect">
            <a:avLst/>
          </a:prstGeom>
          <a:solidFill>
            <a:sysClr val="window" lastClr="FFFFFF"/>
          </a:solidFill>
          <a:ln w="25400" cap="flat" cmpd="sng" algn="ctr">
            <a:solidFill>
              <a:srgbClr val="4472C4"/>
            </a:solidFill>
            <a:prstDash val="solid"/>
          </a:ln>
          <a:effectLst/>
        </p:spPr>
        <p:txBody>
          <a:bodyPr wrap="square">
            <a:spAutoFit/>
          </a:bodyPr>
          <a:lstStyle/>
          <a:p>
            <a:pPr lvl="0" algn="ctr" defTabSz="914400">
              <a:defRPr/>
            </a:pPr>
            <a:r>
              <a:rPr lang="es-CO" sz="3000" b="1" kern="0" dirty="0">
                <a:ln w="3175">
                  <a:solidFill>
                    <a:sysClr val="windowText" lastClr="000000"/>
                  </a:solidFill>
                </a:ln>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Ésta es una reacción “justa” y natural en el mundo perverso e imperfecto en el que nos ha tocado vivir.</a:t>
            </a:r>
            <a:endParaRPr kumimoji="0" lang="es-CO" sz="3000" b="1" i="0" u="none" strike="noStrike" kern="0" cap="none" spc="0" normalizeH="0" baseline="0" noProof="0" dirty="0">
              <a:ln w="3175">
                <a:solidFill>
                  <a:sysClr val="windowText" lastClr="000000"/>
                </a:solidFill>
              </a:ln>
              <a:solidFill>
                <a:sysClr val="windowText" lastClr="00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81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2117007" y="904849"/>
            <a:ext cx="4909986" cy="584775"/>
          </a:xfrm>
          <a:prstGeom prst="rect">
            <a:avLst/>
          </a:prstGeom>
          <a:solidFill>
            <a:sysClr val="window" lastClr="FFFFFF"/>
          </a:solidFill>
          <a:ln w="25400" cap="flat" cmpd="sng" algn="ctr">
            <a:solidFill>
              <a:srgbClr val="4472C4"/>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w="3175">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Esta es la grandeza de David.</a:t>
            </a:r>
            <a:endParaRPr kumimoji="0" lang="es-CO" sz="3200" b="1" i="0" u="none" strike="noStrike" kern="0" cap="none" spc="0" normalizeH="0" baseline="0" noProof="0" dirty="0">
              <a:ln w="3175">
                <a:solidFill>
                  <a:srgbClr val="FF0000"/>
                </a:solidFill>
              </a:ln>
              <a:solidFill>
                <a:srgbClr val="FF0000"/>
              </a:solidFill>
              <a:effectLst>
                <a:glow rad="63500">
                  <a:srgbClr val="44546A"/>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8229600" y="6165504"/>
            <a:ext cx="301686" cy="369332"/>
          </a:xfrm>
          <a:prstGeom prst="rect">
            <a:avLst/>
          </a:prstGeom>
        </p:spPr>
        <p:txBody>
          <a:bodyPr wrap="none">
            <a:spAutoFit/>
          </a:bodyPr>
          <a:lstStyle/>
          <a:p>
            <a:pPr lvl="0" algn="r" defTabSz="914400">
              <a:defRPr/>
            </a:pPr>
            <a:r>
              <a:rPr lang="es-CO" b="1" kern="0" dirty="0">
                <a:ln>
                  <a:solidFill>
                    <a:srgbClr val="FFFF00"/>
                  </a:solidFill>
                </a:ln>
                <a:solidFill>
                  <a:srgbClr val="FFFF00"/>
                </a:solidFill>
              </a:rPr>
              <a:t>6</a:t>
            </a:r>
          </a:p>
        </p:txBody>
      </p:sp>
      <p:sp>
        <p:nvSpPr>
          <p:cNvPr id="7" name="Rectángulo 6"/>
          <p:cNvSpPr/>
          <p:nvPr/>
        </p:nvSpPr>
        <p:spPr>
          <a:xfrm>
            <a:off x="1000539" y="2239771"/>
            <a:ext cx="7142922" cy="378565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lvl="0"/>
            <a:r>
              <a:rPr lang="es-CO" sz="3000" b="1" kern="0" dirty="0">
                <a:ln w="3175">
                  <a:solidFill>
                    <a:srgbClr val="FF0000"/>
                  </a:solidFill>
                </a:ln>
                <a:solidFill>
                  <a:srgbClr val="FF0000"/>
                </a:solidFill>
                <a:latin typeface="Arial Narrow" panose="020B0606020202030204" pitchFamily="34" charset="0"/>
              </a:rPr>
              <a:t>1 Samuel 30:23.</a:t>
            </a:r>
            <a:r>
              <a:rPr lang="es-CO" sz="3000" b="1" dirty="0">
                <a:ln w="3175">
                  <a:solidFill>
                    <a:srgbClr val="002060"/>
                  </a:solidFill>
                </a:ln>
                <a:solidFill>
                  <a:schemeClr val="accent4">
                    <a:lumMod val="10000"/>
                  </a:schemeClr>
                </a:solidFill>
                <a:latin typeface="Arial Narrow" panose="020B0606020202030204" pitchFamily="34" charset="0"/>
              </a:rPr>
              <a:t> Y David dijo: No hagáis eso, hermanos míos, de lo que nos ha dado el SEÑOR; el cual nos ha guardado, y ha entregado en nuestras manos el ejército que vino sobre nosotros. </a:t>
            </a:r>
          </a:p>
          <a:p>
            <a:pPr lvl="0"/>
            <a:r>
              <a:rPr lang="es-CO" sz="3000" b="1" dirty="0">
                <a:ln w="3175">
                  <a:solidFill>
                    <a:srgbClr val="FF0000"/>
                  </a:solidFill>
                </a:ln>
                <a:solidFill>
                  <a:srgbClr val="FF0000"/>
                </a:solidFill>
                <a:latin typeface="Arial Narrow" panose="020B0606020202030204" pitchFamily="34" charset="0"/>
              </a:rPr>
              <a:t>1Samuel 30:24  </a:t>
            </a:r>
            <a:r>
              <a:rPr lang="es-CO" sz="3000" b="1" dirty="0">
                <a:ln w="3175">
                  <a:solidFill>
                    <a:srgbClr val="002060"/>
                  </a:solidFill>
                </a:ln>
                <a:solidFill>
                  <a:schemeClr val="accent4">
                    <a:lumMod val="10000"/>
                  </a:schemeClr>
                </a:solidFill>
                <a:latin typeface="Arial Narrow" panose="020B0606020202030204" pitchFamily="34" charset="0"/>
              </a:rPr>
              <a:t>… igual parte ha de ser la de los que vienen a la batalla, y la de los que quedan con el bagaje; que partan juntamente. </a:t>
            </a:r>
          </a:p>
        </p:txBody>
      </p:sp>
    </p:spTree>
    <p:extLst>
      <p:ext uri="{BB962C8B-B14F-4D97-AF65-F5344CB8AC3E}">
        <p14:creationId xmlns:p14="http://schemas.microsoft.com/office/powerpoint/2010/main" val="4552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eflejos">
  <a:themeElements>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Reflejo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lejos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Reflejos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Reflejos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Reflejos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Reflejos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Reflejos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Reflejos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Reflejos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Reflejos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Damasco</Template>
  <TotalTime>7370</TotalTime>
  <Words>729</Words>
  <Application>Microsoft Office PowerPoint</Application>
  <PresentationFormat>Presentación en pantalla (4:3)</PresentationFormat>
  <Paragraphs>45</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Arial</vt:lpstr>
      <vt:lpstr>Arial Narrow</vt:lpstr>
      <vt:lpstr>Calibri</vt:lpstr>
      <vt:lpstr>Calibri Light</vt:lpstr>
      <vt:lpstr>Comic Sans MS</vt:lpstr>
      <vt:lpstr>Tahoma</vt:lpstr>
      <vt:lpstr>Wingdings</vt:lpstr>
      <vt:lpstr>1_Reflejos</vt:lpstr>
      <vt:lpstr>Celestial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TuSoft</dc:creator>
  <cp:lastModifiedBy>Ernesto</cp:lastModifiedBy>
  <cp:revision>1359</cp:revision>
  <dcterms:created xsi:type="dcterms:W3CDTF">2015-08-28T22:36:02Z</dcterms:created>
  <dcterms:modified xsi:type="dcterms:W3CDTF">2019-06-07T22:45:00Z</dcterms:modified>
</cp:coreProperties>
</file>