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3" r:id="rId1"/>
    <p:sldMasterId id="2147484148" r:id="rId2"/>
  </p:sldMasterIdLst>
  <p:notesMasterIdLst>
    <p:notesMasterId r:id="rId15"/>
  </p:notesMasterIdLst>
  <p:sldIdLst>
    <p:sldId id="311" r:id="rId3"/>
    <p:sldId id="257" r:id="rId4"/>
    <p:sldId id="284" r:id="rId5"/>
    <p:sldId id="352" r:id="rId6"/>
    <p:sldId id="315" r:id="rId7"/>
    <p:sldId id="327" r:id="rId8"/>
    <p:sldId id="346" r:id="rId9"/>
    <p:sldId id="347" r:id="rId10"/>
    <p:sldId id="345" r:id="rId11"/>
    <p:sldId id="329" r:id="rId12"/>
    <p:sldId id="351" r:id="rId13"/>
    <p:sldId id="35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E9DC"/>
    <a:srgbClr val="EDC49B"/>
    <a:srgbClr val="FFFF99"/>
    <a:srgbClr val="B3FFFF"/>
    <a:srgbClr val="7DFFFF"/>
    <a:srgbClr val="2121FF"/>
    <a:srgbClr val="A86400"/>
    <a:srgbClr val="B46B00"/>
    <a:srgbClr val="EA8B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12" autoAdjust="0"/>
    <p:restoredTop sz="94660"/>
  </p:normalViewPr>
  <p:slideViewPr>
    <p:cSldViewPr snapToGrid="0">
      <p:cViewPr varScale="1">
        <p:scale>
          <a:sx n="72" d="100"/>
          <a:sy n="72" d="100"/>
        </p:scale>
        <p:origin x="13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EC37F9-E043-4EF9-8F9A-3F910F2ADE25}" type="datetimeFigureOut">
              <a:rPr lang="es-CO" smtClean="0"/>
              <a:t>17/05/2019</a:t>
            </a:fld>
            <a:endParaRPr lang="es-CO"/>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59EAF-5113-4A1F-93C3-C9B9C5656EE8}" type="slidenum">
              <a:rPr lang="es-CO" smtClean="0"/>
              <a:t>‹Nº›</a:t>
            </a:fld>
            <a:endParaRPr lang="es-CO"/>
          </a:p>
        </p:txBody>
      </p:sp>
    </p:spTree>
    <p:extLst>
      <p:ext uri="{BB962C8B-B14F-4D97-AF65-F5344CB8AC3E}">
        <p14:creationId xmlns:p14="http://schemas.microsoft.com/office/powerpoint/2010/main" val="358350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6007 w 5184"/>
                  <a:gd name="T3" fmla="*/ 3159 h 3159"/>
                  <a:gd name="T4" fmla="*/ 6007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652 w 556"/>
                  <a:gd name="T5" fmla="*/ 3159 h 3159"/>
                  <a:gd name="T6" fmla="*/ 652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S">
                <a:solidFill>
                  <a:srgbClr val="FFFFFF"/>
                </a:solidFill>
              </a:endParaRPr>
            </a:p>
          </p:txBody>
        </p:sp>
        <p:sp>
          <p:nvSpPr>
            <p:cNvPr id="7" name="Freeform 7"/>
            <p:cNvSpPr>
              <a:spLocks/>
            </p:cNvSpPr>
            <p:nvPr/>
          </p:nvSpPr>
          <p:spPr bwMode="ltGray">
            <a:xfrm>
              <a:off x="767" y="1155"/>
              <a:ext cx="252" cy="12"/>
            </a:xfrm>
            <a:custGeom>
              <a:avLst/>
              <a:gdLst>
                <a:gd name="T0" fmla="*/ 299 w 251"/>
                <a:gd name="T1" fmla="*/ 0 h 12"/>
                <a:gd name="T2" fmla="*/ 0 w 251"/>
                <a:gd name="T3" fmla="*/ 0 h 12"/>
                <a:gd name="T4" fmla="*/ 0 w 251"/>
                <a:gd name="T5" fmla="*/ 12 h 12"/>
                <a:gd name="T6" fmla="*/ 299 w 251"/>
                <a:gd name="T7" fmla="*/ 12 h 12"/>
                <a:gd name="T8" fmla="*/ 299 w 251"/>
                <a:gd name="T9" fmla="*/ 0 h 12"/>
                <a:gd name="T10" fmla="*/ 299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2147483646 w 251"/>
                <a:gd name="T5" fmla="*/ 12 h 12"/>
                <a:gd name="T6" fmla="*/ 2147483646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2" name="Freeform 12"/>
              <p:cNvSpPr>
                <a:spLocks/>
              </p:cNvSpPr>
              <p:nvPr/>
            </p:nvSpPr>
            <p:spPr bwMode="ltGray">
              <a:xfrm>
                <a:off x="1019" y="1155"/>
                <a:ext cx="4739" cy="12"/>
              </a:xfrm>
              <a:custGeom>
                <a:avLst/>
                <a:gdLst>
                  <a:gd name="T0" fmla="*/ 5498 w 4724"/>
                  <a:gd name="T1" fmla="*/ 0 h 12"/>
                  <a:gd name="T2" fmla="*/ 0 w 4724"/>
                  <a:gd name="T3" fmla="*/ 0 h 12"/>
                  <a:gd name="T4" fmla="*/ 0 w 4724"/>
                  <a:gd name="T5" fmla="*/ 12 h 12"/>
                  <a:gd name="T6" fmla="*/ 5498 w 4724"/>
                  <a:gd name="T7" fmla="*/ 12 h 12"/>
                  <a:gd name="T8" fmla="*/ 5498 w 4724"/>
                  <a:gd name="T9" fmla="*/ 0 h 12"/>
                  <a:gd name="T10" fmla="*/ 5498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S">
                  <a:solidFill>
                    <a:srgbClr val="FFFFFF"/>
                  </a:solidFill>
                </a:endParaRPr>
              </a:p>
            </p:txBody>
          </p:sp>
        </p:grpSp>
      </p:grpSp>
      <p:sp>
        <p:nvSpPr>
          <p:cNvPr id="34832"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s-ES" noProof="0"/>
              <a:t>Haga clic para cambiar el estilo de título	</a:t>
            </a:r>
          </a:p>
        </p:txBody>
      </p:sp>
      <p:sp>
        <p:nvSpPr>
          <p:cNvPr id="3483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es-ES" noProof="0"/>
              <a:t>Haga clic para modificar el estilo de subtítulo del patrón</a:t>
            </a:r>
          </a:p>
        </p:txBody>
      </p:sp>
      <p:sp>
        <p:nvSpPr>
          <p:cNvPr id="18" name="Rectangle 18"/>
          <p:cNvSpPr>
            <a:spLocks noGrp="1" noChangeArrowheads="1"/>
          </p:cNvSpPr>
          <p:nvPr>
            <p:ph type="dt" sz="quarter" idx="10"/>
          </p:nvPr>
        </p:nvSpPr>
        <p:spPr/>
        <p:txBody>
          <a:bodyPr/>
          <a:lstStyle>
            <a:lvl1pPr>
              <a:defRPr/>
            </a:lvl1pPr>
          </a:lstStyle>
          <a:p>
            <a:pPr>
              <a:defRPr/>
            </a:pPr>
            <a:endParaRPr lang="es-ES"/>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s-ES"/>
          </a:p>
        </p:txBody>
      </p:sp>
      <p:sp>
        <p:nvSpPr>
          <p:cNvPr id="20" name="Rectangle 20"/>
          <p:cNvSpPr>
            <a:spLocks noGrp="1" noChangeArrowheads="1"/>
          </p:cNvSpPr>
          <p:nvPr>
            <p:ph type="sldNum" sz="quarter" idx="12"/>
          </p:nvPr>
        </p:nvSpPr>
        <p:spPr/>
        <p:txBody>
          <a:bodyPr/>
          <a:lstStyle>
            <a:lvl1pPr>
              <a:defRPr/>
            </a:lvl1pPr>
          </a:lstStyle>
          <a:p>
            <a:pPr>
              <a:defRPr/>
            </a:pPr>
            <a:fld id="{CB170432-2074-4F8D-A533-D6E10F908B9E}" type="slidenum">
              <a:rPr lang="es-ES" altLang="es-CO"/>
              <a:pPr>
                <a:defRPr/>
              </a:pPr>
              <a:t>‹Nº›</a:t>
            </a:fld>
            <a:endParaRPr lang="es-ES" altLang="es-CO"/>
          </a:p>
        </p:txBody>
      </p:sp>
    </p:spTree>
    <p:extLst>
      <p:ext uri="{BB962C8B-B14F-4D97-AF65-F5344CB8AC3E}">
        <p14:creationId xmlns:p14="http://schemas.microsoft.com/office/powerpoint/2010/main" val="328512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17"/>
          <p:cNvSpPr>
            <a:spLocks noGrp="1" noChangeArrowheads="1"/>
          </p:cNvSpPr>
          <p:nvPr>
            <p:ph type="dt" sz="half" idx="10"/>
          </p:nvPr>
        </p:nvSpPr>
        <p:spPr/>
        <p:txBody>
          <a:bodyPr/>
          <a:lstStyle>
            <a:lvl1pPr>
              <a:defRPr/>
            </a:lvl1pPr>
          </a:lstStyle>
          <a:p>
            <a:pPr>
              <a:defRPr/>
            </a:pPr>
            <a:endParaRPr lang="es-ES"/>
          </a:p>
        </p:txBody>
      </p:sp>
      <p:sp>
        <p:nvSpPr>
          <p:cNvPr id="5" name="Rectangle 18"/>
          <p:cNvSpPr>
            <a:spLocks noGrp="1" noChangeArrowheads="1"/>
          </p:cNvSpPr>
          <p:nvPr>
            <p:ph type="ftr" sz="quarter" idx="11"/>
          </p:nvPr>
        </p:nvSpPr>
        <p:spPr/>
        <p:txBody>
          <a:bodyPr/>
          <a:lstStyle>
            <a:lvl1pPr>
              <a:defRPr/>
            </a:lvl1pPr>
          </a:lstStyle>
          <a:p>
            <a:pPr>
              <a:defRPr/>
            </a:pPr>
            <a:endParaRPr lang="es-ES"/>
          </a:p>
        </p:txBody>
      </p:sp>
      <p:sp>
        <p:nvSpPr>
          <p:cNvPr id="6" name="Rectangle 19"/>
          <p:cNvSpPr>
            <a:spLocks noGrp="1" noChangeArrowheads="1"/>
          </p:cNvSpPr>
          <p:nvPr>
            <p:ph type="sldNum" sz="quarter" idx="12"/>
          </p:nvPr>
        </p:nvSpPr>
        <p:spPr/>
        <p:txBody>
          <a:bodyPr/>
          <a:lstStyle>
            <a:lvl1pPr>
              <a:defRPr/>
            </a:lvl1pPr>
          </a:lstStyle>
          <a:p>
            <a:pPr>
              <a:defRPr/>
            </a:pPr>
            <a:fld id="{BB06D1F3-2D03-4F46-8F34-9C8CF090D1E1}" type="slidenum">
              <a:rPr lang="es-ES" altLang="es-CO"/>
              <a:pPr>
                <a:defRPr/>
              </a:pPr>
              <a:t>‹Nº›</a:t>
            </a:fld>
            <a:endParaRPr lang="es-ES" altLang="es-CO"/>
          </a:p>
        </p:txBody>
      </p:sp>
    </p:spTree>
    <p:extLst>
      <p:ext uri="{BB962C8B-B14F-4D97-AF65-F5344CB8AC3E}">
        <p14:creationId xmlns:p14="http://schemas.microsoft.com/office/powerpoint/2010/main" val="35773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4650" y="304800"/>
            <a:ext cx="1885950"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066800" y="304800"/>
            <a:ext cx="55054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17"/>
          <p:cNvSpPr>
            <a:spLocks noGrp="1" noChangeArrowheads="1"/>
          </p:cNvSpPr>
          <p:nvPr>
            <p:ph type="dt" sz="half" idx="10"/>
          </p:nvPr>
        </p:nvSpPr>
        <p:spPr/>
        <p:txBody>
          <a:bodyPr/>
          <a:lstStyle>
            <a:lvl1pPr>
              <a:defRPr/>
            </a:lvl1pPr>
          </a:lstStyle>
          <a:p>
            <a:pPr>
              <a:defRPr/>
            </a:pPr>
            <a:endParaRPr lang="es-ES"/>
          </a:p>
        </p:txBody>
      </p:sp>
      <p:sp>
        <p:nvSpPr>
          <p:cNvPr id="5" name="Rectangle 18"/>
          <p:cNvSpPr>
            <a:spLocks noGrp="1" noChangeArrowheads="1"/>
          </p:cNvSpPr>
          <p:nvPr>
            <p:ph type="ftr" sz="quarter" idx="11"/>
          </p:nvPr>
        </p:nvSpPr>
        <p:spPr/>
        <p:txBody>
          <a:bodyPr/>
          <a:lstStyle>
            <a:lvl1pPr>
              <a:defRPr/>
            </a:lvl1pPr>
          </a:lstStyle>
          <a:p>
            <a:pPr>
              <a:defRPr/>
            </a:pPr>
            <a:endParaRPr lang="es-ES"/>
          </a:p>
        </p:txBody>
      </p:sp>
      <p:sp>
        <p:nvSpPr>
          <p:cNvPr id="6" name="Rectangle 19"/>
          <p:cNvSpPr>
            <a:spLocks noGrp="1" noChangeArrowheads="1"/>
          </p:cNvSpPr>
          <p:nvPr>
            <p:ph type="sldNum" sz="quarter" idx="12"/>
          </p:nvPr>
        </p:nvSpPr>
        <p:spPr/>
        <p:txBody>
          <a:bodyPr/>
          <a:lstStyle>
            <a:lvl1pPr>
              <a:defRPr/>
            </a:lvl1pPr>
          </a:lstStyle>
          <a:p>
            <a:pPr>
              <a:defRPr/>
            </a:pPr>
            <a:fld id="{0D3D1AFB-3E89-42B2-8EA0-E7935C3DF2A2}" type="slidenum">
              <a:rPr lang="es-ES" altLang="es-CO"/>
              <a:pPr>
                <a:defRPr/>
              </a:pPr>
              <a:t>‹Nº›</a:t>
            </a:fld>
            <a:endParaRPr lang="es-ES" altLang="es-CO"/>
          </a:p>
        </p:txBody>
      </p:sp>
    </p:spTree>
    <p:extLst>
      <p:ext uri="{BB962C8B-B14F-4D97-AF65-F5344CB8AC3E}">
        <p14:creationId xmlns:p14="http://schemas.microsoft.com/office/powerpoint/2010/main" val="3226244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AndTwoObj" preserve="1">
  <p:cSld name="Título, 1 obje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1066800" y="304800"/>
            <a:ext cx="7543800" cy="1431925"/>
          </a:xfrm>
        </p:spPr>
        <p:txBody>
          <a:bodyPr/>
          <a:lstStyle/>
          <a:p>
            <a:r>
              <a:rPr lang="es-ES"/>
              <a:t>Haga clic para modificar el estilo de título del patrón</a:t>
            </a:r>
          </a:p>
        </p:txBody>
      </p:sp>
      <p:sp>
        <p:nvSpPr>
          <p:cNvPr id="3" name="2 Marcador de contenido"/>
          <p:cNvSpPr>
            <a:spLocks noGrp="1"/>
          </p:cNvSpPr>
          <p:nvPr>
            <p:ph sz="half" idx="1"/>
          </p:nvPr>
        </p:nvSpPr>
        <p:spPr>
          <a:xfrm>
            <a:off x="1066800" y="1981200"/>
            <a:ext cx="3695700"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quarter" idx="2"/>
          </p:nvPr>
        </p:nvSpPr>
        <p:spPr>
          <a:xfrm>
            <a:off x="4914900" y="1981200"/>
            <a:ext cx="3695700"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contenido"/>
          <p:cNvSpPr>
            <a:spLocks noGrp="1"/>
          </p:cNvSpPr>
          <p:nvPr>
            <p:ph sz="quarter" idx="3"/>
          </p:nvPr>
        </p:nvSpPr>
        <p:spPr>
          <a:xfrm>
            <a:off x="4914900" y="4114800"/>
            <a:ext cx="3695700"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17"/>
          <p:cNvSpPr>
            <a:spLocks noGrp="1" noChangeArrowheads="1"/>
          </p:cNvSpPr>
          <p:nvPr>
            <p:ph type="dt" sz="half" idx="10"/>
          </p:nvPr>
        </p:nvSpPr>
        <p:spPr/>
        <p:txBody>
          <a:bodyPr/>
          <a:lstStyle>
            <a:lvl1pPr>
              <a:defRPr/>
            </a:lvl1pPr>
          </a:lstStyle>
          <a:p>
            <a:pPr>
              <a:defRPr/>
            </a:pPr>
            <a:endParaRPr lang="es-ES"/>
          </a:p>
        </p:txBody>
      </p:sp>
      <p:sp>
        <p:nvSpPr>
          <p:cNvPr id="7" name="Rectangle 18"/>
          <p:cNvSpPr>
            <a:spLocks noGrp="1" noChangeArrowheads="1"/>
          </p:cNvSpPr>
          <p:nvPr>
            <p:ph type="ftr" sz="quarter" idx="11"/>
          </p:nvPr>
        </p:nvSpPr>
        <p:spPr/>
        <p:txBody>
          <a:bodyPr/>
          <a:lstStyle>
            <a:lvl1pPr>
              <a:defRPr/>
            </a:lvl1pPr>
          </a:lstStyle>
          <a:p>
            <a:pPr>
              <a:defRPr/>
            </a:pPr>
            <a:endParaRPr lang="es-ES"/>
          </a:p>
        </p:txBody>
      </p:sp>
      <p:sp>
        <p:nvSpPr>
          <p:cNvPr id="8" name="Rectangle 19"/>
          <p:cNvSpPr>
            <a:spLocks noGrp="1" noChangeArrowheads="1"/>
          </p:cNvSpPr>
          <p:nvPr>
            <p:ph type="sldNum" sz="quarter" idx="12"/>
          </p:nvPr>
        </p:nvSpPr>
        <p:spPr/>
        <p:txBody>
          <a:bodyPr/>
          <a:lstStyle>
            <a:lvl1pPr>
              <a:defRPr/>
            </a:lvl1pPr>
          </a:lstStyle>
          <a:p>
            <a:pPr>
              <a:defRPr/>
            </a:pPr>
            <a:fld id="{859610B3-F9A0-4FA8-B946-106DABB31BCA}" type="slidenum">
              <a:rPr lang="es-ES" altLang="es-CO"/>
              <a:pPr>
                <a:defRPr/>
              </a:pPr>
              <a:t>‹Nº›</a:t>
            </a:fld>
            <a:endParaRPr lang="es-ES" altLang="es-CO"/>
          </a:p>
        </p:txBody>
      </p:sp>
    </p:spTree>
    <p:extLst>
      <p:ext uri="{BB962C8B-B14F-4D97-AF65-F5344CB8AC3E}">
        <p14:creationId xmlns:p14="http://schemas.microsoft.com/office/powerpoint/2010/main" val="486770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6752311" y="5870576"/>
            <a:ext cx="1212173" cy="377825"/>
          </a:xfrm>
        </p:spPr>
        <p:txBody>
          <a:bodyPr/>
          <a:lstStyle/>
          <a:p>
            <a:endParaRPr lang="es-CO" dirty="0"/>
          </a:p>
        </p:txBody>
      </p:sp>
      <p:sp>
        <p:nvSpPr>
          <p:cNvPr id="5" name="Footer Placeholder 4"/>
          <p:cNvSpPr>
            <a:spLocks noGrp="1"/>
          </p:cNvSpPr>
          <p:nvPr>
            <p:ph type="ftr" sz="quarter" idx="11"/>
          </p:nvPr>
        </p:nvSpPr>
        <p:spPr>
          <a:xfrm>
            <a:off x="2743973" y="5870576"/>
            <a:ext cx="3932137" cy="377825"/>
          </a:xfrm>
        </p:spPr>
        <p:txBody>
          <a:bodyPr/>
          <a:lstStyle/>
          <a:p>
            <a:endParaRPr lang="es-CO" dirty="0"/>
          </a:p>
        </p:txBody>
      </p:sp>
      <p:sp>
        <p:nvSpPr>
          <p:cNvPr id="6" name="Slide Number Placeholder 5"/>
          <p:cNvSpPr>
            <a:spLocks noGrp="1"/>
          </p:cNvSpPr>
          <p:nvPr>
            <p:ph type="sldNum" sz="quarter" idx="12"/>
          </p:nvPr>
        </p:nvSpPr>
        <p:spPr>
          <a:xfrm>
            <a:off x="8040685" y="5870576"/>
            <a:ext cx="417516" cy="377825"/>
          </a:xfrm>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059568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016927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457852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202926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CO" dirty="0"/>
          </a:p>
        </p:txBody>
      </p:sp>
      <p:sp>
        <p:nvSpPr>
          <p:cNvPr id="8" name="Footer Placeholder 7"/>
          <p:cNvSpPr>
            <a:spLocks noGrp="1"/>
          </p:cNvSpPr>
          <p:nvPr>
            <p:ph type="ftr" sz="quarter" idx="11"/>
          </p:nvPr>
        </p:nvSpPr>
        <p:spPr/>
        <p:txBody>
          <a:bodyPr/>
          <a:lstStyle/>
          <a:p>
            <a:endParaRPr lang="es-CO" dirty="0"/>
          </a:p>
        </p:txBody>
      </p:sp>
      <p:sp>
        <p:nvSpPr>
          <p:cNvPr id="9" name="Slide Number Placeholder 8"/>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911271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412278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endParaRPr lang="es-CO" dirty="0"/>
          </a:p>
        </p:txBody>
      </p:sp>
      <p:sp>
        <p:nvSpPr>
          <p:cNvPr id="3" name="Footer Placeholder 2"/>
          <p:cNvSpPr>
            <a:spLocks noGrp="1"/>
          </p:cNvSpPr>
          <p:nvPr>
            <p:ph type="ftr" sz="quarter" idx="11"/>
          </p:nvPr>
        </p:nvSpPr>
        <p:spPr/>
        <p:txBody>
          <a:bodyPr/>
          <a:lstStyle/>
          <a:p>
            <a:endParaRPr lang="es-CO" dirty="0"/>
          </a:p>
        </p:txBody>
      </p:sp>
      <p:sp>
        <p:nvSpPr>
          <p:cNvPr id="4" name="Slide Number Placeholder 3"/>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75487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17"/>
          <p:cNvSpPr>
            <a:spLocks noGrp="1" noChangeArrowheads="1"/>
          </p:cNvSpPr>
          <p:nvPr>
            <p:ph type="dt" sz="half" idx="10"/>
          </p:nvPr>
        </p:nvSpPr>
        <p:spPr/>
        <p:txBody>
          <a:bodyPr/>
          <a:lstStyle>
            <a:lvl1pPr>
              <a:defRPr/>
            </a:lvl1pPr>
          </a:lstStyle>
          <a:p>
            <a:pPr>
              <a:defRPr/>
            </a:pPr>
            <a:endParaRPr lang="es-ES"/>
          </a:p>
        </p:txBody>
      </p:sp>
      <p:sp>
        <p:nvSpPr>
          <p:cNvPr id="5" name="Rectangle 18"/>
          <p:cNvSpPr>
            <a:spLocks noGrp="1" noChangeArrowheads="1"/>
          </p:cNvSpPr>
          <p:nvPr>
            <p:ph type="ftr" sz="quarter" idx="11"/>
          </p:nvPr>
        </p:nvSpPr>
        <p:spPr/>
        <p:txBody>
          <a:bodyPr/>
          <a:lstStyle>
            <a:lvl1pPr>
              <a:defRPr/>
            </a:lvl1pPr>
          </a:lstStyle>
          <a:p>
            <a:pPr>
              <a:defRPr/>
            </a:pPr>
            <a:endParaRPr lang="es-ES"/>
          </a:p>
        </p:txBody>
      </p:sp>
      <p:sp>
        <p:nvSpPr>
          <p:cNvPr id="6" name="Rectangle 19"/>
          <p:cNvSpPr>
            <a:spLocks noGrp="1" noChangeArrowheads="1"/>
          </p:cNvSpPr>
          <p:nvPr>
            <p:ph type="sldNum" sz="quarter" idx="12"/>
          </p:nvPr>
        </p:nvSpPr>
        <p:spPr/>
        <p:txBody>
          <a:bodyPr/>
          <a:lstStyle>
            <a:lvl1pPr>
              <a:defRPr/>
            </a:lvl1pPr>
          </a:lstStyle>
          <a:p>
            <a:pPr>
              <a:defRPr/>
            </a:pPr>
            <a:fld id="{324AD4AD-750B-4B85-B2A8-923F94B1E467}" type="slidenum">
              <a:rPr lang="es-ES" altLang="es-CO"/>
              <a:pPr>
                <a:defRPr/>
              </a:pPr>
              <a:t>‹Nº›</a:t>
            </a:fld>
            <a:endParaRPr lang="es-ES" altLang="es-CO"/>
          </a:p>
        </p:txBody>
      </p:sp>
    </p:spTree>
    <p:extLst>
      <p:ext uri="{BB962C8B-B14F-4D97-AF65-F5344CB8AC3E}">
        <p14:creationId xmlns:p14="http://schemas.microsoft.com/office/powerpoint/2010/main" val="23633477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9095533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538170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759661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8735139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505778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3234277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4213310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3244270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8566242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966541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17"/>
          <p:cNvSpPr>
            <a:spLocks noGrp="1" noChangeArrowheads="1"/>
          </p:cNvSpPr>
          <p:nvPr>
            <p:ph type="dt" sz="half" idx="10"/>
          </p:nvPr>
        </p:nvSpPr>
        <p:spPr/>
        <p:txBody>
          <a:bodyPr/>
          <a:lstStyle>
            <a:lvl1pPr>
              <a:defRPr/>
            </a:lvl1pPr>
          </a:lstStyle>
          <a:p>
            <a:pPr>
              <a:defRPr/>
            </a:pPr>
            <a:endParaRPr lang="es-ES"/>
          </a:p>
        </p:txBody>
      </p:sp>
      <p:sp>
        <p:nvSpPr>
          <p:cNvPr id="5" name="Rectangle 18"/>
          <p:cNvSpPr>
            <a:spLocks noGrp="1" noChangeArrowheads="1"/>
          </p:cNvSpPr>
          <p:nvPr>
            <p:ph type="ftr" sz="quarter" idx="11"/>
          </p:nvPr>
        </p:nvSpPr>
        <p:spPr/>
        <p:txBody>
          <a:bodyPr/>
          <a:lstStyle>
            <a:lvl1pPr>
              <a:defRPr/>
            </a:lvl1pPr>
          </a:lstStyle>
          <a:p>
            <a:pPr>
              <a:defRPr/>
            </a:pPr>
            <a:endParaRPr lang="es-ES"/>
          </a:p>
        </p:txBody>
      </p:sp>
      <p:sp>
        <p:nvSpPr>
          <p:cNvPr id="6" name="Rectangle 19"/>
          <p:cNvSpPr>
            <a:spLocks noGrp="1" noChangeArrowheads="1"/>
          </p:cNvSpPr>
          <p:nvPr>
            <p:ph type="sldNum" sz="quarter" idx="12"/>
          </p:nvPr>
        </p:nvSpPr>
        <p:spPr/>
        <p:txBody>
          <a:bodyPr/>
          <a:lstStyle>
            <a:lvl1pPr>
              <a:defRPr/>
            </a:lvl1pPr>
          </a:lstStyle>
          <a:p>
            <a:pPr>
              <a:defRPr/>
            </a:pPr>
            <a:fld id="{2E4E1321-5555-498B-B108-A4E1FA8719F7}" type="slidenum">
              <a:rPr lang="es-ES" altLang="es-CO"/>
              <a:pPr>
                <a:defRPr/>
              </a:pPr>
              <a:t>‹Nº›</a:t>
            </a:fld>
            <a:endParaRPr lang="es-ES" altLang="es-CO"/>
          </a:p>
        </p:txBody>
      </p:sp>
    </p:spTree>
    <p:extLst>
      <p:ext uri="{BB962C8B-B14F-4D97-AF65-F5344CB8AC3E}">
        <p14:creationId xmlns:p14="http://schemas.microsoft.com/office/powerpoint/2010/main" val="211179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17"/>
          <p:cNvSpPr>
            <a:spLocks noGrp="1" noChangeArrowheads="1"/>
          </p:cNvSpPr>
          <p:nvPr>
            <p:ph type="dt" sz="half" idx="10"/>
          </p:nvPr>
        </p:nvSpPr>
        <p:spPr/>
        <p:txBody>
          <a:bodyPr/>
          <a:lstStyle>
            <a:lvl1pPr>
              <a:defRPr/>
            </a:lvl1pPr>
          </a:lstStyle>
          <a:p>
            <a:pPr>
              <a:defRPr/>
            </a:pPr>
            <a:endParaRPr lang="es-ES"/>
          </a:p>
        </p:txBody>
      </p:sp>
      <p:sp>
        <p:nvSpPr>
          <p:cNvPr id="6" name="Rectangle 18"/>
          <p:cNvSpPr>
            <a:spLocks noGrp="1" noChangeArrowheads="1"/>
          </p:cNvSpPr>
          <p:nvPr>
            <p:ph type="ftr" sz="quarter" idx="11"/>
          </p:nvPr>
        </p:nvSpPr>
        <p:spPr/>
        <p:txBody>
          <a:bodyPr/>
          <a:lstStyle>
            <a:lvl1pPr>
              <a:defRPr/>
            </a:lvl1pPr>
          </a:lstStyle>
          <a:p>
            <a:pPr>
              <a:defRPr/>
            </a:pPr>
            <a:endParaRPr lang="es-ES"/>
          </a:p>
        </p:txBody>
      </p:sp>
      <p:sp>
        <p:nvSpPr>
          <p:cNvPr id="7" name="Rectangle 19"/>
          <p:cNvSpPr>
            <a:spLocks noGrp="1" noChangeArrowheads="1"/>
          </p:cNvSpPr>
          <p:nvPr>
            <p:ph type="sldNum" sz="quarter" idx="12"/>
          </p:nvPr>
        </p:nvSpPr>
        <p:spPr/>
        <p:txBody>
          <a:bodyPr/>
          <a:lstStyle>
            <a:lvl1pPr>
              <a:defRPr/>
            </a:lvl1pPr>
          </a:lstStyle>
          <a:p>
            <a:pPr>
              <a:defRPr/>
            </a:pPr>
            <a:fld id="{5A31BAB4-D1E2-44CA-9ED4-32D76E540AFE}" type="slidenum">
              <a:rPr lang="es-ES" altLang="es-CO"/>
              <a:pPr>
                <a:defRPr/>
              </a:pPr>
              <a:t>‹Nº›</a:t>
            </a:fld>
            <a:endParaRPr lang="es-ES" altLang="es-CO"/>
          </a:p>
        </p:txBody>
      </p:sp>
    </p:spTree>
    <p:extLst>
      <p:ext uri="{BB962C8B-B14F-4D97-AF65-F5344CB8AC3E}">
        <p14:creationId xmlns:p14="http://schemas.microsoft.com/office/powerpoint/2010/main" val="1267356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17"/>
          <p:cNvSpPr>
            <a:spLocks noGrp="1" noChangeArrowheads="1"/>
          </p:cNvSpPr>
          <p:nvPr>
            <p:ph type="dt" sz="half" idx="10"/>
          </p:nvPr>
        </p:nvSpPr>
        <p:spPr/>
        <p:txBody>
          <a:bodyPr/>
          <a:lstStyle>
            <a:lvl1pPr>
              <a:defRPr/>
            </a:lvl1pPr>
          </a:lstStyle>
          <a:p>
            <a:pPr>
              <a:defRPr/>
            </a:pPr>
            <a:endParaRPr lang="es-ES"/>
          </a:p>
        </p:txBody>
      </p:sp>
      <p:sp>
        <p:nvSpPr>
          <p:cNvPr id="8" name="Rectangle 18"/>
          <p:cNvSpPr>
            <a:spLocks noGrp="1" noChangeArrowheads="1"/>
          </p:cNvSpPr>
          <p:nvPr>
            <p:ph type="ftr" sz="quarter" idx="11"/>
          </p:nvPr>
        </p:nvSpPr>
        <p:spPr/>
        <p:txBody>
          <a:bodyPr/>
          <a:lstStyle>
            <a:lvl1pPr>
              <a:defRPr/>
            </a:lvl1pPr>
          </a:lstStyle>
          <a:p>
            <a:pPr>
              <a:defRPr/>
            </a:pPr>
            <a:endParaRPr lang="es-ES"/>
          </a:p>
        </p:txBody>
      </p:sp>
      <p:sp>
        <p:nvSpPr>
          <p:cNvPr id="9" name="Rectangle 19"/>
          <p:cNvSpPr>
            <a:spLocks noGrp="1" noChangeArrowheads="1"/>
          </p:cNvSpPr>
          <p:nvPr>
            <p:ph type="sldNum" sz="quarter" idx="12"/>
          </p:nvPr>
        </p:nvSpPr>
        <p:spPr/>
        <p:txBody>
          <a:bodyPr/>
          <a:lstStyle>
            <a:lvl1pPr>
              <a:defRPr/>
            </a:lvl1pPr>
          </a:lstStyle>
          <a:p>
            <a:pPr>
              <a:defRPr/>
            </a:pPr>
            <a:fld id="{61977215-752F-4259-83A6-5D6946246C3A}" type="slidenum">
              <a:rPr lang="es-ES" altLang="es-CO"/>
              <a:pPr>
                <a:defRPr/>
              </a:pPr>
              <a:t>‹Nº›</a:t>
            </a:fld>
            <a:endParaRPr lang="es-ES" altLang="es-CO"/>
          </a:p>
        </p:txBody>
      </p:sp>
    </p:spTree>
    <p:extLst>
      <p:ext uri="{BB962C8B-B14F-4D97-AF65-F5344CB8AC3E}">
        <p14:creationId xmlns:p14="http://schemas.microsoft.com/office/powerpoint/2010/main" val="3161463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17"/>
          <p:cNvSpPr>
            <a:spLocks noGrp="1" noChangeArrowheads="1"/>
          </p:cNvSpPr>
          <p:nvPr>
            <p:ph type="dt" sz="half" idx="10"/>
          </p:nvPr>
        </p:nvSpPr>
        <p:spPr/>
        <p:txBody>
          <a:bodyPr/>
          <a:lstStyle>
            <a:lvl1pPr>
              <a:defRPr/>
            </a:lvl1pPr>
          </a:lstStyle>
          <a:p>
            <a:pPr>
              <a:defRPr/>
            </a:pPr>
            <a:endParaRPr lang="es-ES"/>
          </a:p>
        </p:txBody>
      </p:sp>
      <p:sp>
        <p:nvSpPr>
          <p:cNvPr id="4" name="Rectangle 18"/>
          <p:cNvSpPr>
            <a:spLocks noGrp="1" noChangeArrowheads="1"/>
          </p:cNvSpPr>
          <p:nvPr>
            <p:ph type="ftr" sz="quarter" idx="11"/>
          </p:nvPr>
        </p:nvSpPr>
        <p:spPr/>
        <p:txBody>
          <a:bodyPr/>
          <a:lstStyle>
            <a:lvl1pPr>
              <a:defRPr/>
            </a:lvl1pPr>
          </a:lstStyle>
          <a:p>
            <a:pPr>
              <a:defRPr/>
            </a:pPr>
            <a:endParaRPr lang="es-ES"/>
          </a:p>
        </p:txBody>
      </p:sp>
      <p:sp>
        <p:nvSpPr>
          <p:cNvPr id="5" name="Rectangle 19"/>
          <p:cNvSpPr>
            <a:spLocks noGrp="1" noChangeArrowheads="1"/>
          </p:cNvSpPr>
          <p:nvPr>
            <p:ph type="sldNum" sz="quarter" idx="12"/>
          </p:nvPr>
        </p:nvSpPr>
        <p:spPr/>
        <p:txBody>
          <a:bodyPr/>
          <a:lstStyle>
            <a:lvl1pPr>
              <a:defRPr/>
            </a:lvl1pPr>
          </a:lstStyle>
          <a:p>
            <a:pPr>
              <a:defRPr/>
            </a:pPr>
            <a:fld id="{244CE56A-1678-4572-8E6A-852CD33077AB}" type="slidenum">
              <a:rPr lang="es-ES" altLang="es-CO"/>
              <a:pPr>
                <a:defRPr/>
              </a:pPr>
              <a:t>‹Nº›</a:t>
            </a:fld>
            <a:endParaRPr lang="es-ES" altLang="es-CO"/>
          </a:p>
        </p:txBody>
      </p:sp>
    </p:spTree>
    <p:extLst>
      <p:ext uri="{BB962C8B-B14F-4D97-AF65-F5344CB8AC3E}">
        <p14:creationId xmlns:p14="http://schemas.microsoft.com/office/powerpoint/2010/main" val="4267428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p:txBody>
          <a:bodyPr/>
          <a:lstStyle>
            <a:lvl1pPr>
              <a:defRPr/>
            </a:lvl1pPr>
          </a:lstStyle>
          <a:p>
            <a:pPr>
              <a:defRPr/>
            </a:pPr>
            <a:endParaRPr lang="es-ES"/>
          </a:p>
        </p:txBody>
      </p:sp>
      <p:sp>
        <p:nvSpPr>
          <p:cNvPr id="3" name="Rectangle 18"/>
          <p:cNvSpPr>
            <a:spLocks noGrp="1" noChangeArrowheads="1"/>
          </p:cNvSpPr>
          <p:nvPr>
            <p:ph type="ftr" sz="quarter" idx="11"/>
          </p:nvPr>
        </p:nvSpPr>
        <p:spPr/>
        <p:txBody>
          <a:bodyPr/>
          <a:lstStyle>
            <a:lvl1pPr>
              <a:defRPr/>
            </a:lvl1pPr>
          </a:lstStyle>
          <a:p>
            <a:pPr>
              <a:defRPr/>
            </a:pPr>
            <a:endParaRPr lang="es-ES"/>
          </a:p>
        </p:txBody>
      </p:sp>
      <p:sp>
        <p:nvSpPr>
          <p:cNvPr id="4" name="Rectangle 19"/>
          <p:cNvSpPr>
            <a:spLocks noGrp="1" noChangeArrowheads="1"/>
          </p:cNvSpPr>
          <p:nvPr>
            <p:ph type="sldNum" sz="quarter" idx="12"/>
          </p:nvPr>
        </p:nvSpPr>
        <p:spPr/>
        <p:txBody>
          <a:bodyPr/>
          <a:lstStyle>
            <a:lvl1pPr>
              <a:defRPr/>
            </a:lvl1pPr>
          </a:lstStyle>
          <a:p>
            <a:pPr>
              <a:defRPr/>
            </a:pPr>
            <a:fld id="{44E22FF1-E7AE-4B11-A531-EEE3F0A4DA36}" type="slidenum">
              <a:rPr lang="es-ES" altLang="es-CO"/>
              <a:pPr>
                <a:defRPr/>
              </a:pPr>
              <a:t>‹Nº›</a:t>
            </a:fld>
            <a:endParaRPr lang="es-ES" altLang="es-CO"/>
          </a:p>
        </p:txBody>
      </p:sp>
    </p:spTree>
    <p:extLst>
      <p:ext uri="{BB962C8B-B14F-4D97-AF65-F5344CB8AC3E}">
        <p14:creationId xmlns:p14="http://schemas.microsoft.com/office/powerpoint/2010/main" val="183557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7"/>
          <p:cNvSpPr>
            <a:spLocks noGrp="1" noChangeArrowheads="1"/>
          </p:cNvSpPr>
          <p:nvPr>
            <p:ph type="dt" sz="half" idx="10"/>
          </p:nvPr>
        </p:nvSpPr>
        <p:spPr/>
        <p:txBody>
          <a:bodyPr/>
          <a:lstStyle>
            <a:lvl1pPr>
              <a:defRPr/>
            </a:lvl1pPr>
          </a:lstStyle>
          <a:p>
            <a:pPr>
              <a:defRPr/>
            </a:pPr>
            <a:endParaRPr lang="es-ES"/>
          </a:p>
        </p:txBody>
      </p:sp>
      <p:sp>
        <p:nvSpPr>
          <p:cNvPr id="6" name="Rectangle 18"/>
          <p:cNvSpPr>
            <a:spLocks noGrp="1" noChangeArrowheads="1"/>
          </p:cNvSpPr>
          <p:nvPr>
            <p:ph type="ftr" sz="quarter" idx="11"/>
          </p:nvPr>
        </p:nvSpPr>
        <p:spPr/>
        <p:txBody>
          <a:bodyPr/>
          <a:lstStyle>
            <a:lvl1pPr>
              <a:defRPr/>
            </a:lvl1pPr>
          </a:lstStyle>
          <a:p>
            <a:pPr>
              <a:defRPr/>
            </a:pPr>
            <a:endParaRPr lang="es-ES"/>
          </a:p>
        </p:txBody>
      </p:sp>
      <p:sp>
        <p:nvSpPr>
          <p:cNvPr id="7" name="Rectangle 19"/>
          <p:cNvSpPr>
            <a:spLocks noGrp="1" noChangeArrowheads="1"/>
          </p:cNvSpPr>
          <p:nvPr>
            <p:ph type="sldNum" sz="quarter" idx="12"/>
          </p:nvPr>
        </p:nvSpPr>
        <p:spPr/>
        <p:txBody>
          <a:bodyPr/>
          <a:lstStyle>
            <a:lvl1pPr>
              <a:defRPr/>
            </a:lvl1pPr>
          </a:lstStyle>
          <a:p>
            <a:pPr>
              <a:defRPr/>
            </a:pPr>
            <a:fld id="{205919BD-6361-48EB-AE6C-7D40FA569398}" type="slidenum">
              <a:rPr lang="es-ES" altLang="es-CO"/>
              <a:pPr>
                <a:defRPr/>
              </a:pPr>
              <a:t>‹Nº›</a:t>
            </a:fld>
            <a:endParaRPr lang="es-ES" altLang="es-CO"/>
          </a:p>
        </p:txBody>
      </p:sp>
    </p:spTree>
    <p:extLst>
      <p:ext uri="{BB962C8B-B14F-4D97-AF65-F5344CB8AC3E}">
        <p14:creationId xmlns:p14="http://schemas.microsoft.com/office/powerpoint/2010/main" val="2213563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7"/>
          <p:cNvSpPr>
            <a:spLocks noGrp="1" noChangeArrowheads="1"/>
          </p:cNvSpPr>
          <p:nvPr>
            <p:ph type="dt" sz="half" idx="10"/>
          </p:nvPr>
        </p:nvSpPr>
        <p:spPr/>
        <p:txBody>
          <a:bodyPr/>
          <a:lstStyle>
            <a:lvl1pPr>
              <a:defRPr/>
            </a:lvl1pPr>
          </a:lstStyle>
          <a:p>
            <a:pPr>
              <a:defRPr/>
            </a:pPr>
            <a:endParaRPr lang="es-ES"/>
          </a:p>
        </p:txBody>
      </p:sp>
      <p:sp>
        <p:nvSpPr>
          <p:cNvPr id="6" name="Rectangle 18"/>
          <p:cNvSpPr>
            <a:spLocks noGrp="1" noChangeArrowheads="1"/>
          </p:cNvSpPr>
          <p:nvPr>
            <p:ph type="ftr" sz="quarter" idx="11"/>
          </p:nvPr>
        </p:nvSpPr>
        <p:spPr/>
        <p:txBody>
          <a:bodyPr/>
          <a:lstStyle>
            <a:lvl1pPr>
              <a:defRPr/>
            </a:lvl1pPr>
          </a:lstStyle>
          <a:p>
            <a:pPr>
              <a:defRPr/>
            </a:pPr>
            <a:endParaRPr lang="es-ES"/>
          </a:p>
        </p:txBody>
      </p:sp>
      <p:sp>
        <p:nvSpPr>
          <p:cNvPr id="7" name="Rectangle 19"/>
          <p:cNvSpPr>
            <a:spLocks noGrp="1" noChangeArrowheads="1"/>
          </p:cNvSpPr>
          <p:nvPr>
            <p:ph type="sldNum" sz="quarter" idx="12"/>
          </p:nvPr>
        </p:nvSpPr>
        <p:spPr/>
        <p:txBody>
          <a:bodyPr/>
          <a:lstStyle>
            <a:lvl1pPr>
              <a:defRPr/>
            </a:lvl1pPr>
          </a:lstStyle>
          <a:p>
            <a:pPr>
              <a:defRPr/>
            </a:pPr>
            <a:fld id="{1A69504F-8A10-4C3E-9FFB-CF208C17CD07}" type="slidenum">
              <a:rPr lang="es-ES" altLang="es-CO"/>
              <a:pPr>
                <a:defRPr/>
              </a:pPr>
              <a:t>‹Nº›</a:t>
            </a:fld>
            <a:endParaRPr lang="es-ES" altLang="es-CO"/>
          </a:p>
        </p:txBody>
      </p:sp>
    </p:spTree>
    <p:extLst>
      <p:ext uri="{BB962C8B-B14F-4D97-AF65-F5344CB8AC3E}">
        <p14:creationId xmlns:p14="http://schemas.microsoft.com/office/powerpoint/2010/main" val="2327350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6007 w 5184"/>
                <a:gd name="T3" fmla="*/ 3159 h 3159"/>
                <a:gd name="T4" fmla="*/ 6007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652 w 556"/>
                <a:gd name="T5" fmla="*/ 3159 h 3159"/>
                <a:gd name="T6" fmla="*/ 652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7" name="Freeform 8"/>
              <p:cNvSpPr>
                <a:spLocks/>
              </p:cNvSpPr>
              <p:nvPr/>
            </p:nvSpPr>
            <p:spPr bwMode="ltGray">
              <a:xfrm>
                <a:off x="1019" y="1155"/>
                <a:ext cx="4739" cy="12"/>
              </a:xfrm>
              <a:custGeom>
                <a:avLst/>
                <a:gdLst>
                  <a:gd name="T0" fmla="*/ 5498 w 4724"/>
                  <a:gd name="T1" fmla="*/ 0 h 12"/>
                  <a:gd name="T2" fmla="*/ 0 w 4724"/>
                  <a:gd name="T3" fmla="*/ 0 h 12"/>
                  <a:gd name="T4" fmla="*/ 0 w 4724"/>
                  <a:gd name="T5" fmla="*/ 12 h 12"/>
                  <a:gd name="T6" fmla="*/ 5498 w 4724"/>
                  <a:gd name="T7" fmla="*/ 12 h 12"/>
                  <a:gd name="T8" fmla="*/ 5498 w 4724"/>
                  <a:gd name="T9" fmla="*/ 0 h 12"/>
                  <a:gd name="T10" fmla="*/ 5498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33803"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S">
                  <a:solidFill>
                    <a:srgbClr val="FFFFFF"/>
                  </a:solidFill>
                </a:endParaRPr>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2147483646 w 251"/>
                  <a:gd name="T5" fmla="*/ 12 h 12"/>
                  <a:gd name="T6" fmla="*/ 2147483646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42" name="Freeform 13"/>
              <p:cNvSpPr>
                <a:spLocks/>
              </p:cNvSpPr>
              <p:nvPr/>
            </p:nvSpPr>
            <p:spPr bwMode="ltGray">
              <a:xfrm>
                <a:off x="767" y="1155"/>
                <a:ext cx="252" cy="12"/>
              </a:xfrm>
              <a:custGeom>
                <a:avLst/>
                <a:gdLst>
                  <a:gd name="T0" fmla="*/ 299 w 251"/>
                  <a:gd name="T1" fmla="*/ 0 h 12"/>
                  <a:gd name="T2" fmla="*/ 0 w 251"/>
                  <a:gd name="T3" fmla="*/ 0 h 12"/>
                  <a:gd name="T4" fmla="*/ 0 w 251"/>
                  <a:gd name="T5" fmla="*/ 12 h 12"/>
                  <a:gd name="T6" fmla="*/ 299 w 251"/>
                  <a:gd name="T7" fmla="*/ 12 h 12"/>
                  <a:gd name="T8" fmla="*/ 299 w 251"/>
                  <a:gd name="T9" fmla="*/ 0 h 12"/>
                  <a:gd name="T10" fmla="*/ 299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33806"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S">
                  <a:solidFill>
                    <a:srgbClr val="FFFFFF"/>
                  </a:solidFill>
                </a:endParaRPr>
              </a:p>
            </p:txBody>
          </p:sp>
        </p:grpSp>
      </p:grpSp>
      <p:sp>
        <p:nvSpPr>
          <p:cNvPr id="33807"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33808"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33809"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solidFill>
                  <a:srgbClr val="FFFFFF"/>
                </a:solidFill>
                <a:effectLst>
                  <a:outerShdw blurRad="38100" dist="38100" dir="2700000" algn="tl">
                    <a:srgbClr val="000000"/>
                  </a:outerShdw>
                </a:effectLst>
              </a:defRPr>
            </a:lvl1pPr>
          </a:lstStyle>
          <a:p>
            <a:pPr>
              <a:defRPr/>
            </a:pPr>
            <a:endParaRPr lang="es-ES"/>
          </a:p>
        </p:txBody>
      </p:sp>
      <p:sp>
        <p:nvSpPr>
          <p:cNvPr id="33810"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solidFill>
                  <a:srgbClr val="FFFFFF"/>
                </a:solidFill>
                <a:effectLst>
                  <a:outerShdw blurRad="38100" dist="38100" dir="2700000" algn="tl">
                    <a:srgbClr val="000000"/>
                  </a:outerShdw>
                </a:effectLst>
              </a:defRPr>
            </a:lvl1pPr>
          </a:lstStyle>
          <a:p>
            <a:pPr>
              <a:defRPr/>
            </a:pPr>
            <a:endParaRPr lang="es-ES"/>
          </a:p>
        </p:txBody>
      </p:sp>
      <p:sp>
        <p:nvSpPr>
          <p:cNvPr id="33811"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effectLst>
                  <a:outerShdw blurRad="38100" dist="38100" dir="2700000" algn="tl">
                    <a:srgbClr val="000000"/>
                  </a:outerShdw>
                </a:effectLst>
              </a:defRPr>
            </a:lvl1pPr>
          </a:lstStyle>
          <a:p>
            <a:pPr>
              <a:defRPr/>
            </a:pPr>
            <a:fld id="{8D17F8AD-4ECC-49CE-846B-8E81757E2239}" type="slidenum">
              <a:rPr lang="es-ES" altLang="es-CO"/>
              <a:pPr>
                <a:defRPr/>
              </a:pPr>
              <a:t>‹Nº›</a:t>
            </a:fld>
            <a:endParaRPr lang="es-ES" altLang="es-CO"/>
          </a:p>
        </p:txBody>
      </p:sp>
    </p:spTree>
    <p:extLst>
      <p:ext uri="{BB962C8B-B14F-4D97-AF65-F5344CB8AC3E}">
        <p14:creationId xmlns:p14="http://schemas.microsoft.com/office/powerpoint/2010/main" val="3325914040"/>
      </p:ext>
    </p:extLst>
  </p:cSld>
  <p:clrMap bg1="dk2" tx1="lt1" bg2="dk1" tx2="lt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Lst>
  <p:hf hdr="0" ftr="0" dt="0"/>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s-E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s-E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8D17F8AD-4ECC-49CE-846B-8E81757E2239}" type="slidenum">
              <a:rPr lang="es-ES" altLang="es-CO" smtClean="0"/>
              <a:pPr>
                <a:defRPr/>
              </a:pPr>
              <a:t>‹Nº›</a:t>
            </a:fld>
            <a:endParaRPr lang="es-ES" altLang="es-CO"/>
          </a:p>
        </p:txBody>
      </p:sp>
    </p:spTree>
    <p:extLst>
      <p:ext uri="{BB962C8B-B14F-4D97-AF65-F5344CB8AC3E}">
        <p14:creationId xmlns:p14="http://schemas.microsoft.com/office/powerpoint/2010/main" val="2572715330"/>
      </p:ext>
    </p:extLst>
  </p:cSld>
  <p:clrMap bg1="dk1" tx1="lt1" bg2="dk2" tx2="lt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 id="2147484160" r:id="rId12"/>
    <p:sldLayoutId id="2147484161" r:id="rId13"/>
    <p:sldLayoutId id="2147484162" r:id="rId14"/>
    <p:sldLayoutId id="2147484163" r:id="rId15"/>
    <p:sldLayoutId id="2147484164" r:id="rId16"/>
    <p:sldLayoutId id="2147484165"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Rectángulo 3"/>
          <p:cNvSpPr/>
          <p:nvPr/>
        </p:nvSpPr>
        <p:spPr>
          <a:xfrm>
            <a:off x="1901358" y="799629"/>
            <a:ext cx="5341285"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ctr">
              <a:defRPr/>
            </a:pPr>
            <a:r>
              <a:rPr lang="es-CO" sz="4800" b="1" kern="0" dirty="0">
                <a:ln>
                  <a:solidFill>
                    <a:srgbClr val="000000"/>
                  </a:solidFill>
                </a:ln>
                <a:solidFill>
                  <a:schemeClr val="bg1"/>
                </a:solidFill>
                <a:effectLst>
                  <a:glow rad="190500">
                    <a:schemeClr val="tx1"/>
                  </a:glow>
                </a:effectLst>
                <a:latin typeface="Comic Sans MS" panose="030F0702030302020204" pitchFamily="66" charset="0"/>
              </a:rPr>
              <a:t>En la encrucijada de los caminos.</a:t>
            </a:r>
            <a:endParaRPr lang="es-CO" sz="5400" b="1" kern="0" dirty="0">
              <a:ln>
                <a:solidFill>
                  <a:schemeClr val="tx1"/>
                </a:solidFill>
              </a:ln>
              <a:effectLst>
                <a:glow rad="190500">
                  <a:schemeClr val="tx1"/>
                </a:glow>
              </a:effectLst>
              <a:latin typeface="Comic Sans MS" panose="030F0702030302020204" pitchFamily="66" charset="0"/>
            </a:endParaRPr>
          </a:p>
        </p:txBody>
      </p:sp>
      <p:sp>
        <p:nvSpPr>
          <p:cNvPr id="3" name="Marcador de número de diapositiva 2"/>
          <p:cNvSpPr>
            <a:spLocks noGrp="1"/>
          </p:cNvSpPr>
          <p:nvPr>
            <p:ph type="sldNum" sz="quarter" idx="12"/>
          </p:nvPr>
        </p:nvSpPr>
        <p:spPr/>
        <p:txBody>
          <a:bodyPr/>
          <a:lstStyle/>
          <a:p>
            <a:pPr>
              <a:defRPr/>
            </a:pPr>
            <a:fld id="{324AD4AD-750B-4B85-B2A8-923F94B1E467}" type="slidenum">
              <a:rPr lang="es-ES" altLang="es-CO" smtClean="0"/>
              <a:pPr>
                <a:defRPr/>
              </a:pPr>
              <a:t>1</a:t>
            </a:fld>
            <a:endParaRPr lang="es-ES" altLang="es-CO"/>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8891" y="2729949"/>
            <a:ext cx="4246218" cy="3432176"/>
          </a:xfrm>
          <a:prstGeom prst="rect">
            <a:avLst/>
          </a:prstGeom>
        </p:spPr>
      </p:pic>
    </p:spTree>
    <p:extLst>
      <p:ext uri="{BB962C8B-B14F-4D97-AF65-F5344CB8AC3E}">
        <p14:creationId xmlns:p14="http://schemas.microsoft.com/office/powerpoint/2010/main" val="3630429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9" y="3234739"/>
            <a:ext cx="3810000" cy="2540000"/>
          </a:xfrm>
          <a:prstGeom prst="rect">
            <a:avLst/>
          </a:prstGeom>
        </p:spPr>
      </p:pic>
      <p:sp>
        <p:nvSpPr>
          <p:cNvPr id="3" name="Marcador de número de diapositiva 2"/>
          <p:cNvSpPr>
            <a:spLocks noGrp="1"/>
          </p:cNvSpPr>
          <p:nvPr>
            <p:ph type="sldNum" sz="quarter" idx="12"/>
          </p:nvPr>
        </p:nvSpPr>
        <p:spPr>
          <a:xfrm>
            <a:off x="8289164" y="5870576"/>
            <a:ext cx="417516" cy="377825"/>
          </a:xfrm>
        </p:spPr>
        <p:txBody>
          <a:bodyPr/>
          <a:lstStyle/>
          <a:p>
            <a:pPr lvl="0" defTabSz="914400">
              <a:defRPr/>
            </a:pPr>
            <a:fld id="{EF0031B0-5D57-425A-B543-A3B7CBF5E319}" type="slidenum">
              <a:rPr lang="es-CO" sz="1800" b="1" kern="0">
                <a:ln>
                  <a:solidFill>
                    <a:srgbClr val="FFFF00"/>
                  </a:solidFill>
                </a:ln>
                <a:solidFill>
                  <a:srgbClr val="FFFF00"/>
                </a:solidFill>
              </a:rPr>
              <a:pPr lvl="0" defTabSz="914400">
                <a:defRPr/>
              </a:pPr>
              <a:t>10</a:t>
            </a:fld>
            <a:endParaRPr lang="es-CO" sz="1800" b="1" kern="0" dirty="0">
              <a:ln>
                <a:solidFill>
                  <a:srgbClr val="FFFF00"/>
                </a:solidFill>
              </a:ln>
              <a:solidFill>
                <a:srgbClr val="FFFF00"/>
              </a:solidFill>
            </a:endParaRPr>
          </a:p>
        </p:txBody>
      </p:sp>
      <p:sp>
        <p:nvSpPr>
          <p:cNvPr id="9" name="Rectángulo 8"/>
          <p:cNvSpPr/>
          <p:nvPr/>
        </p:nvSpPr>
        <p:spPr>
          <a:xfrm>
            <a:off x="1252331" y="2842746"/>
            <a:ext cx="6639338" cy="3323987"/>
          </a:xfrm>
          <a:prstGeom prst="rect">
            <a:avLst/>
          </a:prstGeom>
          <a:solidFill>
            <a:sysClr val="window" lastClr="FFFFFF"/>
          </a:solidFill>
          <a:ln w="25400" cap="flat" cmpd="sng" algn="ctr">
            <a:solidFill>
              <a:srgbClr val="4472C4"/>
            </a:solidFill>
            <a:prstDash val="solid"/>
          </a:ln>
          <a:effectLst/>
        </p:spPr>
        <p:txBody>
          <a:bodyPr wrap="square">
            <a:spAutoFit/>
          </a:bodyPr>
          <a:lstStyle/>
          <a:p>
            <a:pPr lvl="0" algn="ctr" defTabSz="914400">
              <a:defRPr/>
            </a:pPr>
            <a:r>
              <a:rPr lang="es-CO" sz="3000" i="1" kern="0" dirty="0">
                <a:ln w="19050">
                  <a:solidFill>
                    <a:srgbClr val="1F0EFE"/>
                  </a:solidFill>
                </a:ln>
                <a:solidFill>
                  <a:srgbClr val="1F0EFE"/>
                </a:solidFill>
                <a:latin typeface="Arial Narrow" panose="020B0606020202030204" pitchFamily="34" charset="0"/>
                <a:ea typeface="Calibri" panose="020F0502020204030204" pitchFamily="34" charset="0"/>
                <a:cs typeface="Times New Roman" panose="02020603050405020304" pitchFamily="18" charset="0"/>
              </a:rPr>
              <a:t>“La contestación de </a:t>
            </a:r>
            <a:r>
              <a:rPr lang="es-CO" sz="3000" i="1" kern="0" dirty="0" err="1">
                <a:ln w="19050">
                  <a:solidFill>
                    <a:srgbClr val="1F0EFE"/>
                  </a:solidFill>
                </a:ln>
                <a:solidFill>
                  <a:srgbClr val="1F0EFE"/>
                </a:solidFill>
                <a:latin typeface="Arial Narrow" panose="020B0606020202030204" pitchFamily="34" charset="0"/>
                <a:ea typeface="Calibri" panose="020F0502020204030204" pitchFamily="34" charset="0"/>
                <a:cs typeface="Times New Roman" panose="02020603050405020304" pitchFamily="18" charset="0"/>
              </a:rPr>
              <a:t>Aquis</a:t>
            </a:r>
            <a:r>
              <a:rPr lang="es-CO" sz="3000" i="1" kern="0" dirty="0">
                <a:ln w="19050">
                  <a:solidFill>
                    <a:srgbClr val="1F0EFE"/>
                  </a:solidFill>
                </a:ln>
                <a:solidFill>
                  <a:srgbClr val="1F0EFE"/>
                </a:solidFill>
                <a:latin typeface="Arial Narrow" panose="020B0606020202030204" pitchFamily="34" charset="0"/>
                <a:ea typeface="Calibri" panose="020F0502020204030204" pitchFamily="34" charset="0"/>
                <a:cs typeface="Times New Roman" panose="02020603050405020304" pitchFamily="18" charset="0"/>
              </a:rPr>
              <a:t> debió causar al corazón de David un estremecimiento de vergüenza y remordimiento al recordarle cuán indignos de un siervo de Jehová eran los engaños hasta los cuales se había rebajado. “Sé que has sido bueno ante mis ojos, como un ángel de Dios”.</a:t>
            </a:r>
            <a:r>
              <a:rPr lang="es-CO" sz="3000" i="1" kern="0" dirty="0">
                <a:ln w="3175">
                  <a:solidFill>
                    <a:srgbClr val="1F0EFE"/>
                  </a:solidFill>
                </a:ln>
                <a:solidFill>
                  <a:srgbClr val="1F0EFE"/>
                </a:solidFill>
                <a:latin typeface="Arial Narrow" panose="020B0606020202030204" pitchFamily="34" charset="0"/>
                <a:ea typeface="Calibri" panose="020F0502020204030204" pitchFamily="34" charset="0"/>
                <a:cs typeface="Times New Roman" panose="02020603050405020304" pitchFamily="18" charset="0"/>
              </a:rPr>
              <a:t> </a:t>
            </a:r>
            <a:r>
              <a:rPr lang="es-CO" sz="3000" b="1" kern="0" dirty="0">
                <a:ln w="3175">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PP 681.</a:t>
            </a:r>
            <a:endParaRPr kumimoji="0" lang="es-CO" sz="3000" b="1" i="0" u="none" strike="noStrike" kern="0" cap="none" spc="0" normalizeH="0" baseline="0" noProof="0" dirty="0">
              <a:ln w="3175">
                <a:solidFill>
                  <a:srgbClr val="FF0000"/>
                </a:solidFill>
              </a:ln>
              <a:solidFill>
                <a:srgbClr val="FF0000"/>
              </a:solidFill>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6" name="Rectángulo 5"/>
          <p:cNvSpPr/>
          <p:nvPr/>
        </p:nvSpPr>
        <p:spPr>
          <a:xfrm>
            <a:off x="2163417" y="1014023"/>
            <a:ext cx="4817165" cy="1200329"/>
          </a:xfrm>
          <a:prstGeom prst="rect">
            <a:avLst/>
          </a:prstGeom>
          <a:solidFill>
            <a:sysClr val="window" lastClr="FFFFFF"/>
          </a:solidFill>
          <a:ln w="25400" cap="flat" cmpd="sng" algn="ctr">
            <a:solidFill>
              <a:srgbClr val="4472C4"/>
            </a:solidFill>
            <a:prstDash val="solid"/>
          </a:ln>
          <a:effectLst/>
        </p:spPr>
        <p:txBody>
          <a:bodyPr wrap="square">
            <a:spAutoFit/>
          </a:bodyPr>
          <a:lstStyle/>
          <a:p>
            <a:pPr lvl="0" algn="ctr" defTabSz="914400">
              <a:defRPr/>
            </a:pPr>
            <a:r>
              <a:rPr lang="es-CO" sz="3600" b="1" kern="0" dirty="0">
                <a:ln w="3175">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El pecado nos acarrea vergüenza.</a:t>
            </a:r>
            <a:endParaRPr kumimoji="0" lang="es-CO" sz="3600" b="1" i="0" u="none" strike="noStrike" kern="0" cap="none" spc="0" normalizeH="0" baseline="0" noProof="0" dirty="0">
              <a:ln w="3175">
                <a:solidFill>
                  <a:srgbClr val="FF0000"/>
                </a:solidFill>
              </a:ln>
              <a:solidFill>
                <a:srgbClr val="FF0000"/>
              </a:solidFill>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764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a:xfrm>
            <a:off x="8289164" y="5870576"/>
            <a:ext cx="417516" cy="377825"/>
          </a:xfrm>
        </p:spPr>
        <p:txBody>
          <a:bodyPr/>
          <a:lstStyle/>
          <a:p>
            <a:pPr lvl="0" defTabSz="914400">
              <a:defRPr/>
            </a:pPr>
            <a:fld id="{EF0031B0-5D57-425A-B543-A3B7CBF5E319}" type="slidenum">
              <a:rPr lang="es-CO" sz="1800" b="1" kern="0">
                <a:ln>
                  <a:solidFill>
                    <a:srgbClr val="FFFF00"/>
                  </a:solidFill>
                </a:ln>
                <a:solidFill>
                  <a:srgbClr val="FFFF00"/>
                </a:solidFill>
              </a:rPr>
              <a:pPr lvl="0" defTabSz="914400">
                <a:defRPr/>
              </a:pPr>
              <a:t>11</a:t>
            </a:fld>
            <a:endParaRPr lang="es-CO" sz="1800" b="1" kern="0" dirty="0">
              <a:ln>
                <a:solidFill>
                  <a:srgbClr val="FFFF00"/>
                </a:solidFill>
              </a:ln>
              <a:solidFill>
                <a:srgbClr val="FFFF00"/>
              </a:solidFill>
            </a:endParaRPr>
          </a:p>
        </p:txBody>
      </p:sp>
      <p:sp>
        <p:nvSpPr>
          <p:cNvPr id="9" name="Rectángulo 8"/>
          <p:cNvSpPr/>
          <p:nvPr/>
        </p:nvSpPr>
        <p:spPr>
          <a:xfrm>
            <a:off x="1252331" y="2842746"/>
            <a:ext cx="6639338" cy="2862322"/>
          </a:xfrm>
          <a:prstGeom prst="rect">
            <a:avLst/>
          </a:prstGeom>
          <a:solidFill>
            <a:sysClr val="window" lastClr="FFFFFF"/>
          </a:solidFill>
          <a:ln w="25400" cap="flat" cmpd="sng" algn="ctr">
            <a:solidFill>
              <a:srgbClr val="4472C4"/>
            </a:solidFill>
            <a:prstDash val="solid"/>
          </a:ln>
          <a:effectLst/>
        </p:spPr>
        <p:txBody>
          <a:bodyPr wrap="square">
            <a:spAutoFit/>
          </a:bodyPr>
          <a:lstStyle/>
          <a:p>
            <a:pPr lvl="0" algn="ctr" defTabSz="914400">
              <a:defRPr/>
            </a:pPr>
            <a:r>
              <a:rPr lang="es-CO" sz="3000" kern="0" dirty="0">
                <a:ln w="19050">
                  <a:solidFill>
                    <a:srgbClr val="1F0EFE"/>
                  </a:solidFill>
                </a:ln>
                <a:solidFill>
                  <a:srgbClr val="1F0EFE"/>
                </a:solidFill>
                <a:latin typeface="Arial Narrow" panose="020B0606020202030204" pitchFamily="34" charset="0"/>
                <a:ea typeface="Calibri" panose="020F0502020204030204" pitchFamily="34" charset="0"/>
                <a:cs typeface="Times New Roman" panose="02020603050405020304" pitchFamily="18" charset="0"/>
              </a:rPr>
              <a:t>“Todo fracaso de los hijos de Dios se debe a la falta de fe. Cuando las sombras rodean el alma, cuando necesitamos luz y dirección, debemos mirar hacia el cielo; hay luz más allá de las tinieblas. David no debió desconfiar un solo momento de Dios”.</a:t>
            </a:r>
            <a:r>
              <a:rPr lang="es-CO" sz="3000" kern="0" dirty="0">
                <a:ln w="3175">
                  <a:solidFill>
                    <a:srgbClr val="1F0EFE"/>
                  </a:solidFill>
                </a:ln>
                <a:solidFill>
                  <a:srgbClr val="1F0EFE"/>
                </a:solidFill>
                <a:latin typeface="Arial Narrow" panose="020B0606020202030204" pitchFamily="34" charset="0"/>
                <a:ea typeface="Calibri" panose="020F0502020204030204" pitchFamily="34" charset="0"/>
                <a:cs typeface="Times New Roman" panose="02020603050405020304" pitchFamily="18" charset="0"/>
              </a:rPr>
              <a:t> </a:t>
            </a:r>
            <a:r>
              <a:rPr lang="es-CO" sz="3000" b="1" kern="0" dirty="0">
                <a:ln w="3175">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PP 645.</a:t>
            </a:r>
            <a:endParaRPr kumimoji="0" lang="es-CO" sz="3000" b="1" i="0" u="none" strike="noStrike" kern="0" cap="none" spc="0" normalizeH="0" baseline="0" noProof="0" dirty="0">
              <a:ln w="3175">
                <a:solidFill>
                  <a:srgbClr val="FF0000"/>
                </a:solidFill>
              </a:ln>
              <a:solidFill>
                <a:srgbClr val="FF0000"/>
              </a:solidFill>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6" name="Rectángulo 5"/>
          <p:cNvSpPr/>
          <p:nvPr/>
        </p:nvSpPr>
        <p:spPr>
          <a:xfrm>
            <a:off x="2163417" y="1292315"/>
            <a:ext cx="4817165" cy="707886"/>
          </a:xfrm>
          <a:prstGeom prst="rect">
            <a:avLst/>
          </a:prstGeom>
          <a:solidFill>
            <a:sysClr val="window" lastClr="FFFFFF"/>
          </a:solidFill>
          <a:ln w="25400" cap="flat" cmpd="sng" algn="ctr">
            <a:solidFill>
              <a:srgbClr val="4472C4"/>
            </a:solidFill>
            <a:prstDash val="solid"/>
          </a:ln>
          <a:effectLst/>
        </p:spPr>
        <p:txBody>
          <a:bodyPr wrap="square">
            <a:spAutoFit/>
          </a:bodyPr>
          <a:lstStyle/>
          <a:p>
            <a:pPr lvl="0" algn="ctr" defTabSz="914400">
              <a:defRPr/>
            </a:pPr>
            <a:r>
              <a:rPr lang="es-CO" sz="4000" b="1" kern="0" dirty="0">
                <a:ln w="3175">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¿Por qué fracasamos?</a:t>
            </a:r>
            <a:endParaRPr kumimoji="0" lang="es-CO" sz="4000" b="1" i="0" u="none" strike="noStrike" kern="0" cap="none" spc="0" normalizeH="0" baseline="0" noProof="0" dirty="0">
              <a:ln w="3175">
                <a:solidFill>
                  <a:srgbClr val="FF0000"/>
                </a:solidFill>
              </a:ln>
              <a:solidFill>
                <a:srgbClr val="FF0000"/>
              </a:solidFill>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8030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a:xfrm>
            <a:off x="8289164" y="5870576"/>
            <a:ext cx="417516" cy="377825"/>
          </a:xfrm>
        </p:spPr>
        <p:txBody>
          <a:bodyPr/>
          <a:lstStyle/>
          <a:p>
            <a:pPr lvl="0" defTabSz="914400">
              <a:defRPr/>
            </a:pPr>
            <a:fld id="{EF0031B0-5D57-425A-B543-A3B7CBF5E319}" type="slidenum">
              <a:rPr lang="es-CO" sz="1800" b="1" kern="0">
                <a:ln>
                  <a:solidFill>
                    <a:srgbClr val="FFFF00"/>
                  </a:solidFill>
                </a:ln>
                <a:solidFill>
                  <a:srgbClr val="FFFF00"/>
                </a:solidFill>
              </a:rPr>
              <a:pPr lvl="0" defTabSz="914400">
                <a:defRPr/>
              </a:pPr>
              <a:t>12</a:t>
            </a:fld>
            <a:endParaRPr lang="es-CO" sz="1800" b="1" kern="0" dirty="0">
              <a:ln>
                <a:solidFill>
                  <a:srgbClr val="FFFF00"/>
                </a:solidFill>
              </a:ln>
              <a:solidFill>
                <a:srgbClr val="FFFF00"/>
              </a:solidFill>
            </a:endParaRPr>
          </a:p>
        </p:txBody>
      </p:sp>
      <p:sp>
        <p:nvSpPr>
          <p:cNvPr id="9" name="Rectángulo 8"/>
          <p:cNvSpPr/>
          <p:nvPr/>
        </p:nvSpPr>
        <p:spPr>
          <a:xfrm>
            <a:off x="1577008" y="1239232"/>
            <a:ext cx="5989983" cy="2862322"/>
          </a:xfrm>
          <a:prstGeom prst="rect">
            <a:avLst/>
          </a:prstGeom>
          <a:solidFill>
            <a:sysClr val="window" lastClr="FFFFFF"/>
          </a:solidFill>
          <a:ln w="25400" cap="flat" cmpd="sng" algn="ctr">
            <a:solidFill>
              <a:srgbClr val="4472C4"/>
            </a:solidFill>
            <a:prstDash val="solid"/>
          </a:ln>
          <a:effectLst/>
        </p:spPr>
        <p:txBody>
          <a:bodyPr wrap="square">
            <a:spAutoFit/>
          </a:bodyPr>
          <a:lstStyle/>
          <a:p>
            <a:pPr lvl="0" algn="ctr" defTabSz="914400">
              <a:defRPr/>
            </a:pPr>
            <a:r>
              <a:rPr lang="es-CO" sz="3000" kern="0" dirty="0">
                <a:ln w="19050">
                  <a:solidFill>
                    <a:srgbClr val="1F0EFE"/>
                  </a:solidFill>
                </a:ln>
                <a:solidFill>
                  <a:srgbClr val="1F0EFE"/>
                </a:solidFill>
                <a:latin typeface="Arial Narrow" panose="020B0606020202030204" pitchFamily="34" charset="0"/>
                <a:ea typeface="Calibri" panose="020F0502020204030204" pitchFamily="34" charset="0"/>
                <a:cs typeface="Times New Roman" panose="02020603050405020304" pitchFamily="18" charset="0"/>
              </a:rPr>
              <a:t>“…si tan solo hubiera apartado su atención de la situación angustiosa en que se encontraba, y habría pensado en el poder y la majestad de Dios, habría estado en paz aun en medio de las sombras de muerte…”. </a:t>
            </a:r>
            <a:r>
              <a:rPr lang="es-CO" sz="3000" b="1" kern="0" dirty="0">
                <a:ln w="19050">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PP 645.</a:t>
            </a:r>
            <a:endParaRPr kumimoji="0" lang="es-CO" sz="3000" b="1" i="0" u="none" strike="noStrike" kern="0" cap="none" spc="0" normalizeH="0" baseline="0" noProof="0" dirty="0">
              <a:ln w="19050">
                <a:solidFill>
                  <a:srgbClr val="FF0000"/>
                </a:solidFill>
              </a:ln>
              <a:solidFill>
                <a:srgbClr val="FF0000"/>
              </a:solidFill>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6" name="Rectángulo 5"/>
          <p:cNvSpPr/>
          <p:nvPr/>
        </p:nvSpPr>
        <p:spPr>
          <a:xfrm>
            <a:off x="2445026" y="4749759"/>
            <a:ext cx="4253949" cy="1200329"/>
          </a:xfrm>
          <a:prstGeom prst="rect">
            <a:avLst/>
          </a:prstGeom>
          <a:solidFill>
            <a:sysClr val="window" lastClr="FFFFFF"/>
          </a:solidFill>
          <a:ln w="25400" cap="flat" cmpd="sng" algn="ctr">
            <a:solidFill>
              <a:srgbClr val="4472C4"/>
            </a:solidFill>
            <a:prstDash val="solid"/>
          </a:ln>
          <a:effectLst/>
        </p:spPr>
        <p:txBody>
          <a:bodyPr wrap="square">
            <a:spAutoFit/>
          </a:bodyPr>
          <a:lstStyle/>
          <a:p>
            <a:pPr lvl="0" algn="ctr" defTabSz="914400">
              <a:defRPr/>
            </a:pPr>
            <a:r>
              <a:rPr lang="es-CO" sz="3600" b="1" kern="0" dirty="0">
                <a:ln w="19050">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Decídete a andar por el camino de Dios.</a:t>
            </a:r>
            <a:endParaRPr kumimoji="0" lang="es-CO" sz="3600" b="1" i="0" u="none" strike="noStrike" kern="0" cap="none" spc="0" normalizeH="0" baseline="0" noProof="0" dirty="0">
              <a:ln w="19050">
                <a:solidFill>
                  <a:srgbClr val="FF0000"/>
                </a:solidFill>
              </a:ln>
              <a:solidFill>
                <a:srgbClr val="FF0000"/>
              </a:solidFill>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9844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3042514" y="3615036"/>
            <a:ext cx="3058973" cy="2035607"/>
          </a:xfrm>
          <a:prstGeom prst="rect">
            <a:avLst/>
          </a:prstGeom>
        </p:spPr>
      </p:pic>
      <p:sp>
        <p:nvSpPr>
          <p:cNvPr id="8" name="Rectángulo 7"/>
          <p:cNvSpPr/>
          <p:nvPr/>
        </p:nvSpPr>
        <p:spPr>
          <a:xfrm>
            <a:off x="2157496" y="1252494"/>
            <a:ext cx="4829008"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s-CO" sz="4000" b="1" dirty="0">
                <a:ln w="12700" cmpd="sng">
                  <a:solidFill>
                    <a:srgbClr val="FF0000"/>
                  </a:solidFill>
                  <a:prstDash val="solid"/>
                </a:ln>
                <a:solidFill>
                  <a:srgbClr val="FF0000"/>
                </a:solidFill>
                <a:effectLst>
                  <a:glow>
                    <a:schemeClr val="bg1"/>
                  </a:glow>
                </a:effectLst>
                <a:latin typeface="Comic Sans MS" panose="030F0702030302020204" pitchFamily="66" charset="0"/>
                <a:ea typeface="Calibri" panose="020F0502020204030204" pitchFamily="34" charset="0"/>
                <a:cs typeface="Times New Roman" panose="02020603050405020304" pitchFamily="18" charset="0"/>
              </a:rPr>
              <a:t>Cuando estamos desesperados.</a:t>
            </a:r>
          </a:p>
        </p:txBody>
      </p:sp>
      <p:sp>
        <p:nvSpPr>
          <p:cNvPr id="4" name="Rectángulo 3"/>
          <p:cNvSpPr/>
          <p:nvPr/>
        </p:nvSpPr>
        <p:spPr>
          <a:xfrm>
            <a:off x="1437743" y="3588540"/>
            <a:ext cx="6268513" cy="2062103"/>
          </a:xfrm>
          <a:prstGeom prst="rect">
            <a:avLst/>
          </a:prstGeom>
          <a:solidFill>
            <a:srgbClr val="B3FFFF"/>
          </a:solidFill>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CO" sz="3200" kern="0" dirty="0">
                <a:ln w="19050">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“Pero tú conserva siempre el buen juicio, soporta los sufrimientos (aflicciones), dedícate a anunciar el evangelio, cumple bien con tu trabajo”. </a:t>
            </a:r>
            <a:r>
              <a:rPr lang="es-CO" sz="3200" kern="0" dirty="0">
                <a:ln w="19050">
                  <a:solidFill>
                    <a:srgbClr val="0000FF"/>
                  </a:solidFill>
                </a:ln>
                <a:solidFill>
                  <a:srgbClr val="0000FF"/>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Timoteo 4:5.</a:t>
            </a:r>
            <a:endParaRPr kumimoji="0" lang="es-CO" sz="3200" i="0" u="none" strike="noStrike" kern="0" cap="none" spc="0" normalizeH="0" baseline="0" noProof="0" dirty="0">
              <a:ln w="19050">
                <a:solidFill>
                  <a:srgbClr val="0000FF"/>
                </a:solidFill>
              </a:ln>
              <a:solidFill>
                <a:srgbClr val="0000FF"/>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2" name="Marcador de número de diapositiva 1"/>
          <p:cNvSpPr>
            <a:spLocks noGrp="1"/>
          </p:cNvSpPr>
          <p:nvPr>
            <p:ph type="sldNum" sz="quarter" idx="12"/>
          </p:nvPr>
        </p:nvSpPr>
        <p:spPr/>
        <p:txBody>
          <a:bodyPr/>
          <a:lstStyle/>
          <a:p>
            <a:pPr>
              <a:defRPr/>
            </a:pPr>
            <a:fld id="{44E22FF1-E7AE-4B11-A531-EEE3F0A4DA36}" type="slidenum">
              <a:rPr lang="es-ES" altLang="es-CO" smtClean="0"/>
              <a:pPr>
                <a:defRPr/>
              </a:pPr>
              <a:t>2</a:t>
            </a:fld>
            <a:endParaRPr lang="es-ES" altLang="es-CO"/>
          </a:p>
        </p:txBody>
      </p:sp>
    </p:spTree>
    <p:extLst>
      <p:ext uri="{BB962C8B-B14F-4D97-AF65-F5344CB8AC3E}">
        <p14:creationId xmlns:p14="http://schemas.microsoft.com/office/powerpoint/2010/main" val="52553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51000">
              <a:srgbClr val="002060"/>
            </a:gs>
            <a:gs pos="34000">
              <a:schemeClr val="bg2">
                <a:tint val="45000"/>
                <a:shade val="99000"/>
                <a:satMod val="350000"/>
              </a:schemeClr>
            </a:gs>
            <a:gs pos="91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10" name="Rectangle 1"/>
          <p:cNvSpPr>
            <a:spLocks noChangeArrowheads="1"/>
          </p:cNvSpPr>
          <p:nvPr/>
        </p:nvSpPr>
        <p:spPr bwMode="auto">
          <a:xfrm>
            <a:off x="933449" y="5767100"/>
            <a:ext cx="7277101" cy="584775"/>
          </a:xfrm>
          <a:prstGeom prst="rect">
            <a:avLst/>
          </a:prstGeom>
          <a:solidFill>
            <a:srgbClr val="FFFF00"/>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s-CO" sz="3200" b="1" i="0" u="none" strike="noStrike" kern="0" cap="none" spc="50" normalizeH="0" baseline="0" noProof="0" dirty="0">
                <a:ln w="3175" cmpd="sng">
                  <a:solidFill>
                    <a:srgbClr val="FF0000"/>
                  </a:solidFill>
                  <a:prstDash val="solid"/>
                </a:ln>
                <a:solidFill>
                  <a:srgbClr val="FF0000"/>
                </a:solidFill>
                <a:effectLst>
                  <a:glow>
                    <a:srgbClr val="4F81BD"/>
                  </a:glow>
                </a:effectLst>
                <a:uLnTx/>
                <a:uFillTx/>
                <a:latin typeface="Arial Narrow" panose="020B0606020202030204" pitchFamily="34" charset="0"/>
                <a:cs typeface="Aharoni" pitchFamily="2" charset="-79"/>
              </a:rPr>
              <a:t>¿Fue ésta una buena o mala decisión?</a:t>
            </a:r>
            <a:endParaRPr kumimoji="0" lang="es-ES" sz="3200" b="1" i="0" u="none" strike="noStrike" kern="0" cap="none" spc="50" normalizeH="0" baseline="0" noProof="0" dirty="0">
              <a:ln w="3175" cmpd="sng">
                <a:solidFill>
                  <a:srgbClr val="FF0000"/>
                </a:solidFill>
                <a:prstDash val="solid"/>
              </a:ln>
              <a:solidFill>
                <a:srgbClr val="FF0000"/>
              </a:solidFill>
              <a:effectLst>
                <a:glow>
                  <a:srgbClr val="4F81BD"/>
                </a:glow>
              </a:effectLst>
              <a:uLnTx/>
              <a:uFillTx/>
              <a:latin typeface="Arial Narrow" panose="020B0606020202030204" pitchFamily="34" charset="0"/>
              <a:cs typeface="Aharoni" pitchFamily="2" charset="-79"/>
            </a:endParaRPr>
          </a:p>
        </p:txBody>
      </p:sp>
      <p:sp>
        <p:nvSpPr>
          <p:cNvPr id="4" name="Globo: flecha hacia abajo 3"/>
          <p:cNvSpPr/>
          <p:nvPr/>
        </p:nvSpPr>
        <p:spPr>
          <a:xfrm>
            <a:off x="2129044" y="225286"/>
            <a:ext cx="4885911" cy="1647159"/>
          </a:xfrm>
          <a:prstGeom prst="downArrowCallout">
            <a:avLst/>
          </a:prstGeom>
          <a:solidFill>
            <a:srgbClr val="FFFF99"/>
          </a:solidFill>
        </p:spPr>
        <p:style>
          <a:lnRef idx="1">
            <a:schemeClr val="accent5"/>
          </a:lnRef>
          <a:fillRef idx="2">
            <a:schemeClr val="accent5"/>
          </a:fillRef>
          <a:effectRef idx="1">
            <a:schemeClr val="accent5"/>
          </a:effectRef>
          <a:fontRef idx="minor">
            <a:schemeClr val="dk1"/>
          </a:fontRef>
        </p:style>
        <p:txBody>
          <a:bodyPr rtlCol="0" anchor="ctr"/>
          <a:lstStyle/>
          <a:p>
            <a:pPr lvl="0" eaLnBrk="0" fontAlgn="base" hangingPunct="0">
              <a:spcBef>
                <a:spcPct val="0"/>
              </a:spcBef>
              <a:spcAft>
                <a:spcPct val="0"/>
              </a:spcAft>
              <a:defRPr/>
            </a:pPr>
            <a:r>
              <a:rPr lang="es-CO" sz="3200" b="1" kern="0" spc="50" dirty="0">
                <a:ln w="3175" cmpd="sng">
                  <a:solidFill>
                    <a:srgbClr val="FF0000"/>
                  </a:solidFill>
                  <a:prstDash val="solid"/>
                </a:ln>
                <a:solidFill>
                  <a:srgbClr val="FF0000"/>
                </a:solidFill>
                <a:effectLst>
                  <a:glow>
                    <a:srgbClr val="4F81BD"/>
                  </a:glow>
                </a:effectLst>
                <a:latin typeface="Arial Narrow" panose="020B0606020202030204" pitchFamily="34" charset="0"/>
                <a:cs typeface="Aharoni" pitchFamily="2" charset="-79"/>
              </a:rPr>
              <a:t>La decisión que tomó David en un momento de aflicción.</a:t>
            </a:r>
          </a:p>
        </p:txBody>
      </p:sp>
      <p:sp>
        <p:nvSpPr>
          <p:cNvPr id="2" name="Marcador de número de diapositiva 1"/>
          <p:cNvSpPr>
            <a:spLocks noGrp="1"/>
          </p:cNvSpPr>
          <p:nvPr>
            <p:ph type="sldNum" sz="quarter" idx="12"/>
          </p:nvPr>
        </p:nvSpPr>
        <p:spPr/>
        <p:txBody>
          <a:bodyPr/>
          <a:lstStyle/>
          <a:p>
            <a:pPr>
              <a:defRPr/>
            </a:pPr>
            <a:fld id="{44E22FF1-E7AE-4B11-A531-EEE3F0A4DA36}" type="slidenum">
              <a:rPr lang="es-ES" altLang="es-CO" smtClean="0"/>
              <a:pPr>
                <a:defRPr/>
              </a:pPr>
              <a:t>3</a:t>
            </a:fld>
            <a:endParaRPr lang="es-ES" altLang="es-CO"/>
          </a:p>
        </p:txBody>
      </p:sp>
      <p:sp>
        <p:nvSpPr>
          <p:cNvPr id="6" name="Rectangle 1"/>
          <p:cNvSpPr>
            <a:spLocks noChangeArrowheads="1"/>
          </p:cNvSpPr>
          <p:nvPr/>
        </p:nvSpPr>
        <p:spPr bwMode="auto">
          <a:xfrm>
            <a:off x="933449" y="2049770"/>
            <a:ext cx="7277101" cy="3323987"/>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defRPr/>
            </a:pPr>
            <a:r>
              <a:rPr lang="es-CO" sz="3000" b="1" kern="0" spc="50" dirty="0">
                <a:ln w="9525"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a:t>
            </a:r>
            <a:r>
              <a:rPr lang="es-CO" sz="3000" b="1" kern="0" spc="50" dirty="0">
                <a:ln w="9525" cmpd="sng">
                  <a:solidFill>
                    <a:srgbClr val="FF0000"/>
                  </a:solidFill>
                  <a:prstDash val="solid"/>
                </a:ln>
                <a:solidFill>
                  <a:srgbClr val="FF0000"/>
                </a:solidFill>
                <a:effectLst>
                  <a:glow>
                    <a:schemeClr val="tx1"/>
                  </a:glow>
                </a:effectLst>
                <a:latin typeface="Arial Narrow" panose="020B0606020202030204" pitchFamily="34" charset="0"/>
                <a:cs typeface="Aharoni" pitchFamily="2" charset="-79"/>
              </a:rPr>
              <a:t>Dijo luego David en su corazón: </a:t>
            </a:r>
          </a:p>
          <a:p>
            <a:pPr lvl="0" algn="ctr" defTabSz="914400" eaLnBrk="0" fontAlgn="base" hangingPunct="0">
              <a:spcBef>
                <a:spcPct val="0"/>
              </a:spcBef>
              <a:spcAft>
                <a:spcPct val="0"/>
              </a:spcAft>
              <a:defRPr/>
            </a:pPr>
            <a:r>
              <a:rPr lang="es-CO" sz="3000" b="1" kern="0" spc="50" dirty="0">
                <a:ln w="9525"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Al fin seré muerto algún día por la mano de Saúl; nada, por tanto, </a:t>
            </a:r>
            <a:r>
              <a:rPr lang="es-CO" sz="3000" b="1" kern="0" spc="50" dirty="0">
                <a:ln w="9525" cmpd="sng">
                  <a:solidFill>
                    <a:srgbClr val="FF0000"/>
                  </a:solidFill>
                  <a:prstDash val="solid"/>
                </a:ln>
                <a:solidFill>
                  <a:srgbClr val="FF0000"/>
                </a:solidFill>
                <a:effectLst>
                  <a:glow>
                    <a:schemeClr val="tx1"/>
                  </a:glow>
                </a:effectLst>
                <a:latin typeface="Arial Narrow" panose="020B0606020202030204" pitchFamily="34" charset="0"/>
                <a:cs typeface="Aharoni" pitchFamily="2" charset="-79"/>
              </a:rPr>
              <a:t>me será mejor que fugarme a la tierra de los filisteos</a:t>
            </a:r>
            <a:r>
              <a:rPr lang="es-CO" sz="3000" b="1" kern="0" spc="50" dirty="0">
                <a:ln w="9525"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 para que Saúl no se ocupe de mí, y no me ande buscando más por todo el territorio de Israel; y así escaparé de su mano”. </a:t>
            </a:r>
            <a:r>
              <a:rPr lang="es-CO" sz="3000" b="1" kern="0" spc="50" dirty="0">
                <a:ln w="9525" cmpd="sng">
                  <a:solidFill>
                    <a:srgbClr val="FF0000"/>
                  </a:solidFill>
                  <a:prstDash val="solid"/>
                </a:ln>
                <a:solidFill>
                  <a:srgbClr val="FF0000"/>
                </a:solidFill>
                <a:effectLst>
                  <a:glow>
                    <a:schemeClr val="tx1"/>
                  </a:glow>
                </a:effectLst>
                <a:latin typeface="Arial Narrow" panose="020B0606020202030204" pitchFamily="34" charset="0"/>
                <a:cs typeface="Aharoni" pitchFamily="2" charset="-79"/>
              </a:rPr>
              <a:t>1Samuel 27:1.</a:t>
            </a:r>
          </a:p>
        </p:txBody>
      </p:sp>
    </p:spTree>
    <p:extLst>
      <p:ext uri="{BB962C8B-B14F-4D97-AF65-F5344CB8AC3E}">
        <p14:creationId xmlns:p14="http://schemas.microsoft.com/office/powerpoint/2010/main" val="150747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51000">
              <a:srgbClr val="002060"/>
            </a:gs>
            <a:gs pos="34000">
              <a:schemeClr val="bg2">
                <a:tint val="45000"/>
                <a:shade val="99000"/>
                <a:satMod val="350000"/>
              </a:schemeClr>
            </a:gs>
            <a:gs pos="91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pic>
        <p:nvPicPr>
          <p:cNvPr id="5" name="Imagen 4"/>
          <p:cNvPicPr>
            <a:picLocks noChangeAspect="1"/>
          </p:cNvPicPr>
          <p:nvPr/>
        </p:nvPicPr>
        <p:blipFill rotWithShape="1">
          <a:blip r:embed="rId2">
            <a:extLst>
              <a:ext uri="{28A0092B-C50C-407E-A947-70E740481C1C}">
                <a14:useLocalDpi xmlns:a14="http://schemas.microsoft.com/office/drawing/2010/main" val="0"/>
              </a:ext>
            </a:extLst>
          </a:blip>
          <a:srcRect t="9720"/>
          <a:stretch/>
        </p:blipFill>
        <p:spPr>
          <a:xfrm>
            <a:off x="1601675" y="2029854"/>
            <a:ext cx="5963576" cy="3585084"/>
          </a:xfrm>
          <a:prstGeom prst="rect">
            <a:avLst/>
          </a:prstGeom>
        </p:spPr>
      </p:pic>
      <p:sp>
        <p:nvSpPr>
          <p:cNvPr id="6" name="Rectangle 1"/>
          <p:cNvSpPr>
            <a:spLocks noChangeArrowheads="1"/>
          </p:cNvSpPr>
          <p:nvPr/>
        </p:nvSpPr>
        <p:spPr bwMode="auto">
          <a:xfrm>
            <a:off x="1578746" y="2029854"/>
            <a:ext cx="5986505" cy="1477328"/>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defRPr/>
            </a:pPr>
            <a:r>
              <a:rPr kumimoji="0" lang="es-CO" sz="3000" u="none" strike="noStrike" kern="0" cap="none" spc="50" normalizeH="0" baseline="0" noProof="0" dirty="0">
                <a:ln w="3175" cmpd="sng">
                  <a:solidFill>
                    <a:schemeClr val="bg1"/>
                  </a:solidFill>
                  <a:prstDash val="solid"/>
                </a:ln>
                <a:solidFill>
                  <a:schemeClr val="bg1"/>
                </a:solidFill>
                <a:effectLst>
                  <a:glow>
                    <a:prstClr val="white"/>
                  </a:glow>
                </a:effectLst>
                <a:uLnTx/>
                <a:uFillTx/>
                <a:latin typeface="Arial Narrow" panose="020B0606020202030204" pitchFamily="34" charset="0"/>
                <a:ea typeface="+mn-ea"/>
                <a:cs typeface="Aharoni" pitchFamily="2" charset="-79"/>
              </a:rPr>
              <a:t>“</a:t>
            </a:r>
            <a:r>
              <a:rPr lang="es-CO" sz="3000" kern="0" spc="50" dirty="0">
                <a:ln w="3175" cmpd="sng">
                  <a:solidFill>
                    <a:schemeClr val="bg1"/>
                  </a:solidFill>
                  <a:prstDash val="solid"/>
                </a:ln>
                <a:solidFill>
                  <a:schemeClr val="bg1"/>
                </a:solidFill>
                <a:effectLst>
                  <a:glow>
                    <a:prstClr val="white"/>
                  </a:glow>
                </a:effectLst>
                <a:latin typeface="Arial Narrow" panose="020B0606020202030204" pitchFamily="34" charset="0"/>
                <a:cs typeface="Aharoni" pitchFamily="2" charset="-79"/>
              </a:rPr>
              <a:t>Se levantó, pues, David, y con los seiscientos hombres que tenía consigo </a:t>
            </a:r>
            <a:r>
              <a:rPr lang="es-CO" sz="3000" kern="0" spc="50" dirty="0">
                <a:ln w="3175" cmpd="sng">
                  <a:solidFill>
                    <a:srgbClr val="FF0000"/>
                  </a:solidFill>
                  <a:prstDash val="solid"/>
                </a:ln>
                <a:solidFill>
                  <a:srgbClr val="FF0000"/>
                </a:solidFill>
                <a:effectLst>
                  <a:glow>
                    <a:prstClr val="white"/>
                  </a:glow>
                </a:effectLst>
                <a:latin typeface="Arial Narrow" panose="020B0606020202030204" pitchFamily="34" charset="0"/>
                <a:cs typeface="Aharoni" pitchFamily="2" charset="-79"/>
              </a:rPr>
              <a:t>se pasó a </a:t>
            </a:r>
            <a:r>
              <a:rPr lang="es-CO" sz="3000" kern="0" spc="50" dirty="0" err="1">
                <a:ln w="3175" cmpd="sng">
                  <a:solidFill>
                    <a:srgbClr val="FF0000"/>
                  </a:solidFill>
                  <a:prstDash val="solid"/>
                </a:ln>
                <a:solidFill>
                  <a:srgbClr val="FF0000"/>
                </a:solidFill>
                <a:effectLst>
                  <a:glow>
                    <a:prstClr val="white"/>
                  </a:glow>
                </a:effectLst>
                <a:latin typeface="Arial Narrow" panose="020B0606020202030204" pitchFamily="34" charset="0"/>
                <a:cs typeface="Aharoni" pitchFamily="2" charset="-79"/>
              </a:rPr>
              <a:t>Aquis</a:t>
            </a:r>
            <a:r>
              <a:rPr lang="es-CO" sz="3000" kern="0" spc="50" dirty="0">
                <a:ln w="3175" cmpd="sng">
                  <a:solidFill>
                    <a:schemeClr val="bg1"/>
                  </a:solidFill>
                  <a:prstDash val="solid"/>
                </a:ln>
                <a:solidFill>
                  <a:schemeClr val="bg1"/>
                </a:solidFill>
                <a:effectLst>
                  <a:glow>
                    <a:prstClr val="white"/>
                  </a:glow>
                </a:effectLst>
                <a:latin typeface="Arial Narrow" panose="020B0606020202030204" pitchFamily="34" charset="0"/>
                <a:cs typeface="Aharoni" pitchFamily="2" charset="-79"/>
              </a:rPr>
              <a:t>…”. </a:t>
            </a:r>
            <a:r>
              <a:rPr lang="es-CO" sz="3000" kern="0" spc="50" dirty="0">
                <a:ln w="3175" cmpd="sng">
                  <a:solidFill>
                    <a:srgbClr val="FF0000"/>
                  </a:solidFill>
                  <a:prstDash val="solid"/>
                </a:ln>
                <a:solidFill>
                  <a:srgbClr val="FF0000"/>
                </a:solidFill>
                <a:effectLst>
                  <a:glow>
                    <a:prstClr val="white"/>
                  </a:glow>
                </a:effectLst>
                <a:latin typeface="Arial Narrow" panose="020B0606020202030204" pitchFamily="34" charset="0"/>
                <a:cs typeface="Aharoni" pitchFamily="2" charset="-79"/>
              </a:rPr>
              <a:t>1Samuel 27:2. </a:t>
            </a:r>
            <a:endParaRPr kumimoji="0" lang="es-CO" sz="3000" u="none" strike="noStrike" kern="0" cap="none" spc="50" normalizeH="0" baseline="0" noProof="0" dirty="0">
              <a:ln w="3175" cmpd="sng">
                <a:solidFill>
                  <a:srgbClr val="FF0000"/>
                </a:solidFill>
                <a:prstDash val="solid"/>
              </a:ln>
              <a:solidFill>
                <a:srgbClr val="FF0000"/>
              </a:solidFill>
              <a:effectLst>
                <a:glow>
                  <a:prstClr val="white"/>
                </a:glow>
              </a:effectLst>
              <a:uLnTx/>
              <a:uFillTx/>
              <a:latin typeface="Arial Narrow" panose="020B0606020202030204" pitchFamily="34" charset="0"/>
              <a:cs typeface="Aharoni" pitchFamily="2" charset="-79"/>
            </a:endParaRPr>
          </a:p>
        </p:txBody>
      </p:sp>
      <p:sp>
        <p:nvSpPr>
          <p:cNvPr id="10" name="Rectangle 1"/>
          <p:cNvSpPr>
            <a:spLocks noChangeArrowheads="1"/>
          </p:cNvSpPr>
          <p:nvPr/>
        </p:nvSpPr>
        <p:spPr bwMode="auto">
          <a:xfrm>
            <a:off x="1578747" y="4879255"/>
            <a:ext cx="5986504" cy="1477328"/>
          </a:xfrm>
          <a:prstGeom prst="rect">
            <a:avLst/>
          </a:prstGeom>
          <a:gradFill>
            <a:gsLst>
              <a:gs pos="0">
                <a:schemeClr val="accent3">
                  <a:lumMod val="20000"/>
                  <a:lumOff val="80000"/>
                </a:schemeClr>
              </a:gs>
              <a:gs pos="100000">
                <a:schemeClr val="accent3">
                  <a:lumMod val="60000"/>
                  <a:lumOff val="40000"/>
                </a:schemeClr>
              </a:gs>
            </a:gsLst>
          </a:grad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defRPr/>
            </a:pPr>
            <a:r>
              <a:rPr lang="es-CO" sz="3000" kern="0" spc="50" dirty="0">
                <a:ln w="19050" cmpd="sng">
                  <a:solidFill>
                    <a:schemeClr val="accent6">
                      <a:lumMod val="50000"/>
                    </a:schemeClr>
                  </a:solidFill>
                  <a:prstDash val="solid"/>
                </a:ln>
                <a:solidFill>
                  <a:schemeClr val="accent6">
                    <a:lumMod val="50000"/>
                  </a:schemeClr>
                </a:solidFill>
                <a:effectLst>
                  <a:glow>
                    <a:srgbClr val="4F81BD"/>
                  </a:glow>
                </a:effectLst>
                <a:latin typeface="Arial Narrow" panose="020B0606020202030204" pitchFamily="34" charset="0"/>
                <a:cs typeface="Aharoni" pitchFamily="2" charset="-79"/>
              </a:rPr>
              <a:t>“Salid de en medio de ellos, y apartaos, dice el Señor, Y no toquéis lo inmundo; </a:t>
            </a:r>
          </a:p>
          <a:p>
            <a:pPr lvl="0" algn="ctr" defTabSz="914400" eaLnBrk="0" fontAlgn="base" hangingPunct="0">
              <a:spcBef>
                <a:spcPct val="0"/>
              </a:spcBef>
              <a:spcAft>
                <a:spcPct val="0"/>
              </a:spcAft>
              <a:defRPr/>
            </a:pPr>
            <a:r>
              <a:rPr lang="es-CO" sz="3000" kern="0" spc="50" dirty="0">
                <a:ln w="19050" cmpd="sng">
                  <a:solidFill>
                    <a:schemeClr val="accent6">
                      <a:lumMod val="50000"/>
                    </a:schemeClr>
                  </a:solidFill>
                  <a:prstDash val="solid"/>
                </a:ln>
                <a:solidFill>
                  <a:schemeClr val="accent6">
                    <a:lumMod val="50000"/>
                  </a:schemeClr>
                </a:solidFill>
                <a:effectLst>
                  <a:glow>
                    <a:srgbClr val="4F81BD"/>
                  </a:glow>
                </a:effectLst>
                <a:latin typeface="Arial Narrow" panose="020B0606020202030204" pitchFamily="34" charset="0"/>
                <a:cs typeface="Aharoni" pitchFamily="2" charset="-79"/>
              </a:rPr>
              <a:t> Y yo os recibiré”. </a:t>
            </a:r>
            <a:r>
              <a:rPr lang="es-CO" sz="3000" kern="0" spc="50" dirty="0">
                <a:ln w="19050" cmpd="sng">
                  <a:solidFill>
                    <a:srgbClr val="C00000"/>
                  </a:solidFill>
                  <a:prstDash val="solid"/>
                </a:ln>
                <a:solidFill>
                  <a:srgbClr val="C00000"/>
                </a:solidFill>
                <a:effectLst>
                  <a:glow>
                    <a:srgbClr val="4F81BD"/>
                  </a:glow>
                </a:effectLst>
                <a:latin typeface="Arial Narrow" panose="020B0606020202030204" pitchFamily="34" charset="0"/>
                <a:cs typeface="Aharoni" pitchFamily="2" charset="-79"/>
              </a:rPr>
              <a:t>2Corintios 6:17. </a:t>
            </a:r>
            <a:endParaRPr kumimoji="0" lang="es-ES" sz="3000" b="0" i="0" u="none" strike="noStrike" kern="0" cap="none" spc="50" normalizeH="0" baseline="0" noProof="0" dirty="0">
              <a:ln w="19050" cmpd="sng">
                <a:solidFill>
                  <a:srgbClr val="C00000"/>
                </a:solidFill>
                <a:prstDash val="solid"/>
              </a:ln>
              <a:solidFill>
                <a:srgbClr val="C00000"/>
              </a:solidFill>
              <a:effectLst>
                <a:glow>
                  <a:srgbClr val="4F81BD"/>
                </a:glow>
              </a:effectLst>
              <a:uLnTx/>
              <a:uFillTx/>
              <a:latin typeface="Arial Narrow" panose="020B0606020202030204" pitchFamily="34" charset="0"/>
              <a:cs typeface="Aharoni" pitchFamily="2" charset="-79"/>
            </a:endParaRPr>
          </a:p>
        </p:txBody>
      </p:sp>
      <p:sp>
        <p:nvSpPr>
          <p:cNvPr id="4" name="Globo: flecha hacia abajo 3"/>
          <p:cNvSpPr/>
          <p:nvPr/>
        </p:nvSpPr>
        <p:spPr>
          <a:xfrm>
            <a:off x="1898537" y="388163"/>
            <a:ext cx="5426436" cy="1633350"/>
          </a:xfrm>
          <a:prstGeom prst="downArrowCallout">
            <a:avLst/>
          </a:prstGeom>
          <a:solidFill>
            <a:schemeClr val="tx1">
              <a:lumMod val="95000"/>
            </a:schemeClr>
          </a:solidFill>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O" sz="3000" b="1" i="0" u="none" strike="noStrike" kern="0" cap="none" spc="50" normalizeH="0" baseline="0" noProof="0" dirty="0">
                <a:ln w="3175" cmpd="sng">
                  <a:solidFill>
                    <a:srgbClr val="002060"/>
                  </a:solidFill>
                  <a:prstDash val="solid"/>
                </a:ln>
                <a:solidFill>
                  <a:srgbClr val="002060"/>
                </a:solidFill>
                <a:effectLst>
                  <a:glow>
                    <a:srgbClr val="4F81BD"/>
                  </a:glow>
                </a:effectLst>
                <a:uLnTx/>
                <a:uFillTx/>
                <a:latin typeface="Arial Narrow" panose="020B0606020202030204" pitchFamily="34" charset="0"/>
                <a:ea typeface="+mn-ea"/>
                <a:cs typeface="Aharoni" pitchFamily="2" charset="-79"/>
              </a:rPr>
              <a:t>Mala decisión. David se unió con los enemigos del Señor. </a:t>
            </a:r>
          </a:p>
        </p:txBody>
      </p:sp>
      <p:sp>
        <p:nvSpPr>
          <p:cNvPr id="2" name="Marcador de número de diapositiva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4E22FF1-E7AE-4B11-A531-EEE3F0A4DA36}" type="slidenum">
              <a:rPr kumimoji="0" lang="es-ES" altLang="es-CO" sz="10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s-ES" altLang="es-CO" sz="10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6095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100000">
              <a:srgbClr val="0000FF"/>
            </a:gs>
            <a:gs pos="0">
              <a:srgbClr val="1B1503"/>
            </a:gs>
            <a:gs pos="100000">
              <a:schemeClr val="accent5">
                <a:tint val="15000"/>
                <a:satMod val="350000"/>
              </a:schemeClr>
            </a:gs>
          </a:gsLst>
          <a:lin ang="16200000" scaled="1"/>
        </a:gradFill>
        <a:effectLst/>
      </p:bgPr>
    </p:bg>
    <p:spTree>
      <p:nvGrpSpPr>
        <p:cNvPr id="1" name=""/>
        <p:cNvGrpSpPr/>
        <p:nvPr/>
      </p:nvGrpSpPr>
      <p:grpSpPr>
        <a:xfrm>
          <a:off x="0" y="0"/>
          <a:ext cx="0" cy="0"/>
          <a:chOff x="0" y="0"/>
          <a:chExt cx="0" cy="0"/>
        </a:xfrm>
      </p:grpSpPr>
      <p:sp>
        <p:nvSpPr>
          <p:cNvPr id="4" name="Rectángulo 3"/>
          <p:cNvSpPr/>
          <p:nvPr/>
        </p:nvSpPr>
        <p:spPr>
          <a:xfrm>
            <a:off x="1677314" y="1387447"/>
            <a:ext cx="5789371" cy="1077218"/>
          </a:xfrm>
          <a:prstGeom prst="rect">
            <a:avLst/>
          </a:prstGeom>
          <a:ln/>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es-CO" sz="3200" b="1" dirty="0">
                <a:ln w="9525">
                  <a:solidFill>
                    <a:srgbClr val="FFFF00"/>
                  </a:solidFill>
                </a:ln>
                <a:solidFill>
                  <a:srgbClr val="FFFF00"/>
                </a:solidFill>
                <a:latin typeface="Arial Narrow" panose="020B0606020202030204" pitchFamily="34" charset="0"/>
              </a:rPr>
              <a:t>David ahora estaba en una situación embarazosa.</a:t>
            </a:r>
            <a:endParaRPr lang="es-CO" sz="3200" b="1" dirty="0">
              <a:ln w="9525">
                <a:solidFill>
                  <a:srgbClr val="FFFF00"/>
                </a:solidFill>
              </a:ln>
              <a:solidFill>
                <a:srgbClr val="FFFF00"/>
              </a:solidFill>
            </a:endParaRPr>
          </a:p>
        </p:txBody>
      </p:sp>
      <p:sp>
        <p:nvSpPr>
          <p:cNvPr id="8" name="Rectángulo 7"/>
          <p:cNvSpPr/>
          <p:nvPr/>
        </p:nvSpPr>
        <p:spPr>
          <a:xfrm>
            <a:off x="1328531" y="3400547"/>
            <a:ext cx="6486939" cy="2400657"/>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a:spAutoFit/>
          </a:bodyPr>
          <a:lstStyle/>
          <a:p>
            <a:pPr algn="ctr"/>
            <a:r>
              <a:rPr lang="es-CO" sz="3000" i="1" kern="0" dirty="0">
                <a:ln w="19050">
                  <a:solidFill>
                    <a:srgbClr val="002060"/>
                  </a:solidFill>
                </a:ln>
                <a:solidFill>
                  <a:schemeClr val="accent4">
                    <a:lumMod val="10000"/>
                  </a:schemeClr>
                </a:solidFill>
                <a:latin typeface="Arial Narrow" panose="020B0606020202030204" pitchFamily="34" charset="0"/>
              </a:rPr>
              <a:t>“</a:t>
            </a:r>
            <a:r>
              <a:rPr lang="es-CO" sz="3000" dirty="0">
                <a:ln w="19050">
                  <a:solidFill>
                    <a:srgbClr val="002060"/>
                  </a:solidFill>
                </a:ln>
                <a:solidFill>
                  <a:schemeClr val="accent4">
                    <a:lumMod val="10000"/>
                  </a:schemeClr>
                </a:solidFill>
                <a:latin typeface="Arial Narrow" panose="020B0606020202030204" pitchFamily="34" charset="0"/>
              </a:rPr>
              <a:t>Aconteció en aquellos días, que los filisteos reunieron sus fuerzas para pelear contra Israel. Y dijo </a:t>
            </a:r>
            <a:r>
              <a:rPr lang="es-CO" sz="3000" dirty="0" err="1">
                <a:ln w="19050">
                  <a:solidFill>
                    <a:srgbClr val="002060"/>
                  </a:solidFill>
                </a:ln>
                <a:solidFill>
                  <a:schemeClr val="accent4">
                    <a:lumMod val="10000"/>
                  </a:schemeClr>
                </a:solidFill>
                <a:latin typeface="Arial Narrow" panose="020B0606020202030204" pitchFamily="34" charset="0"/>
              </a:rPr>
              <a:t>Aquis</a:t>
            </a:r>
            <a:r>
              <a:rPr lang="es-CO" sz="3000" dirty="0">
                <a:ln w="19050">
                  <a:solidFill>
                    <a:srgbClr val="002060"/>
                  </a:solidFill>
                </a:ln>
                <a:solidFill>
                  <a:schemeClr val="accent4">
                    <a:lumMod val="10000"/>
                  </a:schemeClr>
                </a:solidFill>
                <a:latin typeface="Arial Narrow" panose="020B0606020202030204" pitchFamily="34" charset="0"/>
              </a:rPr>
              <a:t> a David: </a:t>
            </a:r>
            <a:r>
              <a:rPr lang="es-CO" sz="3000" dirty="0">
                <a:ln w="19050">
                  <a:solidFill>
                    <a:srgbClr val="2121FF"/>
                  </a:solidFill>
                </a:ln>
                <a:solidFill>
                  <a:srgbClr val="2121FF"/>
                </a:solidFill>
                <a:latin typeface="Arial Narrow" panose="020B0606020202030204" pitchFamily="34" charset="0"/>
              </a:rPr>
              <a:t>Ten entendido que has de salir conmigo a campaña, tú y tus hombres</a:t>
            </a:r>
            <a:r>
              <a:rPr lang="es-CO" sz="3000" i="1" kern="0" dirty="0">
                <a:ln w="19050">
                  <a:solidFill>
                    <a:srgbClr val="2121FF"/>
                  </a:solidFill>
                </a:ln>
                <a:solidFill>
                  <a:srgbClr val="2121FF"/>
                </a:solidFill>
                <a:latin typeface="Arial Narrow" panose="020B0606020202030204" pitchFamily="34" charset="0"/>
              </a:rPr>
              <a:t>”.</a:t>
            </a:r>
            <a:r>
              <a:rPr lang="es-CO" sz="3000" kern="0" dirty="0">
                <a:ln w="19050">
                  <a:solidFill>
                    <a:srgbClr val="FF0000"/>
                  </a:solidFill>
                </a:ln>
                <a:solidFill>
                  <a:srgbClr val="FF0000"/>
                </a:solidFill>
                <a:latin typeface="Arial Narrow" panose="020B0606020202030204" pitchFamily="34" charset="0"/>
              </a:rPr>
              <a:t> 1 Samuel 28:1.</a:t>
            </a:r>
          </a:p>
        </p:txBody>
      </p:sp>
      <p:sp>
        <p:nvSpPr>
          <p:cNvPr id="3" name="Rectángulo 2"/>
          <p:cNvSpPr/>
          <p:nvPr/>
        </p:nvSpPr>
        <p:spPr>
          <a:xfrm>
            <a:off x="8226783" y="6027287"/>
            <a:ext cx="418704" cy="369332"/>
          </a:xfrm>
          <a:prstGeom prst="rect">
            <a:avLst/>
          </a:prstGeom>
        </p:spPr>
        <p:txBody>
          <a:bodyPr wrap="none">
            <a:spAutoFit/>
          </a:bodyPr>
          <a:lstStyle/>
          <a:p>
            <a:pPr lvl="0" algn="r" defTabSz="914400">
              <a:defRPr/>
            </a:pPr>
            <a:r>
              <a:rPr lang="es-CO" b="1" kern="0" dirty="0">
                <a:ln>
                  <a:solidFill>
                    <a:srgbClr val="FFFF00"/>
                  </a:solidFill>
                </a:ln>
                <a:solidFill>
                  <a:srgbClr val="FFFF00"/>
                </a:solidFill>
                <a:latin typeface="Calibri" panose="020F0502020204030204"/>
              </a:rPr>
              <a:t>12</a:t>
            </a:r>
          </a:p>
        </p:txBody>
      </p:sp>
    </p:spTree>
    <p:extLst>
      <p:ext uri="{BB962C8B-B14F-4D97-AF65-F5344CB8AC3E}">
        <p14:creationId xmlns:p14="http://schemas.microsoft.com/office/powerpoint/2010/main" val="402446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1333" y="3811972"/>
            <a:ext cx="4101333" cy="2762619"/>
          </a:xfrm>
          <a:prstGeom prst="rect">
            <a:avLst/>
          </a:prstGeom>
        </p:spPr>
      </p:pic>
      <p:sp>
        <p:nvSpPr>
          <p:cNvPr id="4" name="Rectángulo 3"/>
          <p:cNvSpPr/>
          <p:nvPr/>
        </p:nvSpPr>
        <p:spPr>
          <a:xfrm>
            <a:off x="1176909" y="1566752"/>
            <a:ext cx="6790183" cy="1938992"/>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lvl="0" algn="ctr" defTabSz="914400">
              <a:defRPr/>
            </a:pPr>
            <a:r>
              <a:rPr lang="es-CO" sz="3000" kern="0" dirty="0">
                <a:ln w="19050">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David estaba en una encrucijada. </a:t>
            </a:r>
          </a:p>
          <a:p>
            <a:pPr lvl="0" algn="ctr" defTabSz="914400">
              <a:defRPr/>
            </a:pPr>
            <a:r>
              <a:rPr lang="es-CO" sz="3000" kern="0" dirty="0">
                <a:ln w="19050">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Noten su respuesta:</a:t>
            </a:r>
          </a:p>
          <a:p>
            <a:pPr lvl="0" defTabSz="914400">
              <a:defRPr/>
            </a:pPr>
            <a:r>
              <a:rPr lang="es-CO" sz="3000" kern="0" dirty="0">
                <a:ln w="19050">
                  <a:solidFill>
                    <a:srgbClr val="2121FF"/>
                  </a:solidFill>
                </a:ln>
                <a:solidFill>
                  <a:srgbClr val="2121FF"/>
                </a:solidFill>
                <a:latin typeface="Arial Narrow" panose="020B0606020202030204" pitchFamily="34" charset="0"/>
                <a:ea typeface="Calibri" panose="020F0502020204030204" pitchFamily="34" charset="0"/>
                <a:cs typeface="Times New Roman" panose="02020603050405020304" pitchFamily="18" charset="0"/>
              </a:rPr>
              <a:t>“Y David respondió a </a:t>
            </a:r>
            <a:r>
              <a:rPr lang="es-CO" sz="3000" kern="0" dirty="0" err="1">
                <a:ln w="19050">
                  <a:solidFill>
                    <a:srgbClr val="2121FF"/>
                  </a:solidFill>
                </a:ln>
                <a:solidFill>
                  <a:srgbClr val="2121FF"/>
                </a:solidFill>
                <a:latin typeface="Arial Narrow" panose="020B0606020202030204" pitchFamily="34" charset="0"/>
                <a:ea typeface="Calibri" panose="020F0502020204030204" pitchFamily="34" charset="0"/>
                <a:cs typeface="Times New Roman" panose="02020603050405020304" pitchFamily="18" charset="0"/>
              </a:rPr>
              <a:t>Aquis</a:t>
            </a:r>
            <a:r>
              <a:rPr lang="es-CO" sz="3000" kern="0" dirty="0">
                <a:ln w="19050">
                  <a:solidFill>
                    <a:srgbClr val="2121FF"/>
                  </a:solidFill>
                </a:ln>
                <a:solidFill>
                  <a:srgbClr val="2121FF"/>
                </a:solidFill>
                <a:latin typeface="Arial Narrow" panose="020B0606020202030204" pitchFamily="34" charset="0"/>
                <a:ea typeface="Calibri" panose="020F0502020204030204" pitchFamily="34" charset="0"/>
                <a:cs typeface="Times New Roman" panose="02020603050405020304" pitchFamily="18" charset="0"/>
              </a:rPr>
              <a:t>: Muy bien, </a:t>
            </a:r>
          </a:p>
          <a:p>
            <a:pPr lvl="0" defTabSz="914400">
              <a:defRPr/>
            </a:pPr>
            <a:r>
              <a:rPr lang="es-CO" sz="3000" kern="0" dirty="0">
                <a:ln w="19050">
                  <a:solidFill>
                    <a:srgbClr val="2121FF"/>
                  </a:solidFill>
                </a:ln>
                <a:solidFill>
                  <a:srgbClr val="2121FF"/>
                </a:solidFill>
                <a:latin typeface="Arial Narrow" panose="020B0606020202030204" pitchFamily="34" charset="0"/>
                <a:ea typeface="Calibri" panose="020F0502020204030204" pitchFamily="34" charset="0"/>
                <a:cs typeface="Times New Roman" panose="02020603050405020304" pitchFamily="18" charset="0"/>
              </a:rPr>
              <a:t>tú sabrás lo que hará tu siervo”. </a:t>
            </a:r>
            <a:r>
              <a:rPr lang="es-CO" sz="3000" kern="0" dirty="0">
                <a:ln w="19050">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1Samuel 28:2.  </a:t>
            </a:r>
            <a:endParaRPr kumimoji="0" lang="es-CO" sz="3000" i="0" u="none" strike="noStrike" kern="0" cap="none" spc="0" normalizeH="0" baseline="0" noProof="0" dirty="0">
              <a:ln w="19050">
                <a:solidFill>
                  <a:srgbClr val="FF0000"/>
                </a:solidFill>
              </a:ln>
              <a:solidFill>
                <a:srgbClr val="FF0000"/>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11" name="Rectángulo 10"/>
          <p:cNvSpPr/>
          <p:nvPr/>
        </p:nvSpPr>
        <p:spPr>
          <a:xfrm>
            <a:off x="2378711" y="626557"/>
            <a:ext cx="4386579" cy="584775"/>
          </a:xfrm>
          <a:prstGeom prst="rect">
            <a:avLst/>
          </a:prstGeom>
          <a:solidFill>
            <a:sysClr val="window" lastClr="FFFFFF"/>
          </a:solidFill>
          <a:ln w="25400" cap="flat" cmpd="sng" algn="ctr">
            <a:solidFill>
              <a:srgbClr val="4472C4"/>
            </a:solidFill>
            <a:prstDash val="soli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3200" b="1" i="0" u="none" strike="noStrike" kern="0" cap="none" spc="0" normalizeH="0" baseline="0" noProof="0" dirty="0">
                <a:ln>
                  <a:solidFill>
                    <a:srgbClr val="FF0000"/>
                  </a:solidFill>
                </a:ln>
                <a:solidFill>
                  <a:srgbClr val="FF0000"/>
                </a:solidFill>
                <a:effectLst/>
                <a:uLnTx/>
                <a:uFillTx/>
                <a:latin typeface="Arial Narrow" panose="020B0606020202030204" pitchFamily="34" charset="0"/>
                <a:ea typeface="Calibri" panose="020F0502020204030204" pitchFamily="34" charset="0"/>
                <a:cs typeface="Times New Roman" panose="02020603050405020304" pitchFamily="18" charset="0"/>
              </a:rPr>
              <a:t>¿Qué hacer?</a:t>
            </a:r>
            <a:endParaRPr kumimoji="0" lang="es-CO" sz="3200" b="1" i="0" u="none" strike="noStrike" kern="0" cap="none" spc="0" normalizeH="0" baseline="0" noProof="0" dirty="0">
              <a:ln>
                <a:solidFill>
                  <a:srgbClr val="FF0000"/>
                </a:solidFill>
              </a:ln>
              <a:solidFill>
                <a:srgbClr val="FF0000"/>
              </a:solidFill>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2" name="Rectángulo 1"/>
          <p:cNvSpPr/>
          <p:nvPr/>
        </p:nvSpPr>
        <p:spPr>
          <a:xfrm>
            <a:off x="8229600" y="6165504"/>
            <a:ext cx="301686" cy="369332"/>
          </a:xfrm>
          <a:prstGeom prst="rect">
            <a:avLst/>
          </a:prstGeom>
        </p:spPr>
        <p:txBody>
          <a:bodyPr wrap="none">
            <a:spAutoFit/>
          </a:bodyPr>
          <a:lstStyle/>
          <a:p>
            <a:pPr lvl="0" algn="r" defTabSz="914400">
              <a:defRPr/>
            </a:pPr>
            <a:r>
              <a:rPr lang="es-CO" b="1" kern="0" dirty="0">
                <a:ln>
                  <a:solidFill>
                    <a:srgbClr val="FFFF00"/>
                  </a:solidFill>
                </a:ln>
                <a:solidFill>
                  <a:srgbClr val="FFFF00"/>
                </a:solidFill>
              </a:rPr>
              <a:t>6</a:t>
            </a:r>
          </a:p>
        </p:txBody>
      </p:sp>
      <p:sp>
        <p:nvSpPr>
          <p:cNvPr id="7" name="Rectángulo 6"/>
          <p:cNvSpPr/>
          <p:nvPr/>
        </p:nvSpPr>
        <p:spPr>
          <a:xfrm>
            <a:off x="419000" y="3744057"/>
            <a:ext cx="8305999" cy="2862322"/>
          </a:xfrm>
          <a:prstGeom prst="rect">
            <a:avLst/>
          </a:prstGeom>
          <a:solidFill>
            <a:schemeClr val="accent3">
              <a:lumMod val="20000"/>
              <a:lumOff val="80000"/>
            </a:schemeClr>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lvl="0" defTabSz="914400">
              <a:defRPr/>
            </a:pPr>
            <a:r>
              <a:rPr lang="es-CO" sz="3000" kern="0" dirty="0">
                <a:ln w="19050">
                  <a:solidFill>
                    <a:srgbClr val="002060"/>
                  </a:solidFill>
                </a:ln>
                <a:solidFill>
                  <a:schemeClr val="accent4">
                    <a:lumMod val="10000"/>
                  </a:schemeClr>
                </a:solidFill>
                <a:latin typeface="Arial Narrow" panose="020B0606020202030204" pitchFamily="34" charset="0"/>
                <a:ea typeface="Calibri" panose="020F0502020204030204" pitchFamily="34" charset="0"/>
                <a:cs typeface="Times New Roman" panose="02020603050405020304" pitchFamily="18" charset="0"/>
              </a:rPr>
              <a:t>“David mismo no estaba seguro en cuanto a la forma de evitar la lucha una vez que se vieran envueltos realmente en la batalla.  En su fuero interno no pensaba levantar su espada contra su propia nación; sin embargo, debido a su anterior relación con </a:t>
            </a:r>
            <a:r>
              <a:rPr lang="es-CO" sz="3000" kern="0" dirty="0" err="1">
                <a:ln w="19050">
                  <a:solidFill>
                    <a:srgbClr val="002060"/>
                  </a:solidFill>
                </a:ln>
                <a:solidFill>
                  <a:schemeClr val="accent4">
                    <a:lumMod val="10000"/>
                  </a:schemeClr>
                </a:solidFill>
                <a:latin typeface="Arial Narrow" panose="020B0606020202030204" pitchFamily="34" charset="0"/>
                <a:ea typeface="Calibri" panose="020F0502020204030204" pitchFamily="34" charset="0"/>
                <a:cs typeface="Times New Roman" panose="02020603050405020304" pitchFamily="18" charset="0"/>
              </a:rPr>
              <a:t>Aquis</a:t>
            </a:r>
            <a:r>
              <a:rPr lang="es-CO" sz="3000" kern="0" dirty="0">
                <a:ln w="19050">
                  <a:solidFill>
                    <a:srgbClr val="002060"/>
                  </a:solidFill>
                </a:ln>
                <a:solidFill>
                  <a:schemeClr val="accent4">
                    <a:lumMod val="10000"/>
                  </a:schemeClr>
                </a:solidFill>
                <a:latin typeface="Arial Narrow" panose="020B0606020202030204" pitchFamily="34" charset="0"/>
                <a:ea typeface="Calibri" panose="020F0502020204030204" pitchFamily="34" charset="0"/>
                <a:cs typeface="Times New Roman" panose="02020603050405020304" pitchFamily="18" charset="0"/>
              </a:rPr>
              <a:t>, creía que no podía rehusarse a acompañarlo a la batalla”. </a:t>
            </a:r>
            <a:r>
              <a:rPr lang="es-CO" sz="3000" kern="0" dirty="0">
                <a:ln w="19050">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CBA (1Samuel 28:2). </a:t>
            </a:r>
            <a:endParaRPr kumimoji="0" lang="es-CO" sz="3000" i="0" u="none" strike="noStrike" kern="0" cap="none" spc="0" normalizeH="0" baseline="0" noProof="0" dirty="0">
              <a:ln w="19050">
                <a:solidFill>
                  <a:srgbClr val="002060"/>
                </a:solidFill>
              </a:ln>
              <a:solidFill>
                <a:schemeClr val="accent4">
                  <a:lumMod val="10000"/>
                </a:schemeClr>
              </a:solidFill>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525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ángulo 5"/>
          <p:cNvSpPr/>
          <p:nvPr/>
        </p:nvSpPr>
        <p:spPr>
          <a:xfrm>
            <a:off x="795166" y="1539420"/>
            <a:ext cx="7553668" cy="4708981"/>
          </a:xfrm>
          <a:prstGeom prst="rect">
            <a:avLst/>
          </a:prstGeom>
          <a:solidFill>
            <a:schemeClr val="tx2">
              <a:lumMod val="20000"/>
              <a:lumOff val="80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lvl="0" defTabSz="914400">
              <a:defRPr/>
            </a:pPr>
            <a:r>
              <a:rPr lang="es-CO" sz="3000" b="1" kern="0" dirty="0">
                <a:ln w="3175">
                  <a:solidFill>
                    <a:srgbClr val="2121FF"/>
                  </a:solidFill>
                </a:ln>
                <a:solidFill>
                  <a:srgbClr val="2121FF"/>
                </a:solidFill>
                <a:latin typeface="Arial Narrow" panose="020B0606020202030204" pitchFamily="34" charset="0"/>
                <a:ea typeface="Calibri" panose="020F0502020204030204" pitchFamily="34" charset="0"/>
                <a:cs typeface="Times New Roman" panose="02020603050405020304" pitchFamily="18" charset="0"/>
              </a:rPr>
              <a:t>1Samuel 29:2 </a:t>
            </a:r>
            <a:r>
              <a:rPr lang="es-CO" sz="3000"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Y cuando los príncipes de los filisteos pasaban revista a sus compañías de a ciento y de a mil hombres, David y sus hombres iban en la retaguardia con </a:t>
            </a:r>
            <a:r>
              <a:rPr lang="es-CO" sz="3000" kern="0" dirty="0" err="1">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Aquis</a:t>
            </a:r>
            <a:r>
              <a:rPr lang="es-CO" sz="3000"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 </a:t>
            </a:r>
          </a:p>
          <a:p>
            <a:pPr lvl="0" defTabSz="914400">
              <a:defRPr/>
            </a:pPr>
            <a:r>
              <a:rPr lang="es-CO" sz="3000" b="1" kern="0" dirty="0">
                <a:ln w="3175">
                  <a:solidFill>
                    <a:srgbClr val="2121FF"/>
                  </a:solidFill>
                </a:ln>
                <a:solidFill>
                  <a:srgbClr val="2121FF"/>
                </a:solidFill>
                <a:latin typeface="Arial Narrow" panose="020B0606020202030204" pitchFamily="34" charset="0"/>
                <a:ea typeface="Calibri" panose="020F0502020204030204" pitchFamily="34" charset="0"/>
                <a:cs typeface="Times New Roman" panose="02020603050405020304" pitchFamily="18" charset="0"/>
              </a:rPr>
              <a:t>1Samuel 29:3  </a:t>
            </a:r>
            <a:r>
              <a:rPr lang="es-CO" sz="3000"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Y dijeron los príncipes de los filisteos: ¿Qué hacen aquí estos hebreos? Y </a:t>
            </a:r>
            <a:r>
              <a:rPr lang="es-CO" sz="3000" kern="0" dirty="0" err="1">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Aquis</a:t>
            </a:r>
            <a:r>
              <a:rPr lang="es-CO" sz="3000"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 respondió a los príncipes de los filisteos: ¿No es éste David, el siervo de Saúl rey de Israel, que ha estado conmigo por días y años, y no he hallado falta en él desde el día que se pasó a mí hasta hoy? </a:t>
            </a:r>
          </a:p>
        </p:txBody>
      </p:sp>
      <p:sp>
        <p:nvSpPr>
          <p:cNvPr id="3" name="Marcador de número de diapositiva 2"/>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F0031B0-5D57-425A-B543-A3B7CBF5E319}" type="slidenum">
              <a:rPr kumimoji="0" lang="es-CO" sz="1800" b="1" i="0" u="none" strike="noStrike" kern="0" cap="none" spc="0" normalizeH="0" baseline="0" noProof="0" smtClean="0">
                <a:ln>
                  <a:solidFill>
                    <a:srgbClr val="FFFF00"/>
                  </a:solidFill>
                </a:ln>
                <a:solidFill>
                  <a:srgbClr val="FFFF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s-CO" sz="1800" b="1" i="0" u="none" strike="noStrike" kern="0" cap="none" spc="0" normalizeH="0" baseline="0" noProof="0" dirty="0">
              <a:ln>
                <a:solidFill>
                  <a:srgbClr val="FFFF00"/>
                </a:solidFill>
              </a:ln>
              <a:solidFill>
                <a:srgbClr val="FFFF00"/>
              </a:solidFill>
              <a:effectLst/>
              <a:uLnTx/>
              <a:uFillTx/>
            </a:endParaRPr>
          </a:p>
        </p:txBody>
      </p:sp>
      <p:sp>
        <p:nvSpPr>
          <p:cNvPr id="8" name="Rectángulo 7"/>
          <p:cNvSpPr/>
          <p:nvPr/>
        </p:nvSpPr>
        <p:spPr>
          <a:xfrm>
            <a:off x="1069256" y="470195"/>
            <a:ext cx="7005489" cy="646331"/>
          </a:xfrm>
          <a:prstGeom prst="rect">
            <a:avLst/>
          </a:prstGeom>
          <a:solidFill>
            <a:srgbClr val="C00000"/>
          </a:solidFill>
          <a:ln w="25400" cap="flat" cmpd="sng" algn="ctr">
            <a:noFill/>
            <a:prstDash val="soli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CO" sz="3600" b="1" kern="0" dirty="0">
                <a:ln>
                  <a:solidFill>
                    <a:schemeClr val="tx1"/>
                  </a:solidFill>
                </a:ln>
                <a:latin typeface="Arial Narrow" panose="020B0606020202030204" pitchFamily="34" charset="0"/>
                <a:ea typeface="Calibri" panose="020F0502020204030204" pitchFamily="34" charset="0"/>
                <a:cs typeface="Times New Roman" panose="02020603050405020304" pitchFamily="18" charset="0"/>
              </a:rPr>
              <a:t>El disgusto de los príncipes filisteos.</a:t>
            </a:r>
            <a:endParaRPr kumimoji="0" lang="es-CO" sz="3600" b="1" i="0" u="none" strike="noStrike" kern="0" cap="none" spc="0" normalizeH="0" baseline="0" noProof="0" dirty="0">
              <a:ln>
                <a:solidFill>
                  <a:schemeClr val="tx1"/>
                </a:solidFill>
              </a:ln>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745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ángulo 4"/>
          <p:cNvSpPr/>
          <p:nvPr/>
        </p:nvSpPr>
        <p:spPr>
          <a:xfrm>
            <a:off x="1645726" y="5104919"/>
            <a:ext cx="5852549" cy="1077218"/>
          </a:xfrm>
          <a:prstGeom prst="rect">
            <a:avLst/>
          </a:prstGeom>
          <a:solidFill>
            <a:srgbClr val="FFFF99"/>
          </a:solidFill>
          <a:ln/>
        </p:spPr>
        <p:style>
          <a:lnRef idx="1">
            <a:schemeClr val="accent4"/>
          </a:lnRef>
          <a:fillRef idx="2">
            <a:schemeClr val="accent4"/>
          </a:fillRef>
          <a:effectRef idx="1">
            <a:schemeClr val="accent4"/>
          </a:effectRef>
          <a:fontRef idx="minor">
            <a:schemeClr val="dk1"/>
          </a:fontRef>
        </p:style>
        <p:txBody>
          <a:bodyPr wrap="square">
            <a:spAutoFit/>
          </a:bodyPr>
          <a:lstStyle/>
          <a:p>
            <a:pPr lvl="0" algn="ctr" defTabSz="914400">
              <a:defRPr/>
            </a:pPr>
            <a:r>
              <a:rPr lang="es-CO" sz="3200" b="1" kern="0" dirty="0">
                <a:ln>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De manera que los 2.300 días son en realidad 2.300 años.</a:t>
            </a:r>
          </a:p>
        </p:txBody>
      </p:sp>
      <p:sp>
        <p:nvSpPr>
          <p:cNvPr id="6" name="Rectángulo 5"/>
          <p:cNvSpPr/>
          <p:nvPr/>
        </p:nvSpPr>
        <p:spPr>
          <a:xfrm>
            <a:off x="914400" y="1664389"/>
            <a:ext cx="7315200" cy="4708981"/>
          </a:xfrm>
          <a:prstGeom prst="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pPr lvl="0" defTabSz="914400">
              <a:defRPr/>
            </a:pPr>
            <a:r>
              <a:rPr lang="es-CO" sz="3000" b="1" kern="0" dirty="0">
                <a:ln w="3175">
                  <a:solidFill>
                    <a:srgbClr val="2121FF"/>
                  </a:solidFill>
                </a:ln>
                <a:solidFill>
                  <a:srgbClr val="2121FF"/>
                </a:solidFill>
                <a:latin typeface="Arial Narrow" panose="020B0606020202030204" pitchFamily="34" charset="0"/>
                <a:ea typeface="Calibri" panose="020F0502020204030204" pitchFamily="34" charset="0"/>
                <a:cs typeface="Times New Roman" panose="02020603050405020304" pitchFamily="18" charset="0"/>
              </a:rPr>
              <a:t>1Samuel 29:4  </a:t>
            </a:r>
            <a:r>
              <a:rPr lang="es-CO" sz="3000"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Entonces los príncipes de los filisteos se enojaron contra él, y le dijeron: Despide a este hombre, para que se vuelva al lugar que le señalaste, y no venga con nosotros a la batalla, no sea que en la batalla se nos vuelva enemigo; porque ¿con qué cosa volvería mejor a la gracia de su señor que con las cabezas de estos hombres? </a:t>
            </a:r>
          </a:p>
          <a:p>
            <a:pPr lvl="0" defTabSz="914400">
              <a:defRPr/>
            </a:pPr>
            <a:r>
              <a:rPr lang="es-CO" sz="3000" b="1" kern="0" dirty="0">
                <a:ln w="3175">
                  <a:solidFill>
                    <a:srgbClr val="2121FF"/>
                  </a:solidFill>
                </a:ln>
                <a:solidFill>
                  <a:srgbClr val="2121FF"/>
                </a:solidFill>
                <a:latin typeface="Arial Narrow" panose="020B0606020202030204" pitchFamily="34" charset="0"/>
                <a:ea typeface="Calibri" panose="020F0502020204030204" pitchFamily="34" charset="0"/>
                <a:cs typeface="Times New Roman" panose="02020603050405020304" pitchFamily="18" charset="0"/>
              </a:rPr>
              <a:t>1Samuel 29:5  </a:t>
            </a:r>
            <a:r>
              <a:rPr lang="es-CO" sz="3000"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¿No es éste David, de quien cantaban en las danzas, diciendo: Saúl hirió a sus miles, Y David a sus diez miles?</a:t>
            </a:r>
            <a:endParaRPr lang="es-CO" sz="3000" i="1" kern="0" dirty="0">
              <a:ln w="19050">
                <a:solidFill>
                  <a:srgbClr val="00FFFF"/>
                </a:solidFill>
              </a:ln>
              <a:solidFill>
                <a:srgbClr val="00FFFF"/>
              </a:solidFill>
              <a:effectLst>
                <a:glow rad="63500">
                  <a:srgbClr val="253917"/>
                </a:glow>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3" name="Marcador de número de diapositiva 2"/>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F0031B0-5D57-425A-B543-A3B7CBF5E319}" type="slidenum">
              <a:rPr kumimoji="0" lang="es-CO" sz="1800" b="1" i="0" u="none" strike="noStrike" kern="0" cap="none" spc="0" normalizeH="0" baseline="0" noProof="0" smtClean="0">
                <a:ln>
                  <a:solidFill>
                    <a:srgbClr val="FFFF00"/>
                  </a:solidFill>
                </a:ln>
                <a:solidFill>
                  <a:srgbClr val="FFFF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s-CO" sz="1800" b="1" i="0" u="none" strike="noStrike" kern="0" cap="none" spc="0" normalizeH="0" baseline="0" noProof="0" dirty="0">
              <a:ln>
                <a:solidFill>
                  <a:srgbClr val="FFFF00"/>
                </a:solidFill>
              </a:ln>
              <a:solidFill>
                <a:srgbClr val="FFFF00"/>
              </a:solidFill>
              <a:effectLst/>
              <a:uLnTx/>
              <a:uFillTx/>
            </a:endParaRPr>
          </a:p>
        </p:txBody>
      </p:sp>
      <p:sp>
        <p:nvSpPr>
          <p:cNvPr id="8" name="Rectángulo 7"/>
          <p:cNvSpPr/>
          <p:nvPr/>
        </p:nvSpPr>
        <p:spPr>
          <a:xfrm>
            <a:off x="1069256" y="536458"/>
            <a:ext cx="7005489" cy="646331"/>
          </a:xfrm>
          <a:prstGeom prst="rect">
            <a:avLst/>
          </a:prstGeom>
          <a:solidFill>
            <a:srgbClr val="C00000"/>
          </a:solidFill>
          <a:ln w="25400" cap="flat" cmpd="sng" algn="ctr">
            <a:noFill/>
            <a:prstDash val="soli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CO" sz="3600" b="1" kern="0" dirty="0">
                <a:ln>
                  <a:solidFill>
                    <a:schemeClr val="tx1"/>
                  </a:solidFill>
                </a:ln>
                <a:latin typeface="Arial Narrow" panose="020B0606020202030204" pitchFamily="34" charset="0"/>
                <a:ea typeface="Calibri" panose="020F0502020204030204" pitchFamily="34" charset="0"/>
                <a:cs typeface="Times New Roman" panose="02020603050405020304" pitchFamily="18" charset="0"/>
              </a:rPr>
              <a:t>El disgusto de los príncipes filisteos.</a:t>
            </a:r>
            <a:endParaRPr kumimoji="0" lang="es-CO" sz="3600" b="1" i="0" u="none" strike="noStrike" kern="0" cap="none" spc="0" normalizeH="0" baseline="0" noProof="0" dirty="0">
              <a:ln>
                <a:solidFill>
                  <a:schemeClr val="tx1"/>
                </a:solidFill>
              </a:ln>
              <a:effectLst>
                <a:glow rad="63500">
                  <a:srgbClr val="44546A"/>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977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51000">
              <a:srgbClr val="002060"/>
            </a:gs>
            <a:gs pos="34000">
              <a:schemeClr val="bg2">
                <a:tint val="45000"/>
                <a:shade val="99000"/>
                <a:satMod val="350000"/>
              </a:schemeClr>
            </a:gs>
            <a:gs pos="91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Globo: flecha hacia abajo 3"/>
          <p:cNvSpPr/>
          <p:nvPr/>
        </p:nvSpPr>
        <p:spPr>
          <a:xfrm>
            <a:off x="2129044" y="636099"/>
            <a:ext cx="4885911" cy="993914"/>
          </a:xfrm>
          <a:prstGeom prst="downArrowCallout">
            <a:avLst/>
          </a:prstGeom>
          <a:solidFill>
            <a:srgbClr val="FFFF99"/>
          </a:solidFill>
        </p:spPr>
        <p:style>
          <a:lnRef idx="1">
            <a:schemeClr val="accent5"/>
          </a:lnRef>
          <a:fillRef idx="2">
            <a:schemeClr val="accent5"/>
          </a:fillRef>
          <a:effectRef idx="1">
            <a:schemeClr val="accent5"/>
          </a:effectRef>
          <a:fontRef idx="minor">
            <a:schemeClr val="dk1"/>
          </a:fontRef>
        </p:style>
        <p:txBody>
          <a:bodyPr rtlCol="0" anchor="ctr"/>
          <a:lstStyle/>
          <a:p>
            <a:pPr lvl="0" algn="ctr" eaLnBrk="0" fontAlgn="base" hangingPunct="0">
              <a:spcBef>
                <a:spcPct val="0"/>
              </a:spcBef>
              <a:spcAft>
                <a:spcPct val="0"/>
              </a:spcAft>
              <a:defRPr/>
            </a:pPr>
            <a:r>
              <a:rPr lang="es-CO" sz="4000" b="1" kern="0" spc="50" dirty="0">
                <a:ln w="3175" cmpd="sng">
                  <a:solidFill>
                    <a:srgbClr val="FF0000"/>
                  </a:solidFill>
                  <a:prstDash val="solid"/>
                </a:ln>
                <a:solidFill>
                  <a:srgbClr val="FF0000"/>
                </a:solidFill>
                <a:effectLst>
                  <a:glow>
                    <a:srgbClr val="4F81BD"/>
                  </a:glow>
                </a:effectLst>
                <a:latin typeface="Arial Narrow" panose="020B0606020202030204" pitchFamily="34" charset="0"/>
                <a:cs typeface="Aharoni" pitchFamily="2" charset="-79"/>
              </a:rPr>
              <a:t>La intervención divina.</a:t>
            </a:r>
          </a:p>
        </p:txBody>
      </p:sp>
      <p:sp>
        <p:nvSpPr>
          <p:cNvPr id="2" name="Marcador de número de diapositiva 1"/>
          <p:cNvSpPr>
            <a:spLocks noGrp="1"/>
          </p:cNvSpPr>
          <p:nvPr>
            <p:ph type="sldNum" sz="quarter" idx="12"/>
          </p:nvPr>
        </p:nvSpPr>
        <p:spPr/>
        <p:txBody>
          <a:bodyPr/>
          <a:lstStyle/>
          <a:p>
            <a:pPr>
              <a:defRPr/>
            </a:pPr>
            <a:fld id="{44E22FF1-E7AE-4B11-A531-EEE3F0A4DA36}" type="slidenum">
              <a:rPr lang="es-ES" altLang="es-CO" smtClean="0"/>
              <a:pPr>
                <a:defRPr/>
              </a:pPr>
              <a:t>9</a:t>
            </a:fld>
            <a:endParaRPr lang="es-ES" altLang="es-CO"/>
          </a:p>
        </p:txBody>
      </p:sp>
      <p:sp>
        <p:nvSpPr>
          <p:cNvPr id="6" name="Rectangle 1"/>
          <p:cNvSpPr>
            <a:spLocks noChangeArrowheads="1"/>
          </p:cNvSpPr>
          <p:nvPr/>
        </p:nvSpPr>
        <p:spPr bwMode="auto">
          <a:xfrm>
            <a:off x="820305" y="2112923"/>
            <a:ext cx="7579587" cy="3785652"/>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defRPr/>
            </a:pPr>
            <a:r>
              <a:rPr lang="es-CO" sz="3000" b="1" kern="0" spc="50" dirty="0">
                <a:ln w="3175" cmpd="sng">
                  <a:solidFill>
                    <a:srgbClr val="2121FF"/>
                  </a:solidFill>
                  <a:prstDash val="solid"/>
                </a:ln>
                <a:solidFill>
                  <a:srgbClr val="2121FF"/>
                </a:solidFill>
                <a:effectLst>
                  <a:glow>
                    <a:schemeClr val="tx1"/>
                  </a:glow>
                </a:effectLst>
                <a:latin typeface="Arial Narrow" panose="020B0606020202030204" pitchFamily="34" charset="0"/>
                <a:cs typeface="Aharoni" pitchFamily="2" charset="-79"/>
              </a:rPr>
              <a:t>1Samuel 29:6  </a:t>
            </a:r>
            <a:r>
              <a:rPr lang="es-CO" sz="3000" kern="0" spc="50" dirty="0">
                <a:ln w="19050"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Y </a:t>
            </a:r>
            <a:r>
              <a:rPr lang="es-CO" sz="3000" kern="0" spc="50" dirty="0" err="1">
                <a:ln w="19050"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Aquis</a:t>
            </a:r>
            <a:r>
              <a:rPr lang="es-CO" sz="3000" kern="0" spc="50" dirty="0">
                <a:ln w="19050"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 llamó a David y le dijo: </a:t>
            </a:r>
            <a:r>
              <a:rPr lang="es-CO" sz="3000" kern="0" spc="50" dirty="0">
                <a:ln w="19050" cmpd="sng">
                  <a:solidFill>
                    <a:srgbClr val="FF0000"/>
                  </a:solidFill>
                  <a:prstDash val="solid"/>
                </a:ln>
                <a:solidFill>
                  <a:srgbClr val="FF0000"/>
                </a:solidFill>
                <a:effectLst>
                  <a:glow>
                    <a:schemeClr val="tx1"/>
                  </a:glow>
                </a:effectLst>
                <a:latin typeface="Arial Narrow" panose="020B0606020202030204" pitchFamily="34" charset="0"/>
                <a:cs typeface="Aharoni" pitchFamily="2" charset="-79"/>
              </a:rPr>
              <a:t>Vive Jehová, que tú has sido recto, y que me ha parecido bien tu salida y tu entrada en el campamento conmigo, y que ninguna cosa mala he hallado en ti desde el día que viniste a mí hasta hoy</a:t>
            </a:r>
            <a:r>
              <a:rPr lang="es-CO" sz="3000" kern="0" spc="50" dirty="0">
                <a:ln w="19050"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 </a:t>
            </a:r>
            <a:r>
              <a:rPr lang="es-CO" sz="3000" kern="0" spc="50" dirty="0" err="1">
                <a:ln w="19050"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mas</a:t>
            </a:r>
            <a:r>
              <a:rPr lang="es-CO" sz="3000" kern="0" spc="50" dirty="0">
                <a:ln w="19050"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 a los ojos de los príncipes no agradas. </a:t>
            </a:r>
          </a:p>
          <a:p>
            <a:pPr lvl="0" defTabSz="914400" eaLnBrk="0" fontAlgn="base" hangingPunct="0">
              <a:spcBef>
                <a:spcPct val="0"/>
              </a:spcBef>
              <a:spcAft>
                <a:spcPct val="0"/>
              </a:spcAft>
              <a:defRPr/>
            </a:pPr>
            <a:r>
              <a:rPr lang="es-CO" sz="3000" b="1" kern="0" spc="50" dirty="0">
                <a:ln w="3175" cmpd="sng">
                  <a:solidFill>
                    <a:srgbClr val="2121FF"/>
                  </a:solidFill>
                  <a:prstDash val="solid"/>
                </a:ln>
                <a:solidFill>
                  <a:srgbClr val="2121FF"/>
                </a:solidFill>
                <a:effectLst>
                  <a:glow>
                    <a:schemeClr val="tx1"/>
                  </a:glow>
                </a:effectLst>
                <a:latin typeface="Arial Narrow" panose="020B0606020202030204" pitchFamily="34" charset="0"/>
                <a:cs typeface="Aharoni" pitchFamily="2" charset="-79"/>
              </a:rPr>
              <a:t>1Samuel 29:7  </a:t>
            </a:r>
            <a:r>
              <a:rPr lang="es-CO" sz="3000" kern="0" spc="50" dirty="0">
                <a:ln w="19050" cmpd="sng">
                  <a:solidFill>
                    <a:schemeClr val="bg1"/>
                  </a:solidFill>
                  <a:prstDash val="solid"/>
                </a:ln>
                <a:solidFill>
                  <a:schemeClr val="bg1"/>
                </a:solidFill>
                <a:effectLst>
                  <a:glow>
                    <a:schemeClr val="tx1"/>
                  </a:glow>
                </a:effectLst>
                <a:latin typeface="Arial Narrow" panose="020B0606020202030204" pitchFamily="34" charset="0"/>
                <a:cs typeface="Aharoni" pitchFamily="2" charset="-79"/>
              </a:rPr>
              <a:t>Vuélvete, pues, y vete en paz, para no desagradar a los príncipes de los filisteos.</a:t>
            </a:r>
            <a:endParaRPr lang="es-CO" sz="3000" b="1" kern="0" spc="50" dirty="0">
              <a:ln w="9525" cmpd="sng">
                <a:solidFill>
                  <a:srgbClr val="FF0000"/>
                </a:solidFill>
                <a:prstDash val="solid"/>
              </a:ln>
              <a:solidFill>
                <a:srgbClr val="FF0000"/>
              </a:solidFill>
              <a:effectLst>
                <a:glow>
                  <a:schemeClr val="tx1"/>
                </a:glow>
              </a:effectLst>
              <a:latin typeface="Arial Narrow" panose="020B0606020202030204" pitchFamily="34" charset="0"/>
              <a:cs typeface="Aharoni" pitchFamily="2" charset="-79"/>
            </a:endParaRPr>
          </a:p>
        </p:txBody>
      </p:sp>
    </p:spTree>
    <p:extLst>
      <p:ext uri="{BB962C8B-B14F-4D97-AF65-F5344CB8AC3E}">
        <p14:creationId xmlns:p14="http://schemas.microsoft.com/office/powerpoint/2010/main" val="168354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Reflejos">
  <a:themeElements>
    <a:clrScheme name="Reflejos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fontScheme name="Reflejo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flejos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eflejos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eflejos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eflejos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eflejos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eflejos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eflejos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eflejos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elestial">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Damasco</Template>
  <TotalTime>7273</TotalTime>
  <Words>857</Words>
  <Application>Microsoft Office PowerPoint</Application>
  <PresentationFormat>Presentación en pantalla (4:3)</PresentationFormat>
  <Paragraphs>47</Paragraphs>
  <Slides>12</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12</vt:i4>
      </vt:variant>
    </vt:vector>
  </HeadingPairs>
  <TitlesOfParts>
    <vt:vector size="21" baseType="lpstr">
      <vt:lpstr>Arial</vt:lpstr>
      <vt:lpstr>Arial Narrow</vt:lpstr>
      <vt:lpstr>Calibri</vt:lpstr>
      <vt:lpstr>Calibri Light</vt:lpstr>
      <vt:lpstr>Comic Sans MS</vt:lpstr>
      <vt:lpstr>Tahoma</vt:lpstr>
      <vt:lpstr>Wingdings</vt:lpstr>
      <vt:lpstr>1_Reflejos</vt:lpstr>
      <vt:lpstr>Celestial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TuSoft.org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TuSoft</dc:creator>
  <cp:lastModifiedBy>Ernesto</cp:lastModifiedBy>
  <cp:revision>1345</cp:revision>
  <dcterms:created xsi:type="dcterms:W3CDTF">2015-08-28T22:36:02Z</dcterms:created>
  <dcterms:modified xsi:type="dcterms:W3CDTF">2019-05-17T23:43:27Z</dcterms:modified>
</cp:coreProperties>
</file>