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  <p:sldMasterId id="2147483672" r:id="rId6"/>
    <p:sldMasterId id="2147483690" r:id="rId7"/>
    <p:sldMasterId id="2147483702" r:id="rId8"/>
    <p:sldMasterId id="2147483720" r:id="rId9"/>
    <p:sldMasterId id="2147483732" r:id="rId10"/>
    <p:sldMasterId id="2147483750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</p:sldIdLst>
  <p:sldSz cy="6858000" cx="9144000"/>
  <p:notesSz cx="6858000" cy="9144000"/>
  <p:embeddedFontLst>
    <p:embeddedFont>
      <p:font typeface="Arial Narrow"/>
      <p:regular r:id="rId32"/>
      <p:bold r:id="rId33"/>
      <p:italic r:id="rId34"/>
      <p:boldItalic r:id="rId35"/>
    </p:embeddedFont>
    <p:embeddedFont>
      <p:font typeface="Century Gothic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0" roundtripDataSignature="AMtx7mjXmw/C6ACS4AUYCJT/TDsAdvVx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8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33" Type="http://schemas.openxmlformats.org/officeDocument/2006/relationships/font" Target="fonts/ArialNarrow-bold.fntdata"/><Relationship Id="rId10" Type="http://schemas.openxmlformats.org/officeDocument/2006/relationships/slideMaster" Target="slideMasters/slideMaster7.xml"/><Relationship Id="rId32" Type="http://schemas.openxmlformats.org/officeDocument/2006/relationships/font" Target="fonts/ArialNarrow-regular.fntdata"/><Relationship Id="rId13" Type="http://schemas.openxmlformats.org/officeDocument/2006/relationships/slide" Target="slides/slide1.xml"/><Relationship Id="rId35" Type="http://schemas.openxmlformats.org/officeDocument/2006/relationships/font" Target="fonts/ArialNarrow-boldItalic.fntdata"/><Relationship Id="rId12" Type="http://schemas.openxmlformats.org/officeDocument/2006/relationships/notesMaster" Target="notesMasters/notesMaster1.xml"/><Relationship Id="rId34" Type="http://schemas.openxmlformats.org/officeDocument/2006/relationships/font" Target="fonts/ArialNarrow-italic.fntdata"/><Relationship Id="rId15" Type="http://schemas.openxmlformats.org/officeDocument/2006/relationships/slide" Target="slides/slide3.xml"/><Relationship Id="rId37" Type="http://schemas.openxmlformats.org/officeDocument/2006/relationships/font" Target="fonts/CenturyGothic-bold.fntdata"/><Relationship Id="rId14" Type="http://schemas.openxmlformats.org/officeDocument/2006/relationships/slide" Target="slides/slide2.xml"/><Relationship Id="rId36" Type="http://schemas.openxmlformats.org/officeDocument/2006/relationships/font" Target="fonts/CenturyGothic-regular.fntdata"/><Relationship Id="rId17" Type="http://schemas.openxmlformats.org/officeDocument/2006/relationships/slide" Target="slides/slide5.xml"/><Relationship Id="rId39" Type="http://schemas.openxmlformats.org/officeDocument/2006/relationships/font" Target="fonts/CenturyGothic-boldItalic.fntdata"/><Relationship Id="rId16" Type="http://schemas.openxmlformats.org/officeDocument/2006/relationships/slide" Target="slides/slide4.xml"/><Relationship Id="rId38" Type="http://schemas.openxmlformats.org/officeDocument/2006/relationships/font" Target="fonts/CenturyGothic-italic.fntdata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8" name="Google Shape;84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6" name="Google Shape;88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6" name="Google Shape;90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0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2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3" name="Google Shape;743;p12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4" name="Google Shape;744;p12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5" name="Google Shape;745;p1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6" name="Google Shape;746;p1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7" name="Google Shape;747;p1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2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12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1" name="Google Shape;751;p12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2" name="Google Shape;752;p12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3" name="Google Shape;753;p12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4" name="Google Shape;754;p12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5" name="Google Shape;755;p12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6" name="Google Shape;756;p12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2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9" name="Google Shape;759;p1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0" name="Google Shape;760;p1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1" name="Google Shape;761;p1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3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4" name="Google Shape;764;p13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65" name="Google Shape;765;p13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6" name="Google Shape;766;p1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7" name="Google Shape;767;p1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8" name="Google Shape;768;p1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3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1" name="Google Shape;771;p13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2" name="Google Shape;772;p13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73" name="Google Shape;773;p1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4" name="Google Shape;774;p1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5" name="Google Shape;775;p1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3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8" name="Google Shape;778;p13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9" name="Google Shape;779;p13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0" name="Google Shape;780;p13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1" name="Google Shape;781;p13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33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4" name="Google Shape;784;p133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5" name="Google Shape;785;p13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6" name="Google Shape;786;p13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7" name="Google Shape;787;p13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0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0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8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p8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8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8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8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8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8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8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8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p8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8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8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8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8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8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8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8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8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p8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8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8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8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8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8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8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8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8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9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p9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9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9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9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" name="Google Shape;19;p9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9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9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9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9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9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9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9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9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9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3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93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9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9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9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62" name="Google Shape;16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SD.png" id="167" name="Google Shape;16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2"/>
          <p:cNvSpPr txBox="1"/>
          <p:nvPr>
            <p:ph type="ctrTitle"/>
          </p:nvPr>
        </p:nvSpPr>
        <p:spPr>
          <a:xfrm>
            <a:off x="2743973" y="1964267"/>
            <a:ext cx="5714228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52"/>
          <p:cNvSpPr txBox="1"/>
          <p:nvPr>
            <p:ph idx="1" type="subTitle"/>
          </p:nvPr>
        </p:nvSpPr>
        <p:spPr>
          <a:xfrm>
            <a:off x="2743973" y="4385733"/>
            <a:ext cx="5714228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0" name="Google Shape;170;p52"/>
          <p:cNvSpPr txBox="1"/>
          <p:nvPr>
            <p:ph idx="10" type="dt"/>
          </p:nvPr>
        </p:nvSpPr>
        <p:spPr>
          <a:xfrm>
            <a:off x="6752311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52"/>
          <p:cNvSpPr txBox="1"/>
          <p:nvPr>
            <p:ph idx="11" type="ftr"/>
          </p:nvPr>
        </p:nvSpPr>
        <p:spPr>
          <a:xfrm>
            <a:off x="2743973" y="5870576"/>
            <a:ext cx="39321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52"/>
          <p:cNvSpPr txBox="1"/>
          <p:nvPr>
            <p:ph idx="12" type="sldNum"/>
          </p:nvPr>
        </p:nvSpPr>
        <p:spPr>
          <a:xfrm>
            <a:off x="80406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74" name="Google Shape;17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3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53"/>
          <p:cNvSpPr txBox="1"/>
          <p:nvPr>
            <p:ph idx="1" type="body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53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53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53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81" name="Google Shape;181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54"/>
          <p:cNvSpPr txBox="1"/>
          <p:nvPr>
            <p:ph type="title"/>
          </p:nvPr>
        </p:nvSpPr>
        <p:spPr>
          <a:xfrm>
            <a:off x="457202" y="3308581"/>
            <a:ext cx="77724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54"/>
          <p:cNvSpPr txBox="1"/>
          <p:nvPr>
            <p:ph idx="1" type="body"/>
          </p:nvPr>
        </p:nvSpPr>
        <p:spPr>
          <a:xfrm>
            <a:off x="457201" y="4777381"/>
            <a:ext cx="777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4" name="Google Shape;184;p54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54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54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88" name="Google Shape;188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55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55"/>
          <p:cNvSpPr txBox="1"/>
          <p:nvPr>
            <p:ph idx="1" type="body"/>
          </p:nvPr>
        </p:nvSpPr>
        <p:spPr>
          <a:xfrm>
            <a:off x="457201" y="2142068"/>
            <a:ext cx="3813048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55"/>
          <p:cNvSpPr txBox="1"/>
          <p:nvPr>
            <p:ph idx="2" type="body"/>
          </p:nvPr>
        </p:nvSpPr>
        <p:spPr>
          <a:xfrm>
            <a:off x="4416553" y="2142068"/>
            <a:ext cx="3813048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55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55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55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196" name="Google Shape;19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56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6"/>
          <p:cNvSpPr txBox="1"/>
          <p:nvPr>
            <p:ph idx="1" type="body"/>
          </p:nvPr>
        </p:nvSpPr>
        <p:spPr>
          <a:xfrm>
            <a:off x="743480" y="2218267"/>
            <a:ext cx="35406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99" name="Google Shape;199;p56"/>
          <p:cNvSpPr txBox="1"/>
          <p:nvPr>
            <p:ph idx="2" type="body"/>
          </p:nvPr>
        </p:nvSpPr>
        <p:spPr>
          <a:xfrm>
            <a:off x="457200" y="2870201"/>
            <a:ext cx="3813048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56"/>
          <p:cNvSpPr txBox="1"/>
          <p:nvPr>
            <p:ph idx="3" type="body"/>
          </p:nvPr>
        </p:nvSpPr>
        <p:spPr>
          <a:xfrm>
            <a:off x="4711120" y="2218267"/>
            <a:ext cx="35184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01" name="Google Shape;201;p56"/>
          <p:cNvSpPr txBox="1"/>
          <p:nvPr>
            <p:ph idx="4" type="body"/>
          </p:nvPr>
        </p:nvSpPr>
        <p:spPr>
          <a:xfrm>
            <a:off x="4416552" y="2870201"/>
            <a:ext cx="3813048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2" name="Google Shape;202;p56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56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56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06" name="Google Shape;20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57"/>
          <p:cNvSpPr txBox="1"/>
          <p:nvPr>
            <p:ph type="title"/>
          </p:nvPr>
        </p:nvSpPr>
        <p:spPr>
          <a:xfrm>
            <a:off x="457201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57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57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57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9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12" name="Google Shape;212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58"/>
          <p:cNvSpPr txBox="1"/>
          <p:nvPr>
            <p:ph type="title"/>
          </p:nvPr>
        </p:nvSpPr>
        <p:spPr>
          <a:xfrm>
            <a:off x="461718" y="1557868"/>
            <a:ext cx="2862910" cy="143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58"/>
          <p:cNvSpPr txBox="1"/>
          <p:nvPr>
            <p:ph idx="1" type="body"/>
          </p:nvPr>
        </p:nvSpPr>
        <p:spPr>
          <a:xfrm>
            <a:off x="3606144" y="609601"/>
            <a:ext cx="4627975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58"/>
          <p:cNvSpPr txBox="1"/>
          <p:nvPr>
            <p:ph idx="2" type="body"/>
          </p:nvPr>
        </p:nvSpPr>
        <p:spPr>
          <a:xfrm>
            <a:off x="461718" y="2997200"/>
            <a:ext cx="2862910" cy="1845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16" name="Google Shape;216;p58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58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58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20" name="Google Shape;22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9"/>
          <p:cNvSpPr txBox="1"/>
          <p:nvPr>
            <p:ph type="title"/>
          </p:nvPr>
        </p:nvSpPr>
        <p:spPr>
          <a:xfrm>
            <a:off x="462128" y="1735672"/>
            <a:ext cx="409720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59"/>
          <p:cNvSpPr/>
          <p:nvPr>
            <p:ph idx="2" type="pic"/>
          </p:nvPr>
        </p:nvSpPr>
        <p:spPr>
          <a:xfrm>
            <a:off x="5029200" y="914400"/>
            <a:ext cx="3200400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223" name="Google Shape;223;p59"/>
          <p:cNvSpPr txBox="1"/>
          <p:nvPr>
            <p:ph idx="1" type="body"/>
          </p:nvPr>
        </p:nvSpPr>
        <p:spPr>
          <a:xfrm>
            <a:off x="462128" y="3107272"/>
            <a:ext cx="409720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24" name="Google Shape;224;p59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59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59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28" name="Google Shape;22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0"/>
          <p:cNvSpPr txBox="1"/>
          <p:nvPr>
            <p:ph type="title"/>
          </p:nvPr>
        </p:nvSpPr>
        <p:spPr>
          <a:xfrm>
            <a:off x="457201" y="4732865"/>
            <a:ext cx="7772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60"/>
          <p:cNvSpPr/>
          <p:nvPr>
            <p:ph idx="2" type="pic"/>
          </p:nvPr>
        </p:nvSpPr>
        <p:spPr>
          <a:xfrm>
            <a:off x="914401" y="932112"/>
            <a:ext cx="6858000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231" name="Google Shape;231;p60"/>
          <p:cNvSpPr txBox="1"/>
          <p:nvPr>
            <p:ph idx="1" type="body"/>
          </p:nvPr>
        </p:nvSpPr>
        <p:spPr>
          <a:xfrm>
            <a:off x="457201" y="5299603"/>
            <a:ext cx="7772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32" name="Google Shape;232;p60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60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60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36" name="Google Shape;23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1"/>
          <p:cNvSpPr txBox="1"/>
          <p:nvPr>
            <p:ph type="title"/>
          </p:nvPr>
        </p:nvSpPr>
        <p:spPr>
          <a:xfrm>
            <a:off x="457203" y="609602"/>
            <a:ext cx="77723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61"/>
          <p:cNvSpPr txBox="1"/>
          <p:nvPr>
            <p:ph idx="1" type="body"/>
          </p:nvPr>
        </p:nvSpPr>
        <p:spPr>
          <a:xfrm>
            <a:off x="457202" y="4343400"/>
            <a:ext cx="77723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9" name="Google Shape;239;p61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61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61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43" name="Google Shape;24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62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s-E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245" name="Google Shape;245;p62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s-E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246" name="Google Shape;246;p62"/>
          <p:cNvSpPr txBox="1"/>
          <p:nvPr>
            <p:ph type="title"/>
          </p:nvPr>
        </p:nvSpPr>
        <p:spPr>
          <a:xfrm>
            <a:off x="879115" y="609602"/>
            <a:ext cx="709129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7" name="Google Shape;247;p62"/>
          <p:cNvSpPr txBox="1"/>
          <p:nvPr>
            <p:ph idx="1" type="body"/>
          </p:nvPr>
        </p:nvSpPr>
        <p:spPr>
          <a:xfrm>
            <a:off x="988671" y="3352800"/>
            <a:ext cx="6876133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8" name="Google Shape;248;p62"/>
          <p:cNvSpPr txBox="1"/>
          <p:nvPr>
            <p:ph idx="2" type="body"/>
          </p:nvPr>
        </p:nvSpPr>
        <p:spPr>
          <a:xfrm>
            <a:off x="462266" y="43434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9" name="Google Shape;249;p62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62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62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53" name="Google Shape;253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63"/>
          <p:cNvSpPr txBox="1"/>
          <p:nvPr>
            <p:ph type="title"/>
          </p:nvPr>
        </p:nvSpPr>
        <p:spPr>
          <a:xfrm>
            <a:off x="457201" y="3291648"/>
            <a:ext cx="7772401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63"/>
          <p:cNvSpPr txBox="1"/>
          <p:nvPr>
            <p:ph idx="1" type="body"/>
          </p:nvPr>
        </p:nvSpPr>
        <p:spPr>
          <a:xfrm>
            <a:off x="457200" y="4760448"/>
            <a:ext cx="7772402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6" name="Google Shape;256;p63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63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63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60" name="Google Shape;26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64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s-E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262" name="Google Shape;262;p6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s-E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263" name="Google Shape;263;p64"/>
          <p:cNvSpPr txBox="1"/>
          <p:nvPr>
            <p:ph type="title"/>
          </p:nvPr>
        </p:nvSpPr>
        <p:spPr>
          <a:xfrm>
            <a:off x="879115" y="609602"/>
            <a:ext cx="709129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64"/>
          <p:cNvSpPr txBox="1"/>
          <p:nvPr>
            <p:ph idx="1" type="body"/>
          </p:nvPr>
        </p:nvSpPr>
        <p:spPr>
          <a:xfrm>
            <a:off x="457200" y="3886200"/>
            <a:ext cx="7772401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64"/>
          <p:cNvSpPr txBox="1"/>
          <p:nvPr>
            <p:ph idx="2" type="body"/>
          </p:nvPr>
        </p:nvSpPr>
        <p:spPr>
          <a:xfrm>
            <a:off x="457200" y="4775200"/>
            <a:ext cx="77724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6" name="Google Shape;266;p64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64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64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70" name="Google Shape;27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65"/>
          <p:cNvSpPr txBox="1"/>
          <p:nvPr>
            <p:ph type="title"/>
          </p:nvPr>
        </p:nvSpPr>
        <p:spPr>
          <a:xfrm>
            <a:off x="464440" y="609602"/>
            <a:ext cx="7772401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65"/>
          <p:cNvSpPr txBox="1"/>
          <p:nvPr>
            <p:ph idx="1" type="body"/>
          </p:nvPr>
        </p:nvSpPr>
        <p:spPr>
          <a:xfrm>
            <a:off x="464440" y="3505200"/>
            <a:ext cx="7772401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65"/>
          <p:cNvSpPr txBox="1"/>
          <p:nvPr>
            <p:ph idx="2" type="body"/>
          </p:nvPr>
        </p:nvSpPr>
        <p:spPr>
          <a:xfrm>
            <a:off x="464439" y="4343400"/>
            <a:ext cx="777240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4" name="Google Shape;274;p65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65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65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78" name="Google Shape;278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66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66"/>
          <p:cNvSpPr txBox="1"/>
          <p:nvPr>
            <p:ph idx="1" type="body"/>
          </p:nvPr>
        </p:nvSpPr>
        <p:spPr>
          <a:xfrm rot="5400000">
            <a:off x="2518834" y="80435"/>
            <a:ext cx="3649133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1" name="Google Shape;281;p66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66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66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285" name="Google Shape;28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67"/>
          <p:cNvSpPr txBox="1"/>
          <p:nvPr>
            <p:ph type="title"/>
          </p:nvPr>
        </p:nvSpPr>
        <p:spPr>
          <a:xfrm rot="5400000">
            <a:off x="4800488" y="2362090"/>
            <a:ext cx="5181601" cy="1676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67"/>
          <p:cNvSpPr txBox="1"/>
          <p:nvPr>
            <p:ph idx="1" type="body"/>
          </p:nvPr>
        </p:nvSpPr>
        <p:spPr>
          <a:xfrm rot="5400000">
            <a:off x="861492" y="205308"/>
            <a:ext cx="5181600" cy="5990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67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67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67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9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9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2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2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10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04" name="Google Shape;304;p10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0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10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10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10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0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10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0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6" name="Google Shape;316;p10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10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10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10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2" name="Google Shape;322;p10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3" name="Google Shape;323;p10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10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10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10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29" name="Google Shape;329;p10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10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1" name="Google Shape;331;p10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10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10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10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0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10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10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10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11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43" name="Google Shape;343;p11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44" name="Google Shape;344;p1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1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1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11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11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51" name="Google Shape;351;p1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1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1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11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7" name="Google Shape;357;p1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1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1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9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8" name="Google Shape;38;p9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13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113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1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1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1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373" name="Google Shape;37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9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29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29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SD.png" id="378" name="Google Shape;378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6"/>
          <p:cNvSpPr txBox="1"/>
          <p:nvPr>
            <p:ph type="ctrTitle"/>
          </p:nvPr>
        </p:nvSpPr>
        <p:spPr>
          <a:xfrm>
            <a:off x="2743973" y="1964267"/>
            <a:ext cx="5714228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36"/>
          <p:cNvSpPr txBox="1"/>
          <p:nvPr>
            <p:ph idx="1" type="subTitle"/>
          </p:nvPr>
        </p:nvSpPr>
        <p:spPr>
          <a:xfrm>
            <a:off x="2743973" y="4385733"/>
            <a:ext cx="5714228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1" name="Google Shape;381;p36"/>
          <p:cNvSpPr txBox="1"/>
          <p:nvPr>
            <p:ph idx="10" type="dt"/>
          </p:nvPr>
        </p:nvSpPr>
        <p:spPr>
          <a:xfrm>
            <a:off x="6752311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2" name="Google Shape;382;p36"/>
          <p:cNvSpPr txBox="1"/>
          <p:nvPr>
            <p:ph idx="11" type="ftr"/>
          </p:nvPr>
        </p:nvSpPr>
        <p:spPr>
          <a:xfrm>
            <a:off x="2743973" y="5870576"/>
            <a:ext cx="39321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36"/>
          <p:cNvSpPr txBox="1"/>
          <p:nvPr>
            <p:ph idx="12" type="sldNum"/>
          </p:nvPr>
        </p:nvSpPr>
        <p:spPr>
          <a:xfrm>
            <a:off x="80406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385" name="Google Shape;385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7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37"/>
          <p:cNvSpPr txBox="1"/>
          <p:nvPr>
            <p:ph idx="1" type="body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8" name="Google Shape;388;p37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37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37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392" name="Google Shape;39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38"/>
          <p:cNvSpPr txBox="1"/>
          <p:nvPr>
            <p:ph type="title"/>
          </p:nvPr>
        </p:nvSpPr>
        <p:spPr>
          <a:xfrm>
            <a:off x="457202" y="3308581"/>
            <a:ext cx="77724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38"/>
          <p:cNvSpPr txBox="1"/>
          <p:nvPr>
            <p:ph idx="1" type="body"/>
          </p:nvPr>
        </p:nvSpPr>
        <p:spPr>
          <a:xfrm>
            <a:off x="457201" y="4777381"/>
            <a:ext cx="777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5" name="Google Shape;395;p38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6" name="Google Shape;396;p38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7" name="Google Shape;397;p38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399" name="Google Shape;399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9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39"/>
          <p:cNvSpPr txBox="1"/>
          <p:nvPr>
            <p:ph idx="1" type="body"/>
          </p:nvPr>
        </p:nvSpPr>
        <p:spPr>
          <a:xfrm>
            <a:off x="457201" y="2142068"/>
            <a:ext cx="3813048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2" name="Google Shape;402;p39"/>
          <p:cNvSpPr txBox="1"/>
          <p:nvPr>
            <p:ph idx="2" type="body"/>
          </p:nvPr>
        </p:nvSpPr>
        <p:spPr>
          <a:xfrm>
            <a:off x="4416553" y="2142068"/>
            <a:ext cx="3813048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3" name="Google Shape;403;p39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39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39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07" name="Google Shape;40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0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40"/>
          <p:cNvSpPr txBox="1"/>
          <p:nvPr>
            <p:ph idx="1" type="body"/>
          </p:nvPr>
        </p:nvSpPr>
        <p:spPr>
          <a:xfrm>
            <a:off x="743480" y="2218267"/>
            <a:ext cx="35406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10" name="Google Shape;410;p40"/>
          <p:cNvSpPr txBox="1"/>
          <p:nvPr>
            <p:ph idx="2" type="body"/>
          </p:nvPr>
        </p:nvSpPr>
        <p:spPr>
          <a:xfrm>
            <a:off x="457200" y="2870201"/>
            <a:ext cx="3813048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1" name="Google Shape;411;p40"/>
          <p:cNvSpPr txBox="1"/>
          <p:nvPr>
            <p:ph idx="3" type="body"/>
          </p:nvPr>
        </p:nvSpPr>
        <p:spPr>
          <a:xfrm>
            <a:off x="4711120" y="2218267"/>
            <a:ext cx="35184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12" name="Google Shape;412;p40"/>
          <p:cNvSpPr txBox="1"/>
          <p:nvPr>
            <p:ph idx="4" type="body"/>
          </p:nvPr>
        </p:nvSpPr>
        <p:spPr>
          <a:xfrm>
            <a:off x="4416552" y="2870201"/>
            <a:ext cx="3813048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3" name="Google Shape;413;p40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40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40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17" name="Google Shape;417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1"/>
          <p:cNvSpPr txBox="1"/>
          <p:nvPr>
            <p:ph type="title"/>
          </p:nvPr>
        </p:nvSpPr>
        <p:spPr>
          <a:xfrm>
            <a:off x="457201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9" name="Google Shape;419;p41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0" name="Google Shape;420;p41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1" name="Google Shape;421;p41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23" name="Google Shape;42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2"/>
          <p:cNvSpPr txBox="1"/>
          <p:nvPr>
            <p:ph type="title"/>
          </p:nvPr>
        </p:nvSpPr>
        <p:spPr>
          <a:xfrm>
            <a:off x="461718" y="1557868"/>
            <a:ext cx="2862910" cy="143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5" name="Google Shape;425;p42"/>
          <p:cNvSpPr txBox="1"/>
          <p:nvPr>
            <p:ph idx="1" type="body"/>
          </p:nvPr>
        </p:nvSpPr>
        <p:spPr>
          <a:xfrm>
            <a:off x="3606144" y="609601"/>
            <a:ext cx="4627975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6" name="Google Shape;426;p42"/>
          <p:cNvSpPr txBox="1"/>
          <p:nvPr>
            <p:ph idx="2" type="body"/>
          </p:nvPr>
        </p:nvSpPr>
        <p:spPr>
          <a:xfrm>
            <a:off x="461718" y="2997200"/>
            <a:ext cx="2862910" cy="1845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27" name="Google Shape;427;p42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42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42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31" name="Google Shape;431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3"/>
          <p:cNvSpPr txBox="1"/>
          <p:nvPr>
            <p:ph type="title"/>
          </p:nvPr>
        </p:nvSpPr>
        <p:spPr>
          <a:xfrm>
            <a:off x="462128" y="1735672"/>
            <a:ext cx="409720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43"/>
          <p:cNvSpPr/>
          <p:nvPr>
            <p:ph idx="2" type="pic"/>
          </p:nvPr>
        </p:nvSpPr>
        <p:spPr>
          <a:xfrm>
            <a:off x="5029200" y="914400"/>
            <a:ext cx="3200400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434" name="Google Shape;434;p43"/>
          <p:cNvSpPr txBox="1"/>
          <p:nvPr>
            <p:ph idx="1" type="body"/>
          </p:nvPr>
        </p:nvSpPr>
        <p:spPr>
          <a:xfrm>
            <a:off x="462128" y="3107272"/>
            <a:ext cx="409720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35" name="Google Shape;435;p43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43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43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9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9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9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7" name="Google Shape;47;p9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39" name="Google Shape;439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4"/>
          <p:cNvSpPr txBox="1"/>
          <p:nvPr>
            <p:ph type="title"/>
          </p:nvPr>
        </p:nvSpPr>
        <p:spPr>
          <a:xfrm>
            <a:off x="457201" y="4732865"/>
            <a:ext cx="7772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1" name="Google Shape;441;p44"/>
          <p:cNvSpPr/>
          <p:nvPr>
            <p:ph idx="2" type="pic"/>
          </p:nvPr>
        </p:nvSpPr>
        <p:spPr>
          <a:xfrm>
            <a:off x="914401" y="932112"/>
            <a:ext cx="6858000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442" name="Google Shape;442;p44"/>
          <p:cNvSpPr txBox="1"/>
          <p:nvPr>
            <p:ph idx="1" type="body"/>
          </p:nvPr>
        </p:nvSpPr>
        <p:spPr>
          <a:xfrm>
            <a:off x="457201" y="5299603"/>
            <a:ext cx="7772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43" name="Google Shape;443;p44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44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44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47" name="Google Shape;44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5"/>
          <p:cNvSpPr txBox="1"/>
          <p:nvPr>
            <p:ph type="title"/>
          </p:nvPr>
        </p:nvSpPr>
        <p:spPr>
          <a:xfrm>
            <a:off x="457203" y="609602"/>
            <a:ext cx="77723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9" name="Google Shape;449;p45"/>
          <p:cNvSpPr txBox="1"/>
          <p:nvPr>
            <p:ph idx="1" type="body"/>
          </p:nvPr>
        </p:nvSpPr>
        <p:spPr>
          <a:xfrm>
            <a:off x="457202" y="4343400"/>
            <a:ext cx="77723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0" name="Google Shape;450;p45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45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45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54" name="Google Shape;45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6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s-E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456" name="Google Shape;456;p46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s-E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457" name="Google Shape;457;p46"/>
          <p:cNvSpPr txBox="1"/>
          <p:nvPr>
            <p:ph type="title"/>
          </p:nvPr>
        </p:nvSpPr>
        <p:spPr>
          <a:xfrm>
            <a:off x="879115" y="609602"/>
            <a:ext cx="709129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46"/>
          <p:cNvSpPr txBox="1"/>
          <p:nvPr>
            <p:ph idx="1" type="body"/>
          </p:nvPr>
        </p:nvSpPr>
        <p:spPr>
          <a:xfrm>
            <a:off x="988671" y="3352800"/>
            <a:ext cx="6876133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59" name="Google Shape;459;p46"/>
          <p:cNvSpPr txBox="1"/>
          <p:nvPr>
            <p:ph idx="2" type="body"/>
          </p:nvPr>
        </p:nvSpPr>
        <p:spPr>
          <a:xfrm>
            <a:off x="462266" y="43434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0" name="Google Shape;460;p46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46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46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64" name="Google Shape;46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47"/>
          <p:cNvSpPr txBox="1"/>
          <p:nvPr>
            <p:ph type="title"/>
          </p:nvPr>
        </p:nvSpPr>
        <p:spPr>
          <a:xfrm>
            <a:off x="457201" y="3291648"/>
            <a:ext cx="7772401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47"/>
          <p:cNvSpPr txBox="1"/>
          <p:nvPr>
            <p:ph idx="1" type="body"/>
          </p:nvPr>
        </p:nvSpPr>
        <p:spPr>
          <a:xfrm>
            <a:off x="457200" y="4760448"/>
            <a:ext cx="7772402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7" name="Google Shape;467;p47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8" name="Google Shape;468;p47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9" name="Google Shape;469;p47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71" name="Google Shape;471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48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s-E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473" name="Google Shape;473;p48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s-E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474" name="Google Shape;474;p48"/>
          <p:cNvSpPr txBox="1"/>
          <p:nvPr>
            <p:ph type="title"/>
          </p:nvPr>
        </p:nvSpPr>
        <p:spPr>
          <a:xfrm>
            <a:off x="879115" y="609602"/>
            <a:ext cx="709129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" name="Google Shape;475;p48"/>
          <p:cNvSpPr txBox="1"/>
          <p:nvPr>
            <p:ph idx="1" type="body"/>
          </p:nvPr>
        </p:nvSpPr>
        <p:spPr>
          <a:xfrm>
            <a:off x="457200" y="3886200"/>
            <a:ext cx="7772401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76" name="Google Shape;476;p48"/>
          <p:cNvSpPr txBox="1"/>
          <p:nvPr>
            <p:ph idx="2" type="body"/>
          </p:nvPr>
        </p:nvSpPr>
        <p:spPr>
          <a:xfrm>
            <a:off x="457200" y="4775200"/>
            <a:ext cx="77724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7" name="Google Shape;477;p48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48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48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81" name="Google Shape;481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9"/>
          <p:cNvSpPr txBox="1"/>
          <p:nvPr>
            <p:ph type="title"/>
          </p:nvPr>
        </p:nvSpPr>
        <p:spPr>
          <a:xfrm>
            <a:off x="464440" y="609602"/>
            <a:ext cx="7772401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49"/>
          <p:cNvSpPr txBox="1"/>
          <p:nvPr>
            <p:ph idx="1" type="body"/>
          </p:nvPr>
        </p:nvSpPr>
        <p:spPr>
          <a:xfrm>
            <a:off x="464440" y="3505200"/>
            <a:ext cx="7772401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4" name="Google Shape;484;p49"/>
          <p:cNvSpPr txBox="1"/>
          <p:nvPr>
            <p:ph idx="2" type="body"/>
          </p:nvPr>
        </p:nvSpPr>
        <p:spPr>
          <a:xfrm>
            <a:off x="464439" y="4343400"/>
            <a:ext cx="777240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5" name="Google Shape;485;p49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49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49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89" name="Google Shape;489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0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p50"/>
          <p:cNvSpPr txBox="1"/>
          <p:nvPr>
            <p:ph idx="1" type="body"/>
          </p:nvPr>
        </p:nvSpPr>
        <p:spPr>
          <a:xfrm rot="5400000">
            <a:off x="2518834" y="80435"/>
            <a:ext cx="3649133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2" name="Google Shape;492;p50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3" name="Google Shape;493;p50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50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496" name="Google Shape;496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1"/>
          <p:cNvSpPr txBox="1"/>
          <p:nvPr>
            <p:ph type="title"/>
          </p:nvPr>
        </p:nvSpPr>
        <p:spPr>
          <a:xfrm rot="5400000">
            <a:off x="4800488" y="2362090"/>
            <a:ext cx="5181601" cy="1676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8" name="Google Shape;498;p51"/>
          <p:cNvSpPr txBox="1"/>
          <p:nvPr>
            <p:ph idx="1" type="body"/>
          </p:nvPr>
        </p:nvSpPr>
        <p:spPr>
          <a:xfrm rot="5400000">
            <a:off x="861492" y="205308"/>
            <a:ext cx="5181600" cy="5990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9" name="Google Shape;499;p51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51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51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1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p11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15" name="Google Shape;515;p1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6" name="Google Shape;516;p1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7" name="Google Shape;517;p1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1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0" name="Google Shape;520;p1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1" name="Google Shape;521;p1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1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3" name="Google Shape;523;p1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1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6" name="Google Shape;526;p11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7" name="Google Shape;527;p1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1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9" name="Google Shape;529;p1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1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117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3" name="Google Shape;533;p117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4" name="Google Shape;534;p1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5" name="Google Shape;535;p1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6" name="Google Shape;536;p1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18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118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0" name="Google Shape;540;p118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1" name="Google Shape;541;p118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2" name="Google Shape;542;p118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3" name="Google Shape;543;p1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1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5" name="Google Shape;545;p1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1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8" name="Google Shape;548;p1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9" name="Google Shape;549;p1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0" name="Google Shape;550;p1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2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p120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4" name="Google Shape;554;p120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5" name="Google Shape;555;p1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1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21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121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1" name="Google Shape;561;p121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2" name="Google Shape;562;p1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1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7" name="Google Shape;567;p122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8" name="Google Shape;568;p1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9" name="Google Shape;569;p1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0" name="Google Shape;570;p1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23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123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4" name="Google Shape;574;p12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12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6" name="Google Shape;576;p12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584" name="Google Shape;584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33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33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33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TitleSD.png" id="589" name="Google Shape;58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397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68"/>
          <p:cNvSpPr txBox="1"/>
          <p:nvPr>
            <p:ph type="ctrTitle"/>
          </p:nvPr>
        </p:nvSpPr>
        <p:spPr>
          <a:xfrm>
            <a:off x="2743973" y="1964267"/>
            <a:ext cx="5714228" cy="24214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68"/>
          <p:cNvSpPr txBox="1"/>
          <p:nvPr>
            <p:ph idx="1" type="subTitle"/>
          </p:nvPr>
        </p:nvSpPr>
        <p:spPr>
          <a:xfrm>
            <a:off x="2743973" y="4385733"/>
            <a:ext cx="5714228" cy="1405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2" name="Google Shape;592;p68"/>
          <p:cNvSpPr txBox="1"/>
          <p:nvPr>
            <p:ph idx="10" type="dt"/>
          </p:nvPr>
        </p:nvSpPr>
        <p:spPr>
          <a:xfrm>
            <a:off x="6752311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68"/>
          <p:cNvSpPr txBox="1"/>
          <p:nvPr>
            <p:ph idx="11" type="ftr"/>
          </p:nvPr>
        </p:nvSpPr>
        <p:spPr>
          <a:xfrm>
            <a:off x="2743973" y="5870576"/>
            <a:ext cx="3932137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4" name="Google Shape;594;p68"/>
          <p:cNvSpPr txBox="1"/>
          <p:nvPr>
            <p:ph idx="12" type="sldNum"/>
          </p:nvPr>
        </p:nvSpPr>
        <p:spPr>
          <a:xfrm>
            <a:off x="80406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596" name="Google Shape;596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69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8" name="Google Shape;598;p69"/>
          <p:cNvSpPr txBox="1"/>
          <p:nvPr>
            <p:ph idx="1" type="body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9" name="Google Shape;599;p69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69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1" name="Google Shape;601;p69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03" name="Google Shape;60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70"/>
          <p:cNvSpPr txBox="1"/>
          <p:nvPr>
            <p:ph type="title"/>
          </p:nvPr>
        </p:nvSpPr>
        <p:spPr>
          <a:xfrm>
            <a:off x="457202" y="3308581"/>
            <a:ext cx="77724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70"/>
          <p:cNvSpPr txBox="1"/>
          <p:nvPr>
            <p:ph idx="1" type="body"/>
          </p:nvPr>
        </p:nvSpPr>
        <p:spPr>
          <a:xfrm>
            <a:off x="457201" y="4777381"/>
            <a:ext cx="77724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6" name="Google Shape;606;p70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70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8" name="Google Shape;608;p70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10" name="Google Shape;610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71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2" name="Google Shape;612;p71"/>
          <p:cNvSpPr txBox="1"/>
          <p:nvPr>
            <p:ph idx="1" type="body"/>
          </p:nvPr>
        </p:nvSpPr>
        <p:spPr>
          <a:xfrm>
            <a:off x="457201" y="2142068"/>
            <a:ext cx="3813048" cy="3649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3" name="Google Shape;613;p71"/>
          <p:cNvSpPr txBox="1"/>
          <p:nvPr>
            <p:ph idx="2" type="body"/>
          </p:nvPr>
        </p:nvSpPr>
        <p:spPr>
          <a:xfrm>
            <a:off x="4416553" y="2142068"/>
            <a:ext cx="3813048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71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71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6" name="Google Shape;616;p71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18" name="Google Shape;61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72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72"/>
          <p:cNvSpPr txBox="1"/>
          <p:nvPr>
            <p:ph idx="1" type="body"/>
          </p:nvPr>
        </p:nvSpPr>
        <p:spPr>
          <a:xfrm>
            <a:off x="743480" y="2218267"/>
            <a:ext cx="354060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1" name="Google Shape;621;p72"/>
          <p:cNvSpPr txBox="1"/>
          <p:nvPr>
            <p:ph idx="2" type="body"/>
          </p:nvPr>
        </p:nvSpPr>
        <p:spPr>
          <a:xfrm>
            <a:off x="457200" y="2870201"/>
            <a:ext cx="3813048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72"/>
          <p:cNvSpPr txBox="1"/>
          <p:nvPr>
            <p:ph idx="3" type="body"/>
          </p:nvPr>
        </p:nvSpPr>
        <p:spPr>
          <a:xfrm>
            <a:off x="4711120" y="2218267"/>
            <a:ext cx="351848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400"/>
              <a:buNone/>
              <a:defRPr b="0" sz="2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3" name="Google Shape;623;p72"/>
          <p:cNvSpPr txBox="1"/>
          <p:nvPr>
            <p:ph idx="4" type="body"/>
          </p:nvPr>
        </p:nvSpPr>
        <p:spPr>
          <a:xfrm>
            <a:off x="4416552" y="2870201"/>
            <a:ext cx="3813048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72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5" name="Google Shape;625;p72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72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28" name="Google Shape;62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73"/>
          <p:cNvSpPr txBox="1"/>
          <p:nvPr>
            <p:ph type="title"/>
          </p:nvPr>
        </p:nvSpPr>
        <p:spPr>
          <a:xfrm>
            <a:off x="457201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73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1" name="Google Shape;631;p73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73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34" name="Google Shape;634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74"/>
          <p:cNvSpPr txBox="1"/>
          <p:nvPr>
            <p:ph type="title"/>
          </p:nvPr>
        </p:nvSpPr>
        <p:spPr>
          <a:xfrm>
            <a:off x="461718" y="1557868"/>
            <a:ext cx="2862910" cy="1439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74"/>
          <p:cNvSpPr txBox="1"/>
          <p:nvPr>
            <p:ph idx="1" type="body"/>
          </p:nvPr>
        </p:nvSpPr>
        <p:spPr>
          <a:xfrm>
            <a:off x="3606144" y="609601"/>
            <a:ext cx="4627975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7" name="Google Shape;637;p74"/>
          <p:cNvSpPr txBox="1"/>
          <p:nvPr>
            <p:ph idx="2" type="body"/>
          </p:nvPr>
        </p:nvSpPr>
        <p:spPr>
          <a:xfrm>
            <a:off x="461718" y="2997200"/>
            <a:ext cx="2862910" cy="1845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38" name="Google Shape;638;p74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74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0" name="Google Shape;640;p74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42" name="Google Shape;64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75"/>
          <p:cNvSpPr txBox="1"/>
          <p:nvPr>
            <p:ph type="title"/>
          </p:nvPr>
        </p:nvSpPr>
        <p:spPr>
          <a:xfrm>
            <a:off x="462128" y="1735672"/>
            <a:ext cx="4097204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75"/>
          <p:cNvSpPr/>
          <p:nvPr>
            <p:ph idx="2" type="pic"/>
          </p:nvPr>
        </p:nvSpPr>
        <p:spPr>
          <a:xfrm>
            <a:off x="5029200" y="914400"/>
            <a:ext cx="3200400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645" name="Google Shape;645;p75"/>
          <p:cNvSpPr txBox="1"/>
          <p:nvPr>
            <p:ph idx="1" type="body"/>
          </p:nvPr>
        </p:nvSpPr>
        <p:spPr>
          <a:xfrm>
            <a:off x="462128" y="3107272"/>
            <a:ext cx="409720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46" name="Google Shape;646;p75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75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8" name="Google Shape;648;p75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50" name="Google Shape;65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76"/>
          <p:cNvSpPr txBox="1"/>
          <p:nvPr>
            <p:ph type="title"/>
          </p:nvPr>
        </p:nvSpPr>
        <p:spPr>
          <a:xfrm>
            <a:off x="457201" y="4732865"/>
            <a:ext cx="7772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b="0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2" name="Google Shape;652;p76"/>
          <p:cNvSpPr/>
          <p:nvPr>
            <p:ph idx="2" type="pic"/>
          </p:nvPr>
        </p:nvSpPr>
        <p:spPr>
          <a:xfrm>
            <a:off x="914401" y="932112"/>
            <a:ext cx="6858000" cy="3164976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2745"/>
              </a:srgbClr>
            </a:outerShdw>
          </a:effectLst>
        </p:spPr>
      </p:sp>
      <p:sp>
        <p:nvSpPr>
          <p:cNvPr id="653" name="Google Shape;653;p76"/>
          <p:cNvSpPr txBox="1"/>
          <p:nvPr>
            <p:ph idx="1" type="body"/>
          </p:nvPr>
        </p:nvSpPr>
        <p:spPr>
          <a:xfrm>
            <a:off x="457201" y="5299603"/>
            <a:ext cx="7772400" cy="493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4" name="Google Shape;654;p76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p76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76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58" name="Google Shape;658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77"/>
          <p:cNvSpPr txBox="1"/>
          <p:nvPr>
            <p:ph type="title"/>
          </p:nvPr>
        </p:nvSpPr>
        <p:spPr>
          <a:xfrm>
            <a:off x="457203" y="609602"/>
            <a:ext cx="7772399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77"/>
          <p:cNvSpPr txBox="1"/>
          <p:nvPr>
            <p:ph idx="1" type="body"/>
          </p:nvPr>
        </p:nvSpPr>
        <p:spPr>
          <a:xfrm>
            <a:off x="457202" y="4343400"/>
            <a:ext cx="7772399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1" name="Google Shape;661;p77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77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77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65" name="Google Shape;665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78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s-E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667" name="Google Shape;667;p78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s-E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668" name="Google Shape;668;p78"/>
          <p:cNvSpPr txBox="1"/>
          <p:nvPr>
            <p:ph type="title"/>
          </p:nvPr>
        </p:nvSpPr>
        <p:spPr>
          <a:xfrm>
            <a:off x="879115" y="609602"/>
            <a:ext cx="709129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78"/>
          <p:cNvSpPr txBox="1"/>
          <p:nvPr>
            <p:ph idx="1" type="body"/>
          </p:nvPr>
        </p:nvSpPr>
        <p:spPr>
          <a:xfrm>
            <a:off x="988671" y="3352800"/>
            <a:ext cx="6876133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None/>
              <a:defRPr sz="16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None/>
              <a:defRPr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None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0" name="Google Shape;670;p78"/>
          <p:cNvSpPr txBox="1"/>
          <p:nvPr>
            <p:ph idx="2" type="body"/>
          </p:nvPr>
        </p:nvSpPr>
        <p:spPr>
          <a:xfrm>
            <a:off x="462266" y="43434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1" name="Google Shape;671;p78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2" name="Google Shape;672;p78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3" name="Google Shape;673;p78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75" name="Google Shape;675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79"/>
          <p:cNvSpPr txBox="1"/>
          <p:nvPr>
            <p:ph type="title"/>
          </p:nvPr>
        </p:nvSpPr>
        <p:spPr>
          <a:xfrm>
            <a:off x="457201" y="3291648"/>
            <a:ext cx="7772401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7" name="Google Shape;677;p79"/>
          <p:cNvSpPr txBox="1"/>
          <p:nvPr>
            <p:ph idx="1" type="body"/>
          </p:nvPr>
        </p:nvSpPr>
        <p:spPr>
          <a:xfrm>
            <a:off x="457200" y="4760448"/>
            <a:ext cx="7772402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78" name="Google Shape;678;p79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9" name="Google Shape;679;p79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79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r la tarjeta de nombre">
  <p:cSld name="Citar la tarjeta de nombre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82" name="Google Shape;682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80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s-E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684" name="Google Shape;684;p8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alibri"/>
              <a:buNone/>
            </a:pPr>
            <a:r>
              <a:rPr b="0" i="0" lang="es-ES" sz="8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685" name="Google Shape;685;p80"/>
          <p:cNvSpPr txBox="1"/>
          <p:nvPr>
            <p:ph type="title"/>
          </p:nvPr>
        </p:nvSpPr>
        <p:spPr>
          <a:xfrm>
            <a:off x="879115" y="609602"/>
            <a:ext cx="709129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6" name="Google Shape;686;p80"/>
          <p:cNvSpPr txBox="1"/>
          <p:nvPr>
            <p:ph idx="1" type="body"/>
          </p:nvPr>
        </p:nvSpPr>
        <p:spPr>
          <a:xfrm>
            <a:off x="457200" y="3886200"/>
            <a:ext cx="7772401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7" name="Google Shape;687;p80"/>
          <p:cNvSpPr txBox="1"/>
          <p:nvPr>
            <p:ph idx="2" type="body"/>
          </p:nvPr>
        </p:nvSpPr>
        <p:spPr>
          <a:xfrm>
            <a:off x="457200" y="4775200"/>
            <a:ext cx="77724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88" name="Google Shape;688;p80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80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80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adero o falso">
  <p:cSld name="Verdadero o falso"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692" name="Google Shape;69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81"/>
          <p:cNvSpPr txBox="1"/>
          <p:nvPr>
            <p:ph type="title"/>
          </p:nvPr>
        </p:nvSpPr>
        <p:spPr>
          <a:xfrm>
            <a:off x="464440" y="609602"/>
            <a:ext cx="7772401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81"/>
          <p:cNvSpPr txBox="1"/>
          <p:nvPr>
            <p:ph idx="1" type="body"/>
          </p:nvPr>
        </p:nvSpPr>
        <p:spPr>
          <a:xfrm>
            <a:off x="464440" y="3505200"/>
            <a:ext cx="7772401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lt1"/>
                </a:solidFill>
              </a:defRPr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81"/>
          <p:cNvSpPr txBox="1"/>
          <p:nvPr>
            <p:ph idx="2" type="body"/>
          </p:nvPr>
        </p:nvSpPr>
        <p:spPr>
          <a:xfrm>
            <a:off x="464439" y="4343400"/>
            <a:ext cx="7772401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10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6" name="Google Shape;696;p81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81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8" name="Google Shape;698;p81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700" name="Google Shape;700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82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2" name="Google Shape;702;p82"/>
          <p:cNvSpPr txBox="1"/>
          <p:nvPr>
            <p:ph idx="1" type="body"/>
          </p:nvPr>
        </p:nvSpPr>
        <p:spPr>
          <a:xfrm rot="5400000">
            <a:off x="2518834" y="80435"/>
            <a:ext cx="3649133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82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4" name="Google Shape;704;p82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5" name="Google Shape;705;p82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elestia-R1---OverlayContentSD.png" id="707" name="Google Shape;70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956" y="0"/>
            <a:ext cx="9118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83"/>
          <p:cNvSpPr txBox="1"/>
          <p:nvPr>
            <p:ph type="title"/>
          </p:nvPr>
        </p:nvSpPr>
        <p:spPr>
          <a:xfrm rot="5400000">
            <a:off x="4800488" y="2362090"/>
            <a:ext cx="5181601" cy="16766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83"/>
          <p:cNvSpPr txBox="1"/>
          <p:nvPr>
            <p:ph idx="1" type="body"/>
          </p:nvPr>
        </p:nvSpPr>
        <p:spPr>
          <a:xfrm rot="5400000">
            <a:off x="861492" y="205308"/>
            <a:ext cx="5181600" cy="5990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1000"/>
              </a:spcBef>
              <a:spcAft>
                <a:spcPts val="10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10" name="Google Shape;710;p83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83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2" name="Google Shape;712;p83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1" name="Google Shape;721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2" name="Google Shape;722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24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5" name="Google Shape;725;p124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726" name="Google Shape;726;p12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7" name="Google Shape;727;p12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8" name="Google Shape;728;p12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2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1" name="Google Shape;731;p12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2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12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4" name="Google Shape;734;p12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126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7" name="Google Shape;737;p126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38" name="Google Shape;738;p1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9" name="Google Shape;739;p1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0" name="Google Shape;740;p1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8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9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26.xml"/><Relationship Id="rId19" Type="http://schemas.openxmlformats.org/officeDocument/2006/relationships/theme" Target="../theme/theme5.xml"/><Relationship Id="rId6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6.jp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2.xml"/><Relationship Id="rId19" Type="http://schemas.openxmlformats.org/officeDocument/2006/relationships/theme" Target="../theme/theme3.xml"/><Relationship Id="rId6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95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4001A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24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3" name="Google Shape;293;p2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2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2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2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8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68" name="Google Shape;368;p28"/>
          <p:cNvSpPr txBox="1"/>
          <p:nvPr>
            <p:ph idx="1" type="body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9" name="Google Shape;369;p28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28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1" name="Google Shape;371;p28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4" name="Google Shape;504;p3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7" name="Google Shape;507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32"/>
          <p:cNvSpPr txBox="1"/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79" name="Google Shape;579;p32"/>
          <p:cNvSpPr txBox="1"/>
          <p:nvPr>
            <p:ph idx="1" type="body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02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32"/>
          <p:cNvSpPr txBox="1"/>
          <p:nvPr>
            <p:ph idx="10" type="dt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32"/>
          <p:cNvSpPr txBox="1"/>
          <p:nvPr>
            <p:ph idx="11" type="ftr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32"/>
          <p:cNvSpPr txBox="1"/>
          <p:nvPr>
            <p:ph idx="12" type="sldNum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3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5" name="Google Shape;715;p3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6" name="Google Shape;716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</a:pPr>
            <a:fld id="{00000000-1234-1234-1234-123412341234}" type="slidenum">
              <a:rPr b="0" i="0" lang="es-ES" sz="1800" u="none" cap="none" strike="noStrike">
                <a:solidFill>
                  <a:srgbClr val="888888"/>
                </a:solidFill>
              </a:rPr>
              <a:t>‹#›</a:t>
            </a:fld>
            <a:endParaRPr b="0" i="0" sz="1800" u="none" cap="none" strike="noStrike">
              <a:solidFill>
                <a:srgbClr val="888888"/>
              </a:solidFill>
            </a:endParaRPr>
          </a:p>
        </p:txBody>
      </p:sp>
      <p:sp>
        <p:nvSpPr>
          <p:cNvPr id="793" name="Google Shape;793;p1"/>
          <p:cNvSpPr txBox="1"/>
          <p:nvPr/>
        </p:nvSpPr>
        <p:spPr>
          <a:xfrm>
            <a:off x="1577659" y="2528744"/>
            <a:ext cx="5988683" cy="1323439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cap="flat" cmpd="sng" w="9525">
            <a:solidFill>
              <a:srgbClr val="97B85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4000"/>
              <a:buFont typeface="Arial Narrow"/>
              <a:buNone/>
            </a:pPr>
            <a:r>
              <a:rPr b="1" i="0" lang="es-ES" sz="4000" u="none" cap="none" strike="noStrike">
                <a:solidFill>
                  <a:srgbClr val="0000CC"/>
                </a:solidFill>
                <a:latin typeface="Arial Narrow"/>
                <a:ea typeface="Arial Narrow"/>
                <a:cs typeface="Arial Narrow"/>
                <a:sym typeface="Arial Narrow"/>
              </a:rPr>
              <a:t>Apócrifo es un término que significa escondido, oculto.</a:t>
            </a:r>
            <a:endParaRPr b="1" i="0" sz="4000" u="none" cap="none" strike="noStrike">
              <a:solidFill>
                <a:srgbClr val="00321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94" name="Google Shape;794;p1"/>
          <p:cNvSpPr/>
          <p:nvPr/>
        </p:nvSpPr>
        <p:spPr>
          <a:xfrm>
            <a:off x="1381716" y="4340367"/>
            <a:ext cx="6380569" cy="1754326"/>
          </a:xfrm>
          <a:prstGeom prst="rect">
            <a:avLst/>
          </a:prstGeom>
          <a:gradFill>
            <a:gsLst>
              <a:gs pos="0">
                <a:srgbClr val="FFFF85"/>
              </a:gs>
              <a:gs pos="38000">
                <a:srgbClr val="FFFFB3"/>
              </a:gs>
              <a:gs pos="100000">
                <a:srgbClr val="FFFFB9"/>
              </a:gs>
            </a:gsLst>
            <a:lin ang="16200000" scaled="0"/>
          </a:gradFill>
          <a:ln cap="flat" cmpd="sng" w="9525">
            <a:solidFill>
              <a:srgbClr val="7C5F9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Los apócrifos que aparecen en el AT de algunas Biblias no son parte del canon bíblico.</a:t>
            </a:r>
            <a:endParaRPr b="1" i="0" sz="36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95" name="Google Shape;795;p1"/>
          <p:cNvSpPr/>
          <p:nvPr/>
        </p:nvSpPr>
        <p:spPr>
          <a:xfrm>
            <a:off x="1881038" y="443687"/>
            <a:ext cx="5381923" cy="1754326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5400"/>
              <a:buFont typeface="Century Gothic"/>
              <a:buNone/>
            </a:pPr>
            <a:r>
              <a:rPr b="1" i="0" lang="es-ES" sz="5400" u="none" cap="none" strike="noStrike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LIBROS APÓCRIFOS.</a:t>
            </a:r>
            <a:endParaRPr b="1" i="0" sz="6000" u="none" cap="none" strike="noStrike">
              <a:solidFill>
                <a:srgbClr val="FFFF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0"/>
          <p:cNvSpPr/>
          <p:nvPr/>
        </p:nvSpPr>
        <p:spPr>
          <a:xfrm>
            <a:off x="992778" y="1900987"/>
            <a:ext cx="7158444" cy="452431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Sabiduría 3:1.  </a:t>
            </a:r>
            <a:r>
              <a:rPr b="1" i="0" lang="es-ES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En cambio, la vida de los justos está en manos de Dios  y ningún tormento les afectará.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Sabiduría 3:2  </a:t>
            </a:r>
            <a:r>
              <a:rPr b="1" i="0" lang="es-ES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Los insensatos pensaban que habían muerto; su tránsito les parecía una desgracia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Sabiduría 3:4  </a:t>
            </a:r>
            <a:r>
              <a:rPr b="1" i="0" lang="es-ES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Aunque la gente pensaba que eran castigados, ellos tenían total esperanza en la inmortalidad.  </a:t>
            </a:r>
            <a:endParaRPr b="1" i="0" sz="3200" u="none" cap="none" strike="noStrike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51" name="Google Shape;851;p10"/>
          <p:cNvSpPr/>
          <p:nvPr/>
        </p:nvSpPr>
        <p:spPr>
          <a:xfrm>
            <a:off x="1590261" y="711827"/>
            <a:ext cx="5976730" cy="707886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000" u="none" cap="none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La existencia del purgatorio.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1"/>
          <p:cNvSpPr/>
          <p:nvPr/>
        </p:nvSpPr>
        <p:spPr>
          <a:xfrm>
            <a:off x="1450084" y="1227567"/>
            <a:ext cx="6243832" cy="1569660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Jesús no reconoce los apócrifos al afirmar que la Escritura Hebrea era desde la sangre Abel a la de Zacarías. </a:t>
            </a:r>
            <a:endParaRPr b="1" i="0" sz="32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57" name="Google Shape;857;p11"/>
          <p:cNvSpPr/>
          <p:nvPr/>
        </p:nvSpPr>
        <p:spPr>
          <a:xfrm>
            <a:off x="796679" y="3453658"/>
            <a:ext cx="7550641" cy="3046988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“…para que venga sobre vosotros toda la sangre justa que se ha derramado sobre la tierra, desde la sangre de </a:t>
            </a:r>
            <a:r>
              <a:rPr b="1" i="0" lang="es-ES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Abel</a:t>
            </a:r>
            <a:r>
              <a:rPr b="1" i="0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el justo hasta la sangre de </a:t>
            </a:r>
            <a:r>
              <a:rPr b="1" i="0" lang="es-ES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Zacarías</a:t>
            </a:r>
            <a:r>
              <a:rPr b="1" i="0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 hijo de Berequías, a quien matasteis entre el templo y el altar”. </a:t>
            </a:r>
            <a:r>
              <a:rPr b="1" i="0" lang="es-ES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Mateo 23:35.</a:t>
            </a:r>
            <a:endParaRPr b="1" i="0" sz="32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2"/>
          <p:cNvSpPr/>
          <p:nvPr/>
        </p:nvSpPr>
        <p:spPr>
          <a:xfrm>
            <a:off x="1475308" y="1099851"/>
            <a:ext cx="6193385" cy="2062103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38100">
            <a:solidFill>
              <a:srgbClr val="333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Arial Narrow"/>
              <a:buNone/>
            </a:pPr>
            <a:r>
              <a:rPr b="1" i="0" lang="es-ES" sz="3200" u="none" cap="none" strike="noStrike">
                <a:solidFill>
                  <a:srgbClr val="000099"/>
                </a:solidFill>
                <a:latin typeface="Arial Narrow"/>
                <a:ea typeface="Arial Narrow"/>
                <a:cs typeface="Arial Narrow"/>
                <a:sym typeface="Arial Narrow"/>
              </a:rPr>
              <a:t>El asesinato de Abel está registrado en Génesis, y el del sacerdote Zacarías en 2Crónicas que es el último libro en la Biblia hebrea.</a:t>
            </a:r>
            <a:endParaRPr b="1" i="0" sz="3200" u="none" cap="none" strike="noStrike">
              <a:solidFill>
                <a:srgbClr val="00009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63" name="Google Shape;863;p12"/>
          <p:cNvSpPr/>
          <p:nvPr/>
        </p:nvSpPr>
        <p:spPr>
          <a:xfrm>
            <a:off x="1365070" y="3814041"/>
            <a:ext cx="6413861" cy="2554545"/>
          </a:xfrm>
          <a:prstGeom prst="rect">
            <a:avLst/>
          </a:prstGeom>
          <a:blipFill rotWithShape="1">
            <a:blip r:embed="rId4">
              <a:alphaModFix/>
            </a:blip>
            <a:tile algn="tl" flip="none" tx="0" sx="100000" ty="0" sy="100000"/>
          </a:blipFill>
          <a:ln cap="flat" cmpd="sng" w="38100">
            <a:solidFill>
              <a:srgbClr val="3333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La comunidad judía rechaza los textos apócrifos. El AT hebreo no reconoce estos libros los cuales fueron incluidos por la iglesia Católica 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partir  del concilio de Trento. </a:t>
            </a:r>
            <a:endParaRPr b="1" i="0" sz="3200" u="none" cap="none" strike="noStrike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00"/>
        </a:solidFill>
      </p:bgPr>
    </p:bg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3"/>
          <p:cNvSpPr/>
          <p:nvPr/>
        </p:nvSpPr>
        <p:spPr>
          <a:xfrm>
            <a:off x="1285245" y="742457"/>
            <a:ext cx="6573509" cy="1077218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i="0" lang="es-ES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Similar ocurre con el libro de Mormón, este libro también difiere de la Biblia. </a:t>
            </a:r>
            <a:endParaRPr b="1" i="1" sz="3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69" name="Google Shape;869;p13"/>
          <p:cNvSpPr/>
          <p:nvPr/>
        </p:nvSpPr>
        <p:spPr>
          <a:xfrm>
            <a:off x="1285245" y="2099361"/>
            <a:ext cx="6573509" cy="1754326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Arial Narrow"/>
              <a:buNone/>
            </a:pPr>
            <a:r>
              <a:rPr b="1" i="0" lang="es-ES" sz="3600" u="none" cap="none" strike="noStrik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La Biblia dice: </a:t>
            </a:r>
            <a:r>
              <a:rPr b="1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“Cuando </a:t>
            </a:r>
            <a:r>
              <a:rPr b="1" i="0" lang="es-ES" sz="36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Jesús nació en Belén </a:t>
            </a:r>
            <a:r>
              <a:rPr b="1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de Judea en días del rey Herodes, …”. </a:t>
            </a:r>
            <a:r>
              <a:rPr b="1" i="0" lang="es-ES" sz="36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Mateo 2:1. </a:t>
            </a:r>
            <a:endParaRPr/>
          </a:p>
        </p:txBody>
      </p:sp>
      <p:sp>
        <p:nvSpPr>
          <p:cNvPr id="870" name="Google Shape;870;p13"/>
          <p:cNvSpPr/>
          <p:nvPr/>
        </p:nvSpPr>
        <p:spPr>
          <a:xfrm>
            <a:off x="886932" y="4114261"/>
            <a:ext cx="7370136" cy="2308324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600"/>
              <a:buFont typeface="Arial Narrow"/>
              <a:buNone/>
            </a:pPr>
            <a:r>
              <a:rPr b="1" i="0" lang="es-ES" sz="3600" u="none" cap="none" strike="noStrike">
                <a:solidFill>
                  <a:srgbClr val="0033CC"/>
                </a:solidFill>
                <a:latin typeface="Arial Narrow"/>
                <a:ea typeface="Arial Narrow"/>
                <a:cs typeface="Arial Narrow"/>
                <a:sym typeface="Arial Narrow"/>
              </a:rPr>
              <a:t>Pero el libro de Mormón dice que Jesús nació en Jerusalén. </a:t>
            </a:r>
            <a:r>
              <a:rPr b="1" i="1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“Y he aquí, </a:t>
            </a:r>
            <a:r>
              <a:rPr b="1" i="0" lang="es-ES" sz="36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nacerá de María, en Jerusalén, </a:t>
            </a:r>
            <a:r>
              <a:rPr b="1" i="1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que es la tierra de nuestros antepasados”. </a:t>
            </a:r>
            <a:r>
              <a:rPr b="1" i="0" lang="es-ES" sz="36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Alma 7:10. </a:t>
            </a:r>
            <a:endParaRPr b="1" i="1" sz="36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4"/>
          <p:cNvSpPr/>
          <p:nvPr/>
        </p:nvSpPr>
        <p:spPr>
          <a:xfrm>
            <a:off x="810509" y="1003228"/>
            <a:ext cx="7522982" cy="2062103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 Narrow"/>
              <a:buNone/>
            </a:pPr>
            <a:r>
              <a:rPr b="1" i="0" lang="es-ES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Jesús dijo que él no vino a abolir la ley.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 Narrow"/>
              <a:buNone/>
            </a:pPr>
            <a:r>
              <a:rPr b="1" i="0" lang="es-ES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 “</a:t>
            </a:r>
            <a:r>
              <a:rPr b="1" i="0" lang="es-ES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No penséis que he venido para abrogar la ley o los profetas; </a:t>
            </a:r>
            <a:r>
              <a:rPr b="1" i="0" lang="es-ES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no he venido para abrogar</a:t>
            </a:r>
            <a:r>
              <a:rPr b="1" i="0" lang="es-ES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sino para cumplir”. </a:t>
            </a:r>
            <a:r>
              <a:rPr b="1" i="0" lang="es-ES" sz="3200" u="none" cap="none" strike="noStrik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Mateo 5:17.</a:t>
            </a:r>
            <a:endParaRPr b="1" i="1" sz="3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76" name="Google Shape;876;p14"/>
          <p:cNvSpPr/>
          <p:nvPr/>
        </p:nvSpPr>
        <p:spPr>
          <a:xfrm>
            <a:off x="667430" y="3632888"/>
            <a:ext cx="7809141" cy="2554545"/>
          </a:xfrm>
          <a:prstGeom prst="rect">
            <a:avLst/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 Narrow"/>
              <a:buNone/>
            </a:pPr>
            <a:r>
              <a:rPr b="1" i="0" lang="es-ES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Pero en el libro de Mormón dice lo contrario. </a:t>
            </a:r>
            <a:r>
              <a:rPr b="1" i="0" lang="es-ES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“</a:t>
            </a:r>
            <a:r>
              <a:rPr b="1" i="1" lang="es-ES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He aquí, soy yo quien di la ley, y soy el que hice convenio con mi pueblo Israel; por tanto, la ley se cumple en mí, porque he venido para cumplir la ley; </a:t>
            </a:r>
            <a:r>
              <a:rPr b="1" i="1" lang="es-ES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por tanto, tiene fin”. </a:t>
            </a:r>
            <a:r>
              <a:rPr b="1" i="0" lang="es-ES" sz="3200" u="none" cap="none" strike="noStrike">
                <a:solidFill>
                  <a:srgbClr val="0070C0"/>
                </a:solidFill>
                <a:latin typeface="Arial Narrow"/>
                <a:ea typeface="Arial Narrow"/>
                <a:cs typeface="Arial Narrow"/>
                <a:sym typeface="Arial Narrow"/>
              </a:rPr>
              <a:t>3Nefi 15:5.</a:t>
            </a:r>
            <a:endParaRPr b="1" i="1" sz="32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5"/>
          <p:cNvSpPr/>
          <p:nvPr/>
        </p:nvSpPr>
        <p:spPr>
          <a:xfrm>
            <a:off x="1057290" y="4269337"/>
            <a:ext cx="7029421" cy="1754326"/>
          </a:xfrm>
          <a:prstGeom prst="rect">
            <a:avLst/>
          </a:prstGeom>
          <a:gradFill>
            <a:gsLst>
              <a:gs pos="0">
                <a:schemeClr val="lt1"/>
              </a:gs>
              <a:gs pos="12000">
                <a:schemeClr val="lt1"/>
              </a:gs>
              <a:gs pos="45000">
                <a:srgbClr val="DAFCF3"/>
              </a:gs>
              <a:gs pos="73000">
                <a:srgbClr val="C8F9FC"/>
              </a:gs>
              <a:gs pos="100000">
                <a:srgbClr val="92F7DB"/>
              </a:gs>
            </a:gsLst>
            <a:lin ang="16200000" scaled="0"/>
          </a:gra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 Narrow"/>
              <a:buNone/>
            </a:pPr>
            <a:r>
              <a:rPr b="0" i="0" lang="es-ES" sz="36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La Ley </a:t>
            </a: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(Tora), incluye los cinco libros del Pentateuco (Génesis, Éxodo, Levítico, Números y Deuteronomio). </a:t>
            </a:r>
            <a:r>
              <a:rPr b="0" i="0" lang="es-ES" sz="36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5 libros.</a:t>
            </a:r>
            <a:endParaRPr b="0" i="0" sz="3200" u="none" cap="none" strike="noStrike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2" name="Google Shape;882;p15"/>
          <p:cNvSpPr/>
          <p:nvPr/>
        </p:nvSpPr>
        <p:spPr>
          <a:xfrm>
            <a:off x="1332625" y="641001"/>
            <a:ext cx="6478750" cy="584775"/>
          </a:xfrm>
          <a:prstGeom prst="rect">
            <a:avLst/>
          </a:prstGeom>
          <a:solidFill>
            <a:srgbClr val="FFFF99"/>
          </a:solidFill>
          <a:ln cap="rnd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 Narrow"/>
              <a:buNone/>
            </a:pPr>
            <a:r>
              <a:rPr b="1" i="0" lang="es-ES" sz="32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Así estaba organizada la Biblia hebrea.</a:t>
            </a:r>
            <a:endParaRPr b="1" i="0" sz="32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883" name="Google Shape;88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352" y="1797448"/>
            <a:ext cx="1839297" cy="1839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6"/>
          <p:cNvSpPr/>
          <p:nvPr/>
        </p:nvSpPr>
        <p:spPr>
          <a:xfrm>
            <a:off x="954775" y="1639899"/>
            <a:ext cx="7234451" cy="4524315"/>
          </a:xfrm>
          <a:prstGeom prst="rect">
            <a:avLst/>
          </a:prstGeom>
          <a:gradFill>
            <a:gsLst>
              <a:gs pos="0">
                <a:schemeClr val="lt1"/>
              </a:gs>
              <a:gs pos="12000">
                <a:schemeClr val="lt1"/>
              </a:gs>
              <a:gs pos="45000">
                <a:srgbClr val="DAFCF3"/>
              </a:gs>
              <a:gs pos="73000">
                <a:srgbClr val="C8F9FC"/>
              </a:gs>
              <a:gs pos="100000">
                <a:srgbClr val="92F7DB"/>
              </a:gs>
            </a:gsLst>
            <a:lin ang="16200000" scaled="0"/>
          </a:gra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 Narrow"/>
              <a:buNone/>
            </a:pPr>
            <a:r>
              <a:rPr b="0" i="0" lang="es-ES" sz="36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Los profetas </a:t>
            </a: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(Nevi'im) comprenden a los profetas anteriores (Josué, Jueces, 1 y 2 Samuel [cuenta como un solo libro], 1 y 2 Reyes [cuenta como un solo libro]) y los Profetas Posteriores (Isaías, Jeremías, Ezequiel, los doce Profetas Menores [cuenta como un solo libro]). </a:t>
            </a:r>
            <a:endParaRPr b="0" i="0" sz="36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 Narrow"/>
              <a:buNone/>
            </a:pPr>
            <a:r>
              <a:rPr b="0" i="0" lang="es-ES" sz="36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21 libros en nuestra Biblia actual.</a:t>
            </a:r>
            <a:endParaRPr b="0" i="0" sz="3200" u="none" cap="none" strike="noStrike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7"/>
          <p:cNvSpPr/>
          <p:nvPr/>
        </p:nvSpPr>
        <p:spPr>
          <a:xfrm>
            <a:off x="908462" y="1497618"/>
            <a:ext cx="7327077" cy="3970318"/>
          </a:xfrm>
          <a:prstGeom prst="rect">
            <a:avLst/>
          </a:prstGeom>
          <a:gradFill>
            <a:gsLst>
              <a:gs pos="0">
                <a:schemeClr val="lt1"/>
              </a:gs>
              <a:gs pos="12000">
                <a:schemeClr val="lt1"/>
              </a:gs>
              <a:gs pos="45000">
                <a:srgbClr val="DAFCF3"/>
              </a:gs>
              <a:gs pos="73000">
                <a:srgbClr val="C8F9FC"/>
              </a:gs>
              <a:gs pos="100000">
                <a:srgbClr val="92F7DB"/>
              </a:gs>
            </a:gsLst>
            <a:lin ang="16200000" scaled="0"/>
          </a:gra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 Narrow"/>
              <a:buNone/>
            </a:pPr>
            <a:r>
              <a:rPr b="0" i="0" lang="es-ES" sz="36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Los Escritos </a:t>
            </a: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(Ketubim) consta de los Salmos, Proverbios, Job, Cantar de los Cantares, Rut, Lamentaciones, Eclesiastés, Ester, Daniel, Esdras-Nehemías (cuenta como un solo libro), </a:t>
            </a:r>
            <a:endParaRPr b="0" i="0" sz="36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 Narrow"/>
              <a:buNone/>
            </a:pP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1 y 2 Crónicas (cuenta como un solo libro)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 Narrow"/>
              <a:buNone/>
            </a:pPr>
            <a:r>
              <a:rPr b="0" i="0" lang="es-ES" sz="3600" u="none" cap="none" strike="noStrik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13 libros en nuestra Biblia actual.</a:t>
            </a:r>
            <a:endParaRPr b="0" i="0" sz="3200" u="none" cap="none" strike="noStrike">
              <a:solidFill>
                <a:srgbClr val="C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70000"/>
          </a:blip>
          <a:stretch>
            <a:fillRect/>
          </a:stretch>
        </a:blipFill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997" y="586387"/>
            <a:ext cx="392323" cy="36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997" y="1048424"/>
            <a:ext cx="392323" cy="36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3997" y="1509979"/>
            <a:ext cx="392323" cy="36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3997" y="1971534"/>
            <a:ext cx="392323" cy="362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33997" y="2433088"/>
            <a:ext cx="392323" cy="362367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18"/>
          <p:cNvSpPr/>
          <p:nvPr/>
        </p:nvSpPr>
        <p:spPr>
          <a:xfrm>
            <a:off x="1226425" y="1691162"/>
            <a:ext cx="7251861" cy="3416320"/>
          </a:xfrm>
          <a:prstGeom prst="rect">
            <a:avLst/>
          </a:prstGeom>
          <a:solidFill>
            <a:srgbClr val="FFFFFF"/>
          </a:solidFill>
          <a:ln cap="rnd" cmpd="sng" w="19050">
            <a:solidFill>
              <a:srgbClr val="009D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600"/>
              <a:buFont typeface="Arial Narrow"/>
              <a:buNone/>
            </a:pPr>
            <a:r>
              <a:rPr b="1" i="0" lang="es-ES" sz="36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Los libros apócrifos del Nuevo Testamento fueron posteriores a la época de los apóstoles, escritos a fines del siglo II. Y su contenido es muy distinto de los cuatro evangelios canónicos.</a:t>
            </a:r>
            <a:endParaRPr b="1" i="0" sz="4000" u="none" cap="none" strike="noStrike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000099"/>
        </a:solidFill>
      </p:bgPr>
    </p:bg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9"/>
          <p:cNvSpPr/>
          <p:nvPr/>
        </p:nvSpPr>
        <p:spPr>
          <a:xfrm>
            <a:off x="933190" y="1653670"/>
            <a:ext cx="7251861" cy="2862322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He entendido que todo lo que Dios hace será perpetuo; sobre aquello no se añadirá, ni de ello se disminuirá; y lo hace Dios, para que delante de él teman los hombres. </a:t>
            </a:r>
            <a:r>
              <a:rPr b="1" i="0" lang="es-ES" sz="36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Eclesiastés 3:14. </a:t>
            </a:r>
            <a:endParaRPr/>
          </a:p>
        </p:txBody>
      </p:sp>
      <p:sp>
        <p:nvSpPr>
          <p:cNvPr id="909" name="Google Shape;909;p19"/>
          <p:cNvSpPr/>
          <p:nvPr/>
        </p:nvSpPr>
        <p:spPr>
          <a:xfrm>
            <a:off x="3537947" y="5219426"/>
            <a:ext cx="2068106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 Narrow"/>
              <a:buNone/>
            </a:pPr>
            <a:r>
              <a:rPr b="1" i="0" lang="es-ES" sz="54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AMÉN</a:t>
            </a:r>
            <a:endParaRPr b="1" i="0" sz="54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2"/>
          <p:cNvSpPr/>
          <p:nvPr/>
        </p:nvSpPr>
        <p:spPr>
          <a:xfrm>
            <a:off x="1102148" y="442384"/>
            <a:ext cx="6939704" cy="1754326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 Narrow"/>
              <a:buNone/>
            </a:pPr>
            <a:r>
              <a:rPr b="1" i="0" lang="es-ES" sz="3600" u="none" cap="none" strike="noStrik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Los cinco primeros libros de la Biblia constituyen la norma para los demás libros que pretenden ser inspirados. </a:t>
            </a:r>
            <a:endParaRPr b="1" i="0" sz="4000" u="none" cap="none" strike="noStrik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1" name="Google Shape;801;p2"/>
          <p:cNvSpPr/>
          <p:nvPr/>
        </p:nvSpPr>
        <p:spPr>
          <a:xfrm>
            <a:off x="434139" y="2460066"/>
            <a:ext cx="8275723" cy="4031873"/>
          </a:xfrm>
          <a:prstGeom prst="rect">
            <a:avLst/>
          </a:pr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rgbClr val="9FEFCF"/>
              </a:gs>
            </a:gsLst>
            <a:lin ang="5400000" scaled="0"/>
          </a:gradFill>
          <a:ln cap="flat" cmpd="sng" w="38100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Noto Sans Symbols"/>
              <a:buChar char="✔"/>
            </a:pPr>
            <a:r>
              <a:rPr b="1" i="0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Los apócrifos no concuerdan con los libros de Moisés.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Noto Sans Symbols"/>
              <a:buChar char="✔"/>
            </a:pPr>
            <a:r>
              <a:rPr b="1" i="1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Cristo no cita ninguna porción de los apócrifos.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Noto Sans Symbols"/>
              <a:buChar char="✔"/>
            </a:pPr>
            <a:r>
              <a:rPr b="1" i="1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Estos libros fueron compuestos en el período intertestamentario, entre los primeros doscientos años antes de Cristo.</a:t>
            </a:r>
            <a:endParaRPr/>
          </a:p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3200"/>
              <a:buFont typeface="Noto Sans Symbols"/>
              <a:buChar char="✔"/>
            </a:pPr>
            <a:r>
              <a:rPr b="1" i="1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Fueron incluidos en las versiones católicas a partir del concilio de Trento (1546).  </a:t>
            </a:r>
            <a:endParaRPr b="1" i="1" sz="3200" u="none" cap="none" strike="noStrike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B050"/>
        </a:solidFill>
      </p:bgPr>
    </p:bg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3"/>
          <p:cNvSpPr/>
          <p:nvPr/>
        </p:nvSpPr>
        <p:spPr>
          <a:xfrm>
            <a:off x="1989597" y="1485017"/>
            <a:ext cx="4920964" cy="13234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 Narrow"/>
              <a:buNone/>
            </a:pPr>
            <a:r>
              <a:rPr b="1" i="0" lang="es-ES" sz="4000" u="none" cap="none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Los apócrifos difieren de la Biblia.</a:t>
            </a:r>
            <a:endParaRPr b="1" i="0" sz="4000" u="none" cap="none" strike="noStrike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7" name="Google Shape;807;p3"/>
          <p:cNvSpPr/>
          <p:nvPr/>
        </p:nvSpPr>
        <p:spPr>
          <a:xfrm>
            <a:off x="1503939" y="4393673"/>
            <a:ext cx="5892279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4000" u="none" cap="none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Notemos algunos ejemplos.</a:t>
            </a:r>
            <a:endParaRPr b="1" i="0" sz="4000" u="none" cap="none" strike="noStrike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dk1"/>
        </a:solidFill>
      </p:bgPr>
    </p:bg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"/>
          <p:cNvSpPr/>
          <p:nvPr/>
        </p:nvSpPr>
        <p:spPr>
          <a:xfrm>
            <a:off x="1325880" y="518362"/>
            <a:ext cx="6492240" cy="707886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 Narrow"/>
              <a:buNone/>
            </a:pPr>
            <a:r>
              <a:rPr b="1" i="0" lang="es-ES" sz="4000" u="none" cap="none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Tobías enseña artes mágicas.</a:t>
            </a:r>
            <a:endParaRPr b="1" i="0" sz="4000" u="none" cap="none" strike="noStrike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13" name="Google Shape;813;p4"/>
          <p:cNvSpPr/>
          <p:nvPr/>
        </p:nvSpPr>
        <p:spPr>
          <a:xfrm>
            <a:off x="476519" y="1656026"/>
            <a:ext cx="8190963" cy="4524315"/>
          </a:xfrm>
          <a:prstGeom prst="rect">
            <a:avLst/>
          </a:prstGeom>
          <a:solidFill>
            <a:schemeClr val="lt1"/>
          </a:solidFill>
          <a:ln cap="rnd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Tobías 6:5-9. 8</a:t>
            </a: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 Le respondió (</a:t>
            </a:r>
            <a:r>
              <a:rPr b="0" i="1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el ángel</a:t>
            </a: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): "Si se quema el corazón o el hígado del pez ante un hombre o una mujer atormentados por un demonio o un espíritu malo, el humo ahuyenta todo mal y le hace desaparecer para siempre.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9 </a:t>
            </a:r>
            <a:r>
              <a:rPr b="0" i="0" lang="es-ES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En cuanto a la hiel, untando con ella los ojos de un hombre atacado por manchas blancas, y soplando sobre las manchas, queda curado."</a:t>
            </a:r>
            <a:endParaRPr b="0" i="0" sz="3600" u="none" cap="none" strike="noStrike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2F1E4F"/>
            </a:gs>
            <a:gs pos="47000">
              <a:srgbClr val="2F1E4F"/>
            </a:gs>
            <a:gs pos="73000">
              <a:srgbClr val="F18DAA"/>
            </a:gs>
            <a:gs pos="83000">
              <a:srgbClr val="FF0000"/>
            </a:gs>
            <a:gs pos="100000">
              <a:srgbClr val="C00000"/>
            </a:gs>
          </a:gsLst>
          <a:lin ang="5400000" scaled="0"/>
        </a:gradFill>
      </p:bgPr>
    </p:bg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5"/>
          <p:cNvSpPr/>
          <p:nvPr/>
        </p:nvSpPr>
        <p:spPr>
          <a:xfrm>
            <a:off x="1726162" y="4751041"/>
            <a:ext cx="5549849" cy="156966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Tobías 5:13. 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Respondió el ángel: "Yo soy Azarías, hijo del gran Ananías, uno de tus hermanos”. </a:t>
            </a:r>
            <a:endParaRPr b="0" i="0" sz="3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19" name="Google Shape;819;p5"/>
          <p:cNvSpPr/>
          <p:nvPr/>
        </p:nvSpPr>
        <p:spPr>
          <a:xfrm>
            <a:off x="1726164" y="574765"/>
            <a:ext cx="5549848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Dar limosna limpia el pecado.</a:t>
            </a:r>
            <a:endParaRPr b="1" i="0" sz="3600" u="none" cap="none" strike="noStrike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0" name="Google Shape;820;p5"/>
          <p:cNvSpPr/>
          <p:nvPr/>
        </p:nvSpPr>
        <p:spPr>
          <a:xfrm>
            <a:off x="1726162" y="1527405"/>
            <a:ext cx="5549847" cy="156966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Tobías 12:9 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“La limosna libra de la muerte y purifica de todo pecado. Los limosneros tendrán larga vida”. </a:t>
            </a:r>
            <a:endParaRPr b="0" i="0" sz="3200" u="none" cap="none" strike="noStrike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21" name="Google Shape;821;p5"/>
          <p:cNvSpPr/>
          <p:nvPr/>
        </p:nvSpPr>
        <p:spPr>
          <a:xfrm>
            <a:off x="1726162" y="3798401"/>
            <a:ext cx="5549849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Un ángel dice una mentira.</a:t>
            </a:r>
            <a:endParaRPr b="1" i="0" sz="3600" u="none" cap="none" strike="noStrike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chemeClr val="dk1"/>
            </a:gs>
            <a:gs pos="47000">
              <a:schemeClr val="dk1"/>
            </a:gs>
            <a:gs pos="74000">
              <a:srgbClr val="FFFF99"/>
            </a:gs>
            <a:gs pos="83000">
              <a:srgbClr val="FFFF00"/>
            </a:gs>
            <a:gs pos="100000">
              <a:srgbClr val="FFC000"/>
            </a:gs>
          </a:gsLst>
          <a:lin ang="5400000" scaled="0"/>
        </a:gradFill>
      </p:bgPr>
    </p:bg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6"/>
          <p:cNvSpPr/>
          <p:nvPr/>
        </p:nvSpPr>
        <p:spPr>
          <a:xfrm>
            <a:off x="777240" y="1290521"/>
            <a:ext cx="758952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Nabucodonosor fue rey de Babilonia (</a:t>
            </a:r>
            <a:r>
              <a:rPr b="1" i="1" lang="es-ES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Esdras 2:1, Ester 2:6</a:t>
            </a:r>
            <a:r>
              <a:rPr b="1" i="0" lang="es-ES" sz="3600" u="none" cap="none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), pero el libro de Judit dice que fue rey de Asiria. </a:t>
            </a:r>
            <a:endParaRPr/>
          </a:p>
        </p:txBody>
      </p:sp>
      <p:sp>
        <p:nvSpPr>
          <p:cNvPr id="827" name="Google Shape;827;p6"/>
          <p:cNvSpPr/>
          <p:nvPr/>
        </p:nvSpPr>
        <p:spPr>
          <a:xfrm>
            <a:off x="1169126" y="4017098"/>
            <a:ext cx="6805748" cy="156966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Judit 1:1.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“El año doce del reinado de Nabucodonosor, que reinó sobre los asirios en la gran ciudad de Nínive,…”.</a:t>
            </a:r>
            <a:endParaRPr b="0" i="0" sz="3200" u="none" cap="none" strike="noStrike">
              <a:solidFill>
                <a:srgbClr val="0000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gradFill>
          <a:gsLst>
            <a:gs pos="0">
              <a:srgbClr val="000099"/>
            </a:gs>
            <a:gs pos="74000">
              <a:srgbClr val="DF5316"/>
            </a:gs>
            <a:gs pos="83000">
              <a:srgbClr val="C00000"/>
            </a:gs>
            <a:gs pos="100000">
              <a:srgbClr val="851032"/>
            </a:gs>
          </a:gsLst>
          <a:lin ang="5400000" scaled="0"/>
        </a:gradFill>
      </p:bgPr>
    </p:bg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7"/>
          <p:cNvSpPr/>
          <p:nvPr/>
        </p:nvSpPr>
        <p:spPr>
          <a:xfrm>
            <a:off x="1169126" y="4047161"/>
            <a:ext cx="6805749" cy="2062103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Judit 8:4-6. </a:t>
            </a:r>
            <a:r>
              <a:rPr b="0" i="0" lang="es-ES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Judit llevaba ya tres años y cuatro meses viuda, recogida en su casa. …ayunaba desde que había enviudado, a excepción de los sábados… </a:t>
            </a:r>
            <a:endParaRPr b="0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33" name="Google Shape;833;p7"/>
          <p:cNvSpPr/>
          <p:nvPr/>
        </p:nvSpPr>
        <p:spPr>
          <a:xfrm>
            <a:off x="1556113" y="1122263"/>
            <a:ext cx="6031774" cy="17543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Un ayuno fuera de lo normal. Una mujer que solo comía los sábados y los días festivos.</a:t>
            </a:r>
            <a:endParaRPr b="1" i="0" sz="3600" u="none" cap="none" strike="noStrike">
              <a:solidFill>
                <a:srgbClr val="FFFF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600"/>
        </a:solidFill>
      </p:bgPr>
    </p:bg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8"/>
          <p:cNvSpPr/>
          <p:nvPr/>
        </p:nvSpPr>
        <p:spPr>
          <a:xfrm>
            <a:off x="1025434" y="2686378"/>
            <a:ext cx="7093132" cy="3046988"/>
          </a:xfrm>
          <a:prstGeom prst="rect">
            <a:avLst/>
          </a:prstGeom>
          <a:solidFill>
            <a:srgbClr val="F9F2D9"/>
          </a:solidFill>
          <a:ln cap="flat" cmpd="sng" w="38100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2Macabeos 12:44  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Pues de no esperar que los soldados caídos resucitarían, habría sido superfluo y necio rogar por los muertos.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2Macabeos 12:46  </a:t>
            </a:r>
            <a:r>
              <a:rPr b="0" i="0" lang="es-ES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Por eso mandó hacer este sacrificio expiatorio en favor de los muertos, para que quedaran liberados del pecado. </a:t>
            </a:r>
            <a:endParaRPr b="0" i="0" sz="3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39" name="Google Shape;839;p8"/>
          <p:cNvSpPr/>
          <p:nvPr/>
        </p:nvSpPr>
        <p:spPr>
          <a:xfrm>
            <a:off x="850648" y="976871"/>
            <a:ext cx="7442704" cy="646331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Oraciones y sacrificios por los muertos.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4A81DA"/>
            </a:gs>
            <a:gs pos="28000">
              <a:srgbClr val="499399"/>
            </a:gs>
            <a:gs pos="38000">
              <a:srgbClr val="9CB4AE"/>
            </a:gs>
            <a:gs pos="71000">
              <a:srgbClr val="EFD5C3"/>
            </a:gs>
            <a:gs pos="100000">
              <a:srgbClr val="FAF28A"/>
            </a:gs>
          </a:gsLst>
          <a:lin ang="16200000" scaled="0"/>
        </a:gradFill>
      </p:bgPr>
    </p:bg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9"/>
          <p:cNvSpPr/>
          <p:nvPr/>
        </p:nvSpPr>
        <p:spPr>
          <a:xfrm>
            <a:off x="1201783" y="3805172"/>
            <a:ext cx="6740434" cy="2062103"/>
          </a:xfrm>
          <a:prstGeom prst="rect">
            <a:avLst/>
          </a:prstGeom>
          <a:solidFill>
            <a:srgbClr val="FAF9F9"/>
          </a:solidFill>
          <a:ln cap="flat" cmpd="sng" w="38100">
            <a:solidFill>
              <a:srgbClr val="008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200" u="none" cap="none" strike="noStrike">
                <a:solidFill>
                  <a:srgbClr val="0000FF"/>
                </a:solidFill>
                <a:latin typeface="Arial Narrow"/>
                <a:ea typeface="Arial Narrow"/>
                <a:cs typeface="Arial Narrow"/>
                <a:sym typeface="Arial Narrow"/>
              </a:rPr>
              <a:t>2Macabeos 15:38  </a:t>
            </a:r>
            <a:r>
              <a:rPr b="0" i="0" lang="es-ES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Si ha quedado bello y logrado en su composición, eso es lo que yo pretendía; si imperfecto y mediocre, he hecho cuanto me era posible. </a:t>
            </a:r>
            <a:endParaRPr/>
          </a:p>
        </p:txBody>
      </p:sp>
      <p:sp>
        <p:nvSpPr>
          <p:cNvPr id="845" name="Google Shape;845;p9"/>
          <p:cNvSpPr/>
          <p:nvPr/>
        </p:nvSpPr>
        <p:spPr>
          <a:xfrm>
            <a:off x="1943099" y="1387690"/>
            <a:ext cx="5257801" cy="1200329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rgbClr val="FFFF00"/>
                </a:solidFill>
                <a:latin typeface="Arial Narrow"/>
                <a:ea typeface="Arial Narrow"/>
                <a:cs typeface="Arial Narrow"/>
                <a:sym typeface="Arial Narrow"/>
              </a:rPr>
              <a:t>El autor de Macabeos no se consideraba inspirado.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Celestial">
  <a:themeElements>
    <a:clrScheme name="Azul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elestial">
  <a:themeElements>
    <a:clrScheme name="Celestial">
      <a:dk1>
        <a:srgbClr val="000000"/>
      </a:dk1>
      <a:lt1>
        <a:srgbClr val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3_Tema de Offic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ema de Office">
  <a:themeElements>
    <a:clrScheme name="Rojo">
      <a:dk1>
        <a:srgbClr val="000000"/>
      </a:dk1>
      <a:lt1>
        <a:srgbClr val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2014-07-08T15:57:29Z</dcterms:created>
  <dc:creator>WindowsRD</dc:creator>
</cp:coreProperties>
</file>