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7" r:id="rId1"/>
    <p:sldMasterId id="2147483881" r:id="rId2"/>
    <p:sldMasterId id="2147483893" r:id="rId3"/>
    <p:sldMasterId id="2147483905" r:id="rId4"/>
  </p:sldMasterIdLst>
  <p:sldIdLst>
    <p:sldId id="314" r:id="rId5"/>
    <p:sldId id="258" r:id="rId6"/>
    <p:sldId id="315" r:id="rId7"/>
    <p:sldId id="318" r:id="rId8"/>
    <p:sldId id="319" r:id="rId9"/>
    <p:sldId id="320" r:id="rId10"/>
    <p:sldId id="321" r:id="rId11"/>
    <p:sldId id="322" r:id="rId12"/>
    <p:sldId id="323" r:id="rId13"/>
    <p:sldId id="308" r:id="rId14"/>
    <p:sldId id="324" r:id="rId15"/>
    <p:sldId id="307" r:id="rId16"/>
    <p:sldId id="325" r:id="rId17"/>
    <p:sldId id="257" r:id="rId18"/>
    <p:sldId id="327" r:id="rId19"/>
    <p:sldId id="338"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FFCC"/>
    <a:srgbClr val="FFEFFC"/>
    <a:srgbClr val="FCD0F6"/>
    <a:srgbClr val="FFBE05"/>
    <a:srgbClr val="EAAD00"/>
    <a:srgbClr val="FAC2F2"/>
    <a:srgbClr val="FBC5F3"/>
    <a:srgbClr val="F9ADEE"/>
    <a:srgbClr val="ECD3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186" autoAdjust="0"/>
    <p:restoredTop sz="94434" autoAdjust="0"/>
  </p:normalViewPr>
  <p:slideViewPr>
    <p:cSldViewPr snapToGrid="0">
      <p:cViewPr varScale="1">
        <p:scale>
          <a:sx n="72" d="100"/>
          <a:sy n="72" d="100"/>
        </p:scale>
        <p:origin x="660" y="78"/>
      </p:cViewPr>
      <p:guideLst>
        <p:guide orient="horz" pos="2160"/>
        <p:guide pos="2880"/>
      </p:guideLst>
    </p:cSldViewPr>
  </p:slideViewPr>
  <p:outlineViewPr>
    <p:cViewPr>
      <p:scale>
        <a:sx n="33" d="100"/>
        <a:sy n="33" d="100"/>
      </p:scale>
      <p:origin x="0" y="-936"/>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397750" cy="6858000"/>
          </a:xfrm>
          <a:prstGeom prst="rect">
            <a:avLst/>
          </a:prstGeom>
        </p:spPr>
      </p:pic>
      <p:sp>
        <p:nvSpPr>
          <p:cNvPr id="2" name="Title 1"/>
          <p:cNvSpPr>
            <a:spLocks noGrp="1"/>
          </p:cNvSpPr>
          <p:nvPr>
            <p:ph type="ctrTitle"/>
          </p:nvPr>
        </p:nvSpPr>
        <p:spPr>
          <a:xfrm>
            <a:off x="2743973" y="1964267"/>
            <a:ext cx="5714228" cy="2421464"/>
          </a:xfrm>
        </p:spPr>
        <p:txBody>
          <a:bodyPr anchor="b">
            <a:normAutofit/>
          </a:bodyPr>
          <a:lstStyle>
            <a:lvl1pPr algn="r">
              <a:defRPr sz="44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743973" y="4385733"/>
            <a:ext cx="5714228"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editar el estilo de subtítulo del patrón</a:t>
            </a:r>
            <a:endParaRPr lang="en-US" dirty="0"/>
          </a:p>
        </p:txBody>
      </p:sp>
      <p:sp>
        <p:nvSpPr>
          <p:cNvPr id="4" name="Date Placeholder 3"/>
          <p:cNvSpPr>
            <a:spLocks noGrp="1"/>
          </p:cNvSpPr>
          <p:nvPr>
            <p:ph type="dt" sz="half" idx="10"/>
          </p:nvPr>
        </p:nvSpPr>
        <p:spPr>
          <a:xfrm>
            <a:off x="6752311" y="5870576"/>
            <a:ext cx="1212173" cy="377825"/>
          </a:xfrm>
        </p:spPr>
        <p:txBody>
          <a:bodyPr/>
          <a:lstStyle/>
          <a:p>
            <a:fld id="{DB3E37CF-60CA-4F7E-AC7F-8886A49B619B}" type="datetimeFigureOut">
              <a:rPr lang="es-CO" smtClean="0"/>
              <a:t>25/05/2020</a:t>
            </a:fld>
            <a:endParaRPr lang="es-CO" dirty="0"/>
          </a:p>
        </p:txBody>
      </p:sp>
      <p:sp>
        <p:nvSpPr>
          <p:cNvPr id="5" name="Footer Placeholder 4"/>
          <p:cNvSpPr>
            <a:spLocks noGrp="1"/>
          </p:cNvSpPr>
          <p:nvPr>
            <p:ph type="ftr" sz="quarter" idx="11"/>
          </p:nvPr>
        </p:nvSpPr>
        <p:spPr>
          <a:xfrm>
            <a:off x="2743973" y="5870576"/>
            <a:ext cx="3932137" cy="377825"/>
          </a:xfrm>
        </p:spPr>
        <p:txBody>
          <a:bodyPr/>
          <a:lstStyle/>
          <a:p>
            <a:endParaRPr lang="es-CO" dirty="0"/>
          </a:p>
        </p:txBody>
      </p:sp>
      <p:sp>
        <p:nvSpPr>
          <p:cNvPr id="6" name="Slide Number Placeholder 5"/>
          <p:cNvSpPr>
            <a:spLocks noGrp="1"/>
          </p:cNvSpPr>
          <p:nvPr>
            <p:ph type="sldNum" sz="quarter" idx="12"/>
          </p:nvPr>
        </p:nvSpPr>
        <p:spPr>
          <a:xfrm>
            <a:off x="8040685" y="5870576"/>
            <a:ext cx="417516" cy="377825"/>
          </a:xfrm>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4190932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4732865"/>
            <a:ext cx="7772400" cy="566738"/>
          </a:xfrm>
        </p:spPr>
        <p:txBody>
          <a:bodyPr anchor="b">
            <a:normAutofit/>
          </a:bodyPr>
          <a:lstStyle>
            <a:lvl1pPr algn="l">
              <a:defRPr sz="20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914401" y="932112"/>
            <a:ext cx="685800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a:lvl1pPr>
          </a:lstStyle>
          <a:p>
            <a:pPr marL="0" lvl="0" indent="0" algn="ctr">
              <a:buNone/>
            </a:pPr>
            <a:r>
              <a:rPr lang="es-ES"/>
              <a:t>Haga clic en el icono para agregar una imagen</a:t>
            </a:r>
            <a:endParaRPr lang="en-US" dirty="0"/>
          </a:p>
        </p:txBody>
      </p:sp>
      <p:sp>
        <p:nvSpPr>
          <p:cNvPr id="4" name="Text Placeholder 3"/>
          <p:cNvSpPr>
            <a:spLocks noGrp="1"/>
          </p:cNvSpPr>
          <p:nvPr>
            <p:ph type="body" sz="half" idx="2"/>
          </p:nvPr>
        </p:nvSpPr>
        <p:spPr>
          <a:xfrm>
            <a:off x="457201" y="5299603"/>
            <a:ext cx="7772400" cy="49371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DB3E37CF-60CA-4F7E-AC7F-8886A49B619B}" type="datetimeFigureOut">
              <a:rPr lang="es-CO" smtClean="0"/>
              <a:t>25/05/2020</a:t>
            </a:fld>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1660654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3" y="609602"/>
            <a:ext cx="7772399" cy="3124199"/>
          </a:xfrm>
        </p:spPr>
        <p:txBody>
          <a:bodyPr anchor="ctr">
            <a:normAutofit/>
          </a:bodyPr>
          <a:lstStyle>
            <a:lvl1pPr algn="l">
              <a:defRPr sz="32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2" y="4343400"/>
            <a:ext cx="7772399"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DB3E37CF-60CA-4F7E-AC7F-8886A49B619B}" type="datetimeFigureOut">
              <a:rPr lang="es-CO" smtClean="0"/>
              <a:t>25/05/2020</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24403884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4" name="TextBox 13"/>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988671" y="3352800"/>
            <a:ext cx="6876133" cy="381000"/>
          </a:xfrm>
        </p:spPr>
        <p:txBody>
          <a:bodyPr anchor="ctr">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el estilo de texto del patrón</a:t>
            </a:r>
          </a:p>
        </p:txBody>
      </p:sp>
      <p:sp>
        <p:nvSpPr>
          <p:cNvPr id="3" name="Text Placeholder 2"/>
          <p:cNvSpPr>
            <a:spLocks noGrp="1"/>
          </p:cNvSpPr>
          <p:nvPr>
            <p:ph type="body" idx="1"/>
          </p:nvPr>
        </p:nvSpPr>
        <p:spPr>
          <a:xfrm>
            <a:off x="462266" y="4343400"/>
            <a:ext cx="7772400"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DB3E37CF-60CA-4F7E-AC7F-8886A49B619B}" type="datetimeFigureOut">
              <a:rPr lang="es-CO" smtClean="0"/>
              <a:t>25/05/2020</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20462952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3291648"/>
            <a:ext cx="7772401" cy="1468800"/>
          </a:xfrm>
        </p:spPr>
        <p:txBody>
          <a:bodyPr anchor="b">
            <a:normAutofit/>
          </a:bodyPr>
          <a:lstStyle>
            <a:lvl1pPr algn="l">
              <a:defRPr sz="2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0" y="4760448"/>
            <a:ext cx="7772402"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DB3E37CF-60CA-4F7E-AC7F-8886A49B619B}" type="datetimeFigureOut">
              <a:rPr lang="es-CO" smtClean="0"/>
              <a:t>25/05/2020</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882490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6" name="TextBox 15"/>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457200" y="3886200"/>
            <a:ext cx="7772401" cy="8890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s-ES"/>
              <a:t>Editar el estilo de texto del patrón</a:t>
            </a:r>
          </a:p>
        </p:txBody>
      </p:sp>
      <p:sp>
        <p:nvSpPr>
          <p:cNvPr id="3" name="Text Placeholder 2"/>
          <p:cNvSpPr>
            <a:spLocks noGrp="1"/>
          </p:cNvSpPr>
          <p:nvPr>
            <p:ph type="body" idx="1"/>
          </p:nvPr>
        </p:nvSpPr>
        <p:spPr>
          <a:xfrm>
            <a:off x="457200" y="4775200"/>
            <a:ext cx="7772401" cy="10160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DB3E37CF-60CA-4F7E-AC7F-8886A49B619B}" type="datetimeFigureOut">
              <a:rPr lang="es-CO" smtClean="0"/>
              <a:t>25/05/2020</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4063553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4440" y="609602"/>
            <a:ext cx="7772401" cy="2743199"/>
          </a:xfrm>
        </p:spPr>
        <p:txBody>
          <a:bodyPr vert="horz" lIns="91440" tIns="45720" rIns="91440" bIns="45720" rtlCol="0" anchor="ctr">
            <a:normAutofit/>
          </a:bodyPr>
          <a:lstStyle>
            <a:lvl1pPr>
              <a:defRPr lang="en-US" sz="2800"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464440" y="3505200"/>
            <a:ext cx="7772401" cy="8382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s-ES"/>
              <a:t>Editar el estilo de texto del patrón</a:t>
            </a:r>
          </a:p>
        </p:txBody>
      </p:sp>
      <p:sp>
        <p:nvSpPr>
          <p:cNvPr id="3" name="Text Placeholder 2"/>
          <p:cNvSpPr>
            <a:spLocks noGrp="1"/>
          </p:cNvSpPr>
          <p:nvPr>
            <p:ph type="body" idx="1"/>
          </p:nvPr>
        </p:nvSpPr>
        <p:spPr>
          <a:xfrm>
            <a:off x="464439" y="4343400"/>
            <a:ext cx="7772401" cy="14478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DB3E37CF-60CA-4F7E-AC7F-8886A49B619B}" type="datetimeFigureOut">
              <a:rPr lang="es-CO" smtClean="0"/>
              <a:t>25/05/2020</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2051882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8" name="Title 1"/>
          <p:cNvSpPr>
            <a:spLocks noGrp="1"/>
          </p:cNvSpPr>
          <p:nvPr>
            <p:ph type="title"/>
          </p:nvPr>
        </p:nvSpPr>
        <p:spPr>
          <a:xfrm>
            <a:off x="457200" y="609601"/>
            <a:ext cx="7772400" cy="1456267"/>
          </a:xfrm>
        </p:spPr>
        <p:txBody>
          <a:bodyPr>
            <a:normAutofit/>
          </a:bodyPr>
          <a:lstStyle>
            <a:lvl1pPr>
              <a:defRPr sz="2800"/>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B3E37CF-60CA-4F7E-AC7F-8886A49B619B}" type="datetimeFigureOut">
              <a:rPr lang="es-CO" smtClean="0"/>
              <a:t>25/05/2020</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39174526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Vertical Title 1"/>
          <p:cNvSpPr>
            <a:spLocks noGrp="1"/>
          </p:cNvSpPr>
          <p:nvPr>
            <p:ph type="title" orient="vert"/>
          </p:nvPr>
        </p:nvSpPr>
        <p:spPr>
          <a:xfrm>
            <a:off x="6552978" y="609600"/>
            <a:ext cx="1676621" cy="5181601"/>
          </a:xfrm>
        </p:spPr>
        <p:txBody>
          <a:bodyPr vert="eaVert">
            <a:normAutofit/>
          </a:bodyPr>
          <a:lstStyle>
            <a:lvl1pPr>
              <a:defRPr sz="2800"/>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57200" y="609600"/>
            <a:ext cx="5990184" cy="5181600"/>
          </a:xfrm>
        </p:spPr>
        <p:txBody>
          <a:bodyPr vert="eaVert"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B3E37CF-60CA-4F7E-AC7F-8886A49B619B}" type="datetimeFigureOut">
              <a:rPr lang="es-CO" smtClean="0"/>
              <a:t>25/05/2020</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30535073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181CEFB-F30D-43A6-86F3-8E9BB59773AF}" type="datetimeFigureOut">
              <a:rPr lang="en-US" smtClean="0"/>
              <a:pPr/>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3C57E1-2A3D-47C9-87C1-7E8C8EE3BB23}" type="slidenum">
              <a:rPr lang="en-US" smtClean="0"/>
              <a:pPr/>
              <a:t>‹Nº›</a:t>
            </a:fld>
            <a:endParaRPr lang="en-US"/>
          </a:p>
        </p:txBody>
      </p:sp>
    </p:spTree>
    <p:extLst>
      <p:ext uri="{BB962C8B-B14F-4D97-AF65-F5344CB8AC3E}">
        <p14:creationId xmlns:p14="http://schemas.microsoft.com/office/powerpoint/2010/main" val="15274829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81CEFB-F30D-43A6-86F3-8E9BB59773AF}" type="datetimeFigureOut">
              <a:rPr lang="en-US" smtClean="0"/>
              <a:pPr/>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3C57E1-2A3D-47C9-87C1-7E8C8EE3BB23}" type="slidenum">
              <a:rPr lang="en-US" smtClean="0"/>
              <a:pPr/>
              <a:t>‹Nº›</a:t>
            </a:fld>
            <a:endParaRPr lang="en-US"/>
          </a:p>
        </p:txBody>
      </p:sp>
    </p:spTree>
    <p:extLst>
      <p:ext uri="{BB962C8B-B14F-4D97-AF65-F5344CB8AC3E}">
        <p14:creationId xmlns:p14="http://schemas.microsoft.com/office/powerpoint/2010/main" val="197449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28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B3E37CF-60CA-4F7E-AC7F-8886A49B619B}" type="datetimeFigureOut">
              <a:rPr lang="es-CO" smtClean="0"/>
              <a:t>25/05/2020</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19751019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81CEFB-F30D-43A6-86F3-8E9BB59773AF}" type="datetimeFigureOut">
              <a:rPr lang="en-US" smtClean="0"/>
              <a:pPr/>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3C57E1-2A3D-47C9-87C1-7E8C8EE3BB23}" type="slidenum">
              <a:rPr lang="en-US" smtClean="0"/>
              <a:pPr/>
              <a:t>‹Nº›</a:t>
            </a:fld>
            <a:endParaRPr lang="en-US"/>
          </a:p>
        </p:txBody>
      </p:sp>
    </p:spTree>
    <p:extLst>
      <p:ext uri="{BB962C8B-B14F-4D97-AF65-F5344CB8AC3E}">
        <p14:creationId xmlns:p14="http://schemas.microsoft.com/office/powerpoint/2010/main" val="22918767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181CEFB-F30D-43A6-86F3-8E9BB59773AF}" type="datetimeFigureOut">
              <a:rPr lang="en-US" smtClean="0"/>
              <a:pPr/>
              <a:t>5/25/2020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3C57E1-2A3D-47C9-87C1-7E8C8EE3BB23}" type="slidenum">
              <a:rPr lang="en-US" smtClean="0"/>
              <a:pPr/>
              <a:t>‹Nº›</a:t>
            </a:fld>
            <a:endParaRPr lang="en-US"/>
          </a:p>
        </p:txBody>
      </p:sp>
    </p:spTree>
    <p:extLst>
      <p:ext uri="{BB962C8B-B14F-4D97-AF65-F5344CB8AC3E}">
        <p14:creationId xmlns:p14="http://schemas.microsoft.com/office/powerpoint/2010/main" val="665873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181CEFB-F30D-43A6-86F3-8E9BB59773AF}" type="datetimeFigureOut">
              <a:rPr lang="en-US" smtClean="0"/>
              <a:pPr/>
              <a:t>5/25/2020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3C57E1-2A3D-47C9-87C1-7E8C8EE3BB23}" type="slidenum">
              <a:rPr lang="en-US" smtClean="0"/>
              <a:pPr/>
              <a:t>‹Nº›</a:t>
            </a:fld>
            <a:endParaRPr lang="en-US"/>
          </a:p>
        </p:txBody>
      </p:sp>
    </p:spTree>
    <p:extLst>
      <p:ext uri="{BB962C8B-B14F-4D97-AF65-F5344CB8AC3E}">
        <p14:creationId xmlns:p14="http://schemas.microsoft.com/office/powerpoint/2010/main" val="20578564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181CEFB-F30D-43A6-86F3-8E9BB59773AF}" type="datetimeFigureOut">
              <a:rPr lang="en-US" smtClean="0"/>
              <a:pPr/>
              <a:t>5/25/2020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3C57E1-2A3D-47C9-87C1-7E8C8EE3BB23}" type="slidenum">
              <a:rPr lang="en-US" smtClean="0"/>
              <a:pPr/>
              <a:t>‹Nº›</a:t>
            </a:fld>
            <a:endParaRPr lang="en-US"/>
          </a:p>
        </p:txBody>
      </p:sp>
    </p:spTree>
    <p:extLst>
      <p:ext uri="{BB962C8B-B14F-4D97-AF65-F5344CB8AC3E}">
        <p14:creationId xmlns:p14="http://schemas.microsoft.com/office/powerpoint/2010/main" val="33774714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81CEFB-F30D-43A6-86F3-8E9BB59773AF}" type="datetimeFigureOut">
              <a:rPr lang="en-US" smtClean="0"/>
              <a:pPr/>
              <a:t>5/25/2020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3C57E1-2A3D-47C9-87C1-7E8C8EE3BB23}" type="slidenum">
              <a:rPr lang="en-US" smtClean="0"/>
              <a:pPr/>
              <a:t>‹Nº›</a:t>
            </a:fld>
            <a:endParaRPr lang="en-US"/>
          </a:p>
        </p:txBody>
      </p:sp>
    </p:spTree>
    <p:extLst>
      <p:ext uri="{BB962C8B-B14F-4D97-AF65-F5344CB8AC3E}">
        <p14:creationId xmlns:p14="http://schemas.microsoft.com/office/powerpoint/2010/main" val="4051254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81CEFB-F30D-43A6-86F3-8E9BB59773AF}" type="datetimeFigureOut">
              <a:rPr lang="en-US" smtClean="0"/>
              <a:pPr/>
              <a:t>5/25/2020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3C57E1-2A3D-47C9-87C1-7E8C8EE3BB23}" type="slidenum">
              <a:rPr lang="en-US" smtClean="0"/>
              <a:pPr/>
              <a:t>‹Nº›</a:t>
            </a:fld>
            <a:endParaRPr lang="en-US"/>
          </a:p>
        </p:txBody>
      </p:sp>
    </p:spTree>
    <p:extLst>
      <p:ext uri="{BB962C8B-B14F-4D97-AF65-F5344CB8AC3E}">
        <p14:creationId xmlns:p14="http://schemas.microsoft.com/office/powerpoint/2010/main" val="23379271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81CEFB-F30D-43A6-86F3-8E9BB59773AF}" type="datetimeFigureOut">
              <a:rPr lang="en-US" smtClean="0"/>
              <a:pPr/>
              <a:t>5/25/2020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3C57E1-2A3D-47C9-87C1-7E8C8EE3BB23}" type="slidenum">
              <a:rPr lang="en-US" smtClean="0"/>
              <a:pPr/>
              <a:t>‹Nº›</a:t>
            </a:fld>
            <a:endParaRPr lang="en-US"/>
          </a:p>
        </p:txBody>
      </p:sp>
    </p:spTree>
    <p:extLst>
      <p:ext uri="{BB962C8B-B14F-4D97-AF65-F5344CB8AC3E}">
        <p14:creationId xmlns:p14="http://schemas.microsoft.com/office/powerpoint/2010/main" val="34552701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81CEFB-F30D-43A6-86F3-8E9BB59773AF}" type="datetimeFigureOut">
              <a:rPr lang="en-US" smtClean="0"/>
              <a:pPr/>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3C57E1-2A3D-47C9-87C1-7E8C8EE3BB23}" type="slidenum">
              <a:rPr lang="en-US" smtClean="0"/>
              <a:pPr/>
              <a:t>‹Nº›</a:t>
            </a:fld>
            <a:endParaRPr lang="en-US"/>
          </a:p>
        </p:txBody>
      </p:sp>
    </p:spTree>
    <p:extLst>
      <p:ext uri="{BB962C8B-B14F-4D97-AF65-F5344CB8AC3E}">
        <p14:creationId xmlns:p14="http://schemas.microsoft.com/office/powerpoint/2010/main" val="20882270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81CEFB-F30D-43A6-86F3-8E9BB59773AF}" type="datetimeFigureOut">
              <a:rPr lang="en-US" smtClean="0"/>
              <a:pPr/>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3C57E1-2A3D-47C9-87C1-7E8C8EE3BB23}" type="slidenum">
              <a:rPr lang="en-US" smtClean="0"/>
              <a:pPr/>
              <a:t>‹Nº›</a:t>
            </a:fld>
            <a:endParaRPr lang="en-US"/>
          </a:p>
        </p:txBody>
      </p:sp>
    </p:spTree>
    <p:extLst>
      <p:ext uri="{BB962C8B-B14F-4D97-AF65-F5344CB8AC3E}">
        <p14:creationId xmlns:p14="http://schemas.microsoft.com/office/powerpoint/2010/main" val="297342505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D184C0F8-9208-43A9-9668-CA85F251852E}" type="datetimeFigureOut">
              <a:rPr lang="es-CO" smtClean="0"/>
              <a:t>25/05/2020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80CC834-7256-4EC2-9AD9-81D7F7DED8A2}" type="slidenum">
              <a:rPr lang="es-CO" smtClean="0"/>
              <a:t>‹Nº›</a:t>
            </a:fld>
            <a:endParaRPr lang="es-CO"/>
          </a:p>
        </p:txBody>
      </p:sp>
    </p:spTree>
    <p:extLst>
      <p:ext uri="{BB962C8B-B14F-4D97-AF65-F5344CB8AC3E}">
        <p14:creationId xmlns:p14="http://schemas.microsoft.com/office/powerpoint/2010/main" val="1652357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2" y="3308581"/>
            <a:ext cx="7772400" cy="1468800"/>
          </a:xfrm>
        </p:spPr>
        <p:txBody>
          <a:bodyPr anchor="b">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1" y="4777381"/>
            <a:ext cx="7772400" cy="860400"/>
          </a:xfrm>
        </p:spPr>
        <p:txBody>
          <a:bodyPr anchor="t">
            <a:normAutofit/>
          </a:bodyPr>
          <a:lstStyle>
            <a:lvl1pPr marL="0" indent="0" algn="l">
              <a:buNone/>
              <a:defRPr sz="18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DB3E37CF-60CA-4F7E-AC7F-8886A49B619B}" type="datetimeFigureOut">
              <a:rPr lang="es-CO" smtClean="0"/>
              <a:t>25/05/2020</a:t>
            </a:fld>
            <a:endParaRPr lang="es-CO" dirty="0"/>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146486200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184C0F8-9208-43A9-9668-CA85F251852E}" type="datetimeFigureOut">
              <a:rPr lang="es-CO" smtClean="0"/>
              <a:t>25/05/2020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80CC834-7256-4EC2-9AD9-81D7F7DED8A2}" type="slidenum">
              <a:rPr lang="es-CO" smtClean="0"/>
              <a:t>‹Nº›</a:t>
            </a:fld>
            <a:endParaRPr lang="es-CO"/>
          </a:p>
        </p:txBody>
      </p:sp>
    </p:spTree>
    <p:extLst>
      <p:ext uri="{BB962C8B-B14F-4D97-AF65-F5344CB8AC3E}">
        <p14:creationId xmlns:p14="http://schemas.microsoft.com/office/powerpoint/2010/main" val="305647013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D184C0F8-9208-43A9-9668-CA85F251852E}" type="datetimeFigureOut">
              <a:rPr lang="es-CO" smtClean="0"/>
              <a:t>25/05/2020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80CC834-7256-4EC2-9AD9-81D7F7DED8A2}" type="slidenum">
              <a:rPr lang="es-CO" smtClean="0"/>
              <a:t>‹Nº›</a:t>
            </a:fld>
            <a:endParaRPr lang="es-CO"/>
          </a:p>
        </p:txBody>
      </p:sp>
    </p:spTree>
    <p:extLst>
      <p:ext uri="{BB962C8B-B14F-4D97-AF65-F5344CB8AC3E}">
        <p14:creationId xmlns:p14="http://schemas.microsoft.com/office/powerpoint/2010/main" val="13244047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184C0F8-9208-43A9-9668-CA85F251852E}" type="datetimeFigureOut">
              <a:rPr lang="es-CO" smtClean="0"/>
              <a:t>25/05/2020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C80CC834-7256-4EC2-9AD9-81D7F7DED8A2}" type="slidenum">
              <a:rPr lang="es-CO" smtClean="0"/>
              <a:t>‹Nº›</a:t>
            </a:fld>
            <a:endParaRPr lang="es-CO"/>
          </a:p>
        </p:txBody>
      </p:sp>
    </p:spTree>
    <p:extLst>
      <p:ext uri="{BB962C8B-B14F-4D97-AF65-F5344CB8AC3E}">
        <p14:creationId xmlns:p14="http://schemas.microsoft.com/office/powerpoint/2010/main" val="58239187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184C0F8-9208-43A9-9668-CA85F251852E}" type="datetimeFigureOut">
              <a:rPr lang="es-CO" smtClean="0"/>
              <a:t>25/05/2020</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C80CC834-7256-4EC2-9AD9-81D7F7DED8A2}" type="slidenum">
              <a:rPr lang="es-CO" smtClean="0"/>
              <a:t>‹Nº›</a:t>
            </a:fld>
            <a:endParaRPr lang="es-CO"/>
          </a:p>
        </p:txBody>
      </p:sp>
    </p:spTree>
    <p:extLst>
      <p:ext uri="{BB962C8B-B14F-4D97-AF65-F5344CB8AC3E}">
        <p14:creationId xmlns:p14="http://schemas.microsoft.com/office/powerpoint/2010/main" val="70244673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184C0F8-9208-43A9-9668-CA85F251852E}" type="datetimeFigureOut">
              <a:rPr lang="es-CO" smtClean="0"/>
              <a:t>25/05/2020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C80CC834-7256-4EC2-9AD9-81D7F7DED8A2}" type="slidenum">
              <a:rPr lang="es-CO" smtClean="0"/>
              <a:t>‹Nº›</a:t>
            </a:fld>
            <a:endParaRPr lang="es-CO"/>
          </a:p>
        </p:txBody>
      </p:sp>
    </p:spTree>
    <p:extLst>
      <p:ext uri="{BB962C8B-B14F-4D97-AF65-F5344CB8AC3E}">
        <p14:creationId xmlns:p14="http://schemas.microsoft.com/office/powerpoint/2010/main" val="320549801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84C0F8-9208-43A9-9668-CA85F251852E}" type="datetimeFigureOut">
              <a:rPr lang="es-CO" smtClean="0"/>
              <a:t>25/05/2020</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C80CC834-7256-4EC2-9AD9-81D7F7DED8A2}" type="slidenum">
              <a:rPr lang="es-CO" smtClean="0"/>
              <a:t>‹Nº›</a:t>
            </a:fld>
            <a:endParaRPr lang="es-CO"/>
          </a:p>
        </p:txBody>
      </p:sp>
    </p:spTree>
    <p:extLst>
      <p:ext uri="{BB962C8B-B14F-4D97-AF65-F5344CB8AC3E}">
        <p14:creationId xmlns:p14="http://schemas.microsoft.com/office/powerpoint/2010/main" val="17172192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D184C0F8-9208-43A9-9668-CA85F251852E}" type="datetimeFigureOut">
              <a:rPr lang="es-CO" smtClean="0"/>
              <a:t>25/05/2020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C80CC834-7256-4EC2-9AD9-81D7F7DED8A2}" type="slidenum">
              <a:rPr lang="es-CO" smtClean="0"/>
              <a:t>‹Nº›</a:t>
            </a:fld>
            <a:endParaRPr lang="es-CO"/>
          </a:p>
        </p:txBody>
      </p:sp>
    </p:spTree>
    <p:extLst>
      <p:ext uri="{BB962C8B-B14F-4D97-AF65-F5344CB8AC3E}">
        <p14:creationId xmlns:p14="http://schemas.microsoft.com/office/powerpoint/2010/main" val="311506131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D184C0F8-9208-43A9-9668-CA85F251852E}" type="datetimeFigureOut">
              <a:rPr lang="es-CO" smtClean="0"/>
              <a:t>25/05/2020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C80CC834-7256-4EC2-9AD9-81D7F7DED8A2}" type="slidenum">
              <a:rPr lang="es-CO" smtClean="0"/>
              <a:t>‹Nº›</a:t>
            </a:fld>
            <a:endParaRPr lang="es-CO"/>
          </a:p>
        </p:txBody>
      </p:sp>
    </p:spTree>
    <p:extLst>
      <p:ext uri="{BB962C8B-B14F-4D97-AF65-F5344CB8AC3E}">
        <p14:creationId xmlns:p14="http://schemas.microsoft.com/office/powerpoint/2010/main" val="67917140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184C0F8-9208-43A9-9668-CA85F251852E}" type="datetimeFigureOut">
              <a:rPr lang="es-CO" smtClean="0"/>
              <a:t>25/05/2020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80CC834-7256-4EC2-9AD9-81D7F7DED8A2}" type="slidenum">
              <a:rPr lang="es-CO" smtClean="0"/>
              <a:t>‹Nº›</a:t>
            </a:fld>
            <a:endParaRPr lang="es-CO"/>
          </a:p>
        </p:txBody>
      </p:sp>
    </p:spTree>
    <p:extLst>
      <p:ext uri="{BB962C8B-B14F-4D97-AF65-F5344CB8AC3E}">
        <p14:creationId xmlns:p14="http://schemas.microsoft.com/office/powerpoint/2010/main" val="253118282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184C0F8-9208-43A9-9668-CA85F251852E}" type="datetimeFigureOut">
              <a:rPr lang="es-CO" smtClean="0"/>
              <a:t>25/05/2020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80CC834-7256-4EC2-9AD9-81D7F7DED8A2}" type="slidenum">
              <a:rPr lang="es-CO" smtClean="0"/>
              <a:t>‹Nº›</a:t>
            </a:fld>
            <a:endParaRPr lang="es-CO"/>
          </a:p>
        </p:txBody>
      </p:sp>
    </p:spTree>
    <p:extLst>
      <p:ext uri="{BB962C8B-B14F-4D97-AF65-F5344CB8AC3E}">
        <p14:creationId xmlns:p14="http://schemas.microsoft.com/office/powerpoint/2010/main" val="1304666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57201" y="2142068"/>
            <a:ext cx="3813048" cy="3649134"/>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416553" y="2142068"/>
            <a:ext cx="3813048" cy="3649133"/>
          </a:xfrm>
        </p:spPr>
        <p:txBody>
          <a:bodyP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B3E37CF-60CA-4F7E-AC7F-8886A49B619B}" type="datetimeFigureOut">
              <a:rPr lang="es-CO" smtClean="0"/>
              <a:t>25/05/2020</a:t>
            </a:fld>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82386065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6350"/>
            <a:ext cx="9140825" cy="6851650"/>
            <a:chOff x="0" y="4"/>
            <a:chExt cx="5758" cy="4316"/>
          </a:xfrm>
        </p:grpSpPr>
        <p:grpSp>
          <p:nvGrpSpPr>
            <p:cNvPr id="5" name="Group 3"/>
            <p:cNvGrpSpPr>
              <a:grpSpLocks/>
            </p:cNvGrpSpPr>
            <p:nvPr/>
          </p:nvGrpSpPr>
          <p:grpSpPr bwMode="auto">
            <a:xfrm>
              <a:off x="0" y="1161"/>
              <a:ext cx="5758" cy="3159"/>
              <a:chOff x="0" y="1161"/>
              <a:chExt cx="5758" cy="3159"/>
            </a:xfrm>
          </p:grpSpPr>
          <p:sp>
            <p:nvSpPr>
              <p:cNvPr id="16" name="Freeform 4"/>
              <p:cNvSpPr>
                <a:spLocks/>
              </p:cNvSpPr>
              <p:nvPr/>
            </p:nvSpPr>
            <p:spPr bwMode="hidden">
              <a:xfrm>
                <a:off x="558" y="1161"/>
                <a:ext cx="5200" cy="3159"/>
              </a:xfrm>
              <a:custGeom>
                <a:avLst/>
                <a:gdLst>
                  <a:gd name="T0" fmla="*/ 0 w 5184"/>
                  <a:gd name="T1" fmla="*/ 3159 h 3159"/>
                  <a:gd name="T2" fmla="*/ 6007 w 5184"/>
                  <a:gd name="T3" fmla="*/ 3159 h 3159"/>
                  <a:gd name="T4" fmla="*/ 6007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7" name="Freeform 5"/>
              <p:cNvSpPr>
                <a:spLocks/>
              </p:cNvSpPr>
              <p:nvPr/>
            </p:nvSpPr>
            <p:spPr bwMode="hidden">
              <a:xfrm>
                <a:off x="0" y="1161"/>
                <a:ext cx="558" cy="3159"/>
              </a:xfrm>
              <a:custGeom>
                <a:avLst/>
                <a:gdLst>
                  <a:gd name="T0" fmla="*/ 0 w 556"/>
                  <a:gd name="T1" fmla="*/ 0 h 3159"/>
                  <a:gd name="T2" fmla="*/ 0 w 556"/>
                  <a:gd name="T3" fmla="*/ 3159 h 3159"/>
                  <a:gd name="T4" fmla="*/ 652 w 556"/>
                  <a:gd name="T5" fmla="*/ 3159 h 3159"/>
                  <a:gd name="T6" fmla="*/ 652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grpSp>
        <p:sp>
          <p:nvSpPr>
            <p:cNvPr id="6" name="Freeform 6"/>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S">
                <a:solidFill>
                  <a:srgbClr val="FFFFFF"/>
                </a:solidFill>
              </a:endParaRPr>
            </a:p>
          </p:txBody>
        </p:sp>
        <p:sp>
          <p:nvSpPr>
            <p:cNvPr id="7" name="Freeform 7"/>
            <p:cNvSpPr>
              <a:spLocks/>
            </p:cNvSpPr>
            <p:nvPr/>
          </p:nvSpPr>
          <p:spPr bwMode="ltGray">
            <a:xfrm>
              <a:off x="767" y="1155"/>
              <a:ext cx="252" cy="12"/>
            </a:xfrm>
            <a:custGeom>
              <a:avLst/>
              <a:gdLst>
                <a:gd name="T0" fmla="*/ 299 w 251"/>
                <a:gd name="T1" fmla="*/ 0 h 12"/>
                <a:gd name="T2" fmla="*/ 0 w 251"/>
                <a:gd name="T3" fmla="*/ 0 h 12"/>
                <a:gd name="T4" fmla="*/ 0 w 251"/>
                <a:gd name="T5" fmla="*/ 12 h 12"/>
                <a:gd name="T6" fmla="*/ 299 w 251"/>
                <a:gd name="T7" fmla="*/ 12 h 12"/>
                <a:gd name="T8" fmla="*/ 299 w 251"/>
                <a:gd name="T9" fmla="*/ 0 h 12"/>
                <a:gd name="T10" fmla="*/ 299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8" name="Freeform 8"/>
            <p:cNvSpPr>
              <a:spLocks/>
            </p:cNvSpPr>
            <p:nvPr/>
          </p:nvSpPr>
          <p:spPr bwMode="ltGray">
            <a:xfrm>
              <a:off x="0" y="1155"/>
              <a:ext cx="351" cy="12"/>
            </a:xfrm>
            <a:custGeom>
              <a:avLst/>
              <a:gdLst>
                <a:gd name="T0" fmla="*/ 0 w 251"/>
                <a:gd name="T1" fmla="*/ 0 h 12"/>
                <a:gd name="T2" fmla="*/ 0 w 251"/>
                <a:gd name="T3" fmla="*/ 12 h 12"/>
                <a:gd name="T4" fmla="*/ 2147483646 w 251"/>
                <a:gd name="T5" fmla="*/ 12 h 12"/>
                <a:gd name="T6" fmla="*/ 2147483646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grpSp>
          <p:nvGrpSpPr>
            <p:cNvPr id="9" name="Group 9"/>
            <p:cNvGrpSpPr>
              <a:grpSpLocks/>
            </p:cNvGrpSpPr>
            <p:nvPr/>
          </p:nvGrpSpPr>
          <p:grpSpPr bwMode="auto">
            <a:xfrm>
              <a:off x="348" y="4"/>
              <a:ext cx="5410" cy="4316"/>
              <a:chOff x="348" y="4"/>
              <a:chExt cx="5410" cy="4316"/>
            </a:xfrm>
          </p:grpSpPr>
          <p:sp>
            <p:nvSpPr>
              <p:cNvPr id="10" name="Freeform 10"/>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1" name="Freeform 11"/>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2" name="Freeform 12"/>
              <p:cNvSpPr>
                <a:spLocks/>
              </p:cNvSpPr>
              <p:nvPr/>
            </p:nvSpPr>
            <p:spPr bwMode="ltGray">
              <a:xfrm>
                <a:off x="1019" y="1155"/>
                <a:ext cx="4739" cy="12"/>
              </a:xfrm>
              <a:custGeom>
                <a:avLst/>
                <a:gdLst>
                  <a:gd name="T0" fmla="*/ 5498 w 4724"/>
                  <a:gd name="T1" fmla="*/ 0 h 12"/>
                  <a:gd name="T2" fmla="*/ 0 w 4724"/>
                  <a:gd name="T3" fmla="*/ 0 h 12"/>
                  <a:gd name="T4" fmla="*/ 0 w 4724"/>
                  <a:gd name="T5" fmla="*/ 12 h 12"/>
                  <a:gd name="T6" fmla="*/ 5498 w 4724"/>
                  <a:gd name="T7" fmla="*/ 12 h 12"/>
                  <a:gd name="T8" fmla="*/ 5498 w 4724"/>
                  <a:gd name="T9" fmla="*/ 0 h 12"/>
                  <a:gd name="T10" fmla="*/ 5498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3" name="Freeform 13"/>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4" name="Freeform 14"/>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5" name="Freeform 15"/>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S">
                  <a:solidFill>
                    <a:srgbClr val="FFFFFF"/>
                  </a:solidFill>
                </a:endParaRPr>
              </a:p>
            </p:txBody>
          </p:sp>
        </p:grpSp>
      </p:grpSp>
      <p:sp>
        <p:nvSpPr>
          <p:cNvPr id="34832" name="Rectangle 16"/>
          <p:cNvSpPr>
            <a:spLocks noGrp="1" noChangeArrowheads="1"/>
          </p:cNvSpPr>
          <p:nvPr>
            <p:ph type="ctrTitle" sz="quarter"/>
          </p:nvPr>
        </p:nvSpPr>
        <p:spPr>
          <a:xfrm>
            <a:off x="1066800" y="1997075"/>
            <a:ext cx="7086600" cy="1431925"/>
          </a:xfrm>
        </p:spPr>
        <p:txBody>
          <a:bodyPr anchor="b"/>
          <a:lstStyle>
            <a:lvl1pPr>
              <a:defRPr/>
            </a:lvl1pPr>
          </a:lstStyle>
          <a:p>
            <a:pPr lvl="0"/>
            <a:r>
              <a:rPr lang="es-ES" noProof="0"/>
              <a:t>Haga clic para cambiar el estilo de título	</a:t>
            </a:r>
          </a:p>
        </p:txBody>
      </p:sp>
      <p:sp>
        <p:nvSpPr>
          <p:cNvPr id="34833" name="Rectangle 17"/>
          <p:cNvSpPr>
            <a:spLocks noGrp="1" noChangeArrowheads="1"/>
          </p:cNvSpPr>
          <p:nvPr>
            <p:ph type="subTitle" sz="quarter" idx="1"/>
          </p:nvPr>
        </p:nvSpPr>
        <p:spPr>
          <a:xfrm>
            <a:off x="1066800" y="3886200"/>
            <a:ext cx="6400800" cy="1752600"/>
          </a:xfrm>
        </p:spPr>
        <p:txBody>
          <a:bodyPr/>
          <a:lstStyle>
            <a:lvl1pPr marL="0" indent="0">
              <a:buFont typeface="Wingdings" pitchFamily="2" charset="2"/>
              <a:buNone/>
              <a:defRPr/>
            </a:lvl1pPr>
          </a:lstStyle>
          <a:p>
            <a:pPr lvl="0"/>
            <a:r>
              <a:rPr lang="es-ES" noProof="0"/>
              <a:t>Haga clic para modificar el estilo de subtítulo del patrón</a:t>
            </a:r>
          </a:p>
        </p:txBody>
      </p:sp>
      <p:sp>
        <p:nvSpPr>
          <p:cNvPr id="18" name="Rectangle 18"/>
          <p:cNvSpPr>
            <a:spLocks noGrp="1" noChangeArrowheads="1"/>
          </p:cNvSpPr>
          <p:nvPr>
            <p:ph type="dt" sz="quarter" idx="10"/>
          </p:nvPr>
        </p:nvSpPr>
        <p:spPr/>
        <p:txBody>
          <a:bodyPr/>
          <a:lstStyle>
            <a:lvl1pPr>
              <a:defRPr/>
            </a:lvl1pPr>
          </a:lstStyle>
          <a:p>
            <a:pPr>
              <a:defRPr/>
            </a:pPr>
            <a:endParaRPr lang="es-ES"/>
          </a:p>
        </p:txBody>
      </p:sp>
      <p:sp>
        <p:nvSpPr>
          <p:cNvPr id="19" name="Rectangle 19"/>
          <p:cNvSpPr>
            <a:spLocks noGrp="1" noChangeArrowheads="1"/>
          </p:cNvSpPr>
          <p:nvPr>
            <p:ph type="ftr" sz="quarter" idx="11"/>
          </p:nvPr>
        </p:nvSpPr>
        <p:spPr>
          <a:xfrm>
            <a:off x="3352800" y="6248400"/>
            <a:ext cx="2895600" cy="457200"/>
          </a:xfrm>
        </p:spPr>
        <p:txBody>
          <a:bodyPr/>
          <a:lstStyle>
            <a:lvl1pPr>
              <a:defRPr/>
            </a:lvl1pPr>
          </a:lstStyle>
          <a:p>
            <a:pPr>
              <a:defRPr/>
            </a:pPr>
            <a:endParaRPr lang="es-ES"/>
          </a:p>
        </p:txBody>
      </p:sp>
      <p:sp>
        <p:nvSpPr>
          <p:cNvPr id="20" name="Rectangle 20"/>
          <p:cNvSpPr>
            <a:spLocks noGrp="1" noChangeArrowheads="1"/>
          </p:cNvSpPr>
          <p:nvPr>
            <p:ph type="sldNum" sz="quarter" idx="12"/>
          </p:nvPr>
        </p:nvSpPr>
        <p:spPr/>
        <p:txBody>
          <a:bodyPr/>
          <a:lstStyle>
            <a:lvl1pPr>
              <a:defRPr/>
            </a:lvl1pPr>
          </a:lstStyle>
          <a:p>
            <a:pPr>
              <a:defRPr/>
            </a:pPr>
            <a:fld id="{CB170432-2074-4F8D-A533-D6E10F908B9E}" type="slidenum">
              <a:rPr lang="es-ES" altLang="es-CO"/>
              <a:pPr>
                <a:defRPr/>
              </a:pPr>
              <a:t>‹Nº›</a:t>
            </a:fld>
            <a:endParaRPr lang="es-ES" altLang="es-CO"/>
          </a:p>
        </p:txBody>
      </p:sp>
    </p:spTree>
    <p:extLst>
      <p:ext uri="{BB962C8B-B14F-4D97-AF65-F5344CB8AC3E}">
        <p14:creationId xmlns:p14="http://schemas.microsoft.com/office/powerpoint/2010/main" val="124019965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17"/>
          <p:cNvSpPr>
            <a:spLocks noGrp="1" noChangeArrowheads="1"/>
          </p:cNvSpPr>
          <p:nvPr>
            <p:ph type="dt" sz="half" idx="10"/>
          </p:nvPr>
        </p:nvSpPr>
        <p:spPr/>
        <p:txBody>
          <a:bodyPr/>
          <a:lstStyle>
            <a:lvl1pPr>
              <a:defRPr/>
            </a:lvl1pPr>
          </a:lstStyle>
          <a:p>
            <a:pPr>
              <a:defRPr/>
            </a:pPr>
            <a:endParaRPr lang="es-ES"/>
          </a:p>
        </p:txBody>
      </p:sp>
      <p:sp>
        <p:nvSpPr>
          <p:cNvPr id="5" name="Rectangle 18"/>
          <p:cNvSpPr>
            <a:spLocks noGrp="1" noChangeArrowheads="1"/>
          </p:cNvSpPr>
          <p:nvPr>
            <p:ph type="ftr" sz="quarter" idx="11"/>
          </p:nvPr>
        </p:nvSpPr>
        <p:spPr/>
        <p:txBody>
          <a:bodyPr/>
          <a:lstStyle>
            <a:lvl1pPr>
              <a:defRPr/>
            </a:lvl1pPr>
          </a:lstStyle>
          <a:p>
            <a:pPr>
              <a:defRPr/>
            </a:pPr>
            <a:endParaRPr lang="es-ES"/>
          </a:p>
        </p:txBody>
      </p:sp>
      <p:sp>
        <p:nvSpPr>
          <p:cNvPr id="6" name="Rectangle 19"/>
          <p:cNvSpPr>
            <a:spLocks noGrp="1" noChangeArrowheads="1"/>
          </p:cNvSpPr>
          <p:nvPr>
            <p:ph type="sldNum" sz="quarter" idx="12"/>
          </p:nvPr>
        </p:nvSpPr>
        <p:spPr/>
        <p:txBody>
          <a:bodyPr/>
          <a:lstStyle>
            <a:lvl1pPr>
              <a:defRPr/>
            </a:lvl1pPr>
          </a:lstStyle>
          <a:p>
            <a:pPr>
              <a:defRPr/>
            </a:pPr>
            <a:fld id="{324AD4AD-750B-4B85-B2A8-923F94B1E467}" type="slidenum">
              <a:rPr lang="es-ES" altLang="es-CO"/>
              <a:pPr>
                <a:defRPr/>
              </a:pPr>
              <a:t>‹Nº›</a:t>
            </a:fld>
            <a:endParaRPr lang="es-ES" altLang="es-CO"/>
          </a:p>
        </p:txBody>
      </p:sp>
    </p:spTree>
    <p:extLst>
      <p:ext uri="{BB962C8B-B14F-4D97-AF65-F5344CB8AC3E}">
        <p14:creationId xmlns:p14="http://schemas.microsoft.com/office/powerpoint/2010/main" val="15842996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17"/>
          <p:cNvSpPr>
            <a:spLocks noGrp="1" noChangeArrowheads="1"/>
          </p:cNvSpPr>
          <p:nvPr>
            <p:ph type="dt" sz="half" idx="10"/>
          </p:nvPr>
        </p:nvSpPr>
        <p:spPr/>
        <p:txBody>
          <a:bodyPr/>
          <a:lstStyle>
            <a:lvl1pPr>
              <a:defRPr/>
            </a:lvl1pPr>
          </a:lstStyle>
          <a:p>
            <a:pPr>
              <a:defRPr/>
            </a:pPr>
            <a:endParaRPr lang="es-ES"/>
          </a:p>
        </p:txBody>
      </p:sp>
      <p:sp>
        <p:nvSpPr>
          <p:cNvPr id="5" name="Rectangle 18"/>
          <p:cNvSpPr>
            <a:spLocks noGrp="1" noChangeArrowheads="1"/>
          </p:cNvSpPr>
          <p:nvPr>
            <p:ph type="ftr" sz="quarter" idx="11"/>
          </p:nvPr>
        </p:nvSpPr>
        <p:spPr/>
        <p:txBody>
          <a:bodyPr/>
          <a:lstStyle>
            <a:lvl1pPr>
              <a:defRPr/>
            </a:lvl1pPr>
          </a:lstStyle>
          <a:p>
            <a:pPr>
              <a:defRPr/>
            </a:pPr>
            <a:endParaRPr lang="es-ES"/>
          </a:p>
        </p:txBody>
      </p:sp>
      <p:sp>
        <p:nvSpPr>
          <p:cNvPr id="6" name="Rectangle 19"/>
          <p:cNvSpPr>
            <a:spLocks noGrp="1" noChangeArrowheads="1"/>
          </p:cNvSpPr>
          <p:nvPr>
            <p:ph type="sldNum" sz="quarter" idx="12"/>
          </p:nvPr>
        </p:nvSpPr>
        <p:spPr/>
        <p:txBody>
          <a:bodyPr/>
          <a:lstStyle>
            <a:lvl1pPr>
              <a:defRPr/>
            </a:lvl1pPr>
          </a:lstStyle>
          <a:p>
            <a:pPr>
              <a:defRPr/>
            </a:pPr>
            <a:fld id="{2E4E1321-5555-498B-B108-A4E1FA8719F7}" type="slidenum">
              <a:rPr lang="es-ES" altLang="es-CO"/>
              <a:pPr>
                <a:defRPr/>
              </a:pPr>
              <a:t>‹Nº›</a:t>
            </a:fld>
            <a:endParaRPr lang="es-ES" altLang="es-CO"/>
          </a:p>
        </p:txBody>
      </p:sp>
    </p:spTree>
    <p:extLst>
      <p:ext uri="{BB962C8B-B14F-4D97-AF65-F5344CB8AC3E}">
        <p14:creationId xmlns:p14="http://schemas.microsoft.com/office/powerpoint/2010/main" val="272486568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10668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914900" y="1981200"/>
            <a:ext cx="36957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17"/>
          <p:cNvSpPr>
            <a:spLocks noGrp="1" noChangeArrowheads="1"/>
          </p:cNvSpPr>
          <p:nvPr>
            <p:ph type="dt" sz="half" idx="10"/>
          </p:nvPr>
        </p:nvSpPr>
        <p:spPr/>
        <p:txBody>
          <a:bodyPr/>
          <a:lstStyle>
            <a:lvl1pPr>
              <a:defRPr/>
            </a:lvl1pPr>
          </a:lstStyle>
          <a:p>
            <a:pPr>
              <a:defRPr/>
            </a:pPr>
            <a:endParaRPr lang="es-ES"/>
          </a:p>
        </p:txBody>
      </p:sp>
      <p:sp>
        <p:nvSpPr>
          <p:cNvPr id="6" name="Rectangle 18"/>
          <p:cNvSpPr>
            <a:spLocks noGrp="1" noChangeArrowheads="1"/>
          </p:cNvSpPr>
          <p:nvPr>
            <p:ph type="ftr" sz="quarter" idx="11"/>
          </p:nvPr>
        </p:nvSpPr>
        <p:spPr/>
        <p:txBody>
          <a:bodyPr/>
          <a:lstStyle>
            <a:lvl1pPr>
              <a:defRPr/>
            </a:lvl1pPr>
          </a:lstStyle>
          <a:p>
            <a:pPr>
              <a:defRPr/>
            </a:pPr>
            <a:endParaRPr lang="es-ES"/>
          </a:p>
        </p:txBody>
      </p:sp>
      <p:sp>
        <p:nvSpPr>
          <p:cNvPr id="7" name="Rectangle 19"/>
          <p:cNvSpPr>
            <a:spLocks noGrp="1" noChangeArrowheads="1"/>
          </p:cNvSpPr>
          <p:nvPr>
            <p:ph type="sldNum" sz="quarter" idx="12"/>
          </p:nvPr>
        </p:nvSpPr>
        <p:spPr/>
        <p:txBody>
          <a:bodyPr/>
          <a:lstStyle>
            <a:lvl1pPr>
              <a:defRPr/>
            </a:lvl1pPr>
          </a:lstStyle>
          <a:p>
            <a:pPr>
              <a:defRPr/>
            </a:pPr>
            <a:fld id="{5A31BAB4-D1E2-44CA-9ED4-32D76E540AFE}" type="slidenum">
              <a:rPr lang="es-ES" altLang="es-CO"/>
              <a:pPr>
                <a:defRPr/>
              </a:pPr>
              <a:t>‹Nº›</a:t>
            </a:fld>
            <a:endParaRPr lang="es-ES" altLang="es-CO"/>
          </a:p>
        </p:txBody>
      </p:sp>
    </p:spTree>
    <p:extLst>
      <p:ext uri="{BB962C8B-B14F-4D97-AF65-F5344CB8AC3E}">
        <p14:creationId xmlns:p14="http://schemas.microsoft.com/office/powerpoint/2010/main" val="309988659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17"/>
          <p:cNvSpPr>
            <a:spLocks noGrp="1" noChangeArrowheads="1"/>
          </p:cNvSpPr>
          <p:nvPr>
            <p:ph type="dt" sz="half" idx="10"/>
          </p:nvPr>
        </p:nvSpPr>
        <p:spPr/>
        <p:txBody>
          <a:bodyPr/>
          <a:lstStyle>
            <a:lvl1pPr>
              <a:defRPr/>
            </a:lvl1pPr>
          </a:lstStyle>
          <a:p>
            <a:pPr>
              <a:defRPr/>
            </a:pPr>
            <a:endParaRPr lang="es-ES"/>
          </a:p>
        </p:txBody>
      </p:sp>
      <p:sp>
        <p:nvSpPr>
          <p:cNvPr id="8" name="Rectangle 18"/>
          <p:cNvSpPr>
            <a:spLocks noGrp="1" noChangeArrowheads="1"/>
          </p:cNvSpPr>
          <p:nvPr>
            <p:ph type="ftr" sz="quarter" idx="11"/>
          </p:nvPr>
        </p:nvSpPr>
        <p:spPr/>
        <p:txBody>
          <a:bodyPr/>
          <a:lstStyle>
            <a:lvl1pPr>
              <a:defRPr/>
            </a:lvl1pPr>
          </a:lstStyle>
          <a:p>
            <a:pPr>
              <a:defRPr/>
            </a:pPr>
            <a:endParaRPr lang="es-ES"/>
          </a:p>
        </p:txBody>
      </p:sp>
      <p:sp>
        <p:nvSpPr>
          <p:cNvPr id="9" name="Rectangle 19"/>
          <p:cNvSpPr>
            <a:spLocks noGrp="1" noChangeArrowheads="1"/>
          </p:cNvSpPr>
          <p:nvPr>
            <p:ph type="sldNum" sz="quarter" idx="12"/>
          </p:nvPr>
        </p:nvSpPr>
        <p:spPr/>
        <p:txBody>
          <a:bodyPr/>
          <a:lstStyle>
            <a:lvl1pPr>
              <a:defRPr/>
            </a:lvl1pPr>
          </a:lstStyle>
          <a:p>
            <a:pPr>
              <a:defRPr/>
            </a:pPr>
            <a:fld id="{61977215-752F-4259-83A6-5D6946246C3A}" type="slidenum">
              <a:rPr lang="es-ES" altLang="es-CO"/>
              <a:pPr>
                <a:defRPr/>
              </a:pPr>
              <a:t>‹Nº›</a:t>
            </a:fld>
            <a:endParaRPr lang="es-ES" altLang="es-CO"/>
          </a:p>
        </p:txBody>
      </p:sp>
    </p:spTree>
    <p:extLst>
      <p:ext uri="{BB962C8B-B14F-4D97-AF65-F5344CB8AC3E}">
        <p14:creationId xmlns:p14="http://schemas.microsoft.com/office/powerpoint/2010/main" val="94575619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17"/>
          <p:cNvSpPr>
            <a:spLocks noGrp="1" noChangeArrowheads="1"/>
          </p:cNvSpPr>
          <p:nvPr>
            <p:ph type="dt" sz="half" idx="10"/>
          </p:nvPr>
        </p:nvSpPr>
        <p:spPr/>
        <p:txBody>
          <a:bodyPr/>
          <a:lstStyle>
            <a:lvl1pPr>
              <a:defRPr/>
            </a:lvl1pPr>
          </a:lstStyle>
          <a:p>
            <a:pPr>
              <a:defRPr/>
            </a:pPr>
            <a:endParaRPr lang="es-ES"/>
          </a:p>
        </p:txBody>
      </p:sp>
      <p:sp>
        <p:nvSpPr>
          <p:cNvPr id="4" name="Rectangle 18"/>
          <p:cNvSpPr>
            <a:spLocks noGrp="1" noChangeArrowheads="1"/>
          </p:cNvSpPr>
          <p:nvPr>
            <p:ph type="ftr" sz="quarter" idx="11"/>
          </p:nvPr>
        </p:nvSpPr>
        <p:spPr/>
        <p:txBody>
          <a:bodyPr/>
          <a:lstStyle>
            <a:lvl1pPr>
              <a:defRPr/>
            </a:lvl1pPr>
          </a:lstStyle>
          <a:p>
            <a:pPr>
              <a:defRPr/>
            </a:pPr>
            <a:endParaRPr lang="es-ES"/>
          </a:p>
        </p:txBody>
      </p:sp>
      <p:sp>
        <p:nvSpPr>
          <p:cNvPr id="5" name="Rectangle 19"/>
          <p:cNvSpPr>
            <a:spLocks noGrp="1" noChangeArrowheads="1"/>
          </p:cNvSpPr>
          <p:nvPr>
            <p:ph type="sldNum" sz="quarter" idx="12"/>
          </p:nvPr>
        </p:nvSpPr>
        <p:spPr/>
        <p:txBody>
          <a:bodyPr/>
          <a:lstStyle>
            <a:lvl1pPr>
              <a:defRPr/>
            </a:lvl1pPr>
          </a:lstStyle>
          <a:p>
            <a:pPr>
              <a:defRPr/>
            </a:pPr>
            <a:fld id="{244CE56A-1678-4572-8E6A-852CD33077AB}" type="slidenum">
              <a:rPr lang="es-ES" altLang="es-CO"/>
              <a:pPr>
                <a:defRPr/>
              </a:pPr>
              <a:t>‹Nº›</a:t>
            </a:fld>
            <a:endParaRPr lang="es-ES" altLang="es-CO"/>
          </a:p>
        </p:txBody>
      </p:sp>
    </p:spTree>
    <p:extLst>
      <p:ext uri="{BB962C8B-B14F-4D97-AF65-F5344CB8AC3E}">
        <p14:creationId xmlns:p14="http://schemas.microsoft.com/office/powerpoint/2010/main" val="108347288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p:txBody>
          <a:bodyPr/>
          <a:lstStyle>
            <a:lvl1pPr>
              <a:defRPr/>
            </a:lvl1pPr>
          </a:lstStyle>
          <a:p>
            <a:pPr>
              <a:defRPr/>
            </a:pPr>
            <a:endParaRPr lang="es-ES"/>
          </a:p>
        </p:txBody>
      </p:sp>
      <p:sp>
        <p:nvSpPr>
          <p:cNvPr id="3" name="Rectangle 18"/>
          <p:cNvSpPr>
            <a:spLocks noGrp="1" noChangeArrowheads="1"/>
          </p:cNvSpPr>
          <p:nvPr>
            <p:ph type="ftr" sz="quarter" idx="11"/>
          </p:nvPr>
        </p:nvSpPr>
        <p:spPr/>
        <p:txBody>
          <a:bodyPr/>
          <a:lstStyle>
            <a:lvl1pPr>
              <a:defRPr/>
            </a:lvl1pPr>
          </a:lstStyle>
          <a:p>
            <a:pPr>
              <a:defRPr/>
            </a:pPr>
            <a:endParaRPr lang="es-ES"/>
          </a:p>
        </p:txBody>
      </p:sp>
      <p:sp>
        <p:nvSpPr>
          <p:cNvPr id="4" name="Rectangle 19"/>
          <p:cNvSpPr>
            <a:spLocks noGrp="1" noChangeArrowheads="1"/>
          </p:cNvSpPr>
          <p:nvPr>
            <p:ph type="sldNum" sz="quarter" idx="12"/>
          </p:nvPr>
        </p:nvSpPr>
        <p:spPr/>
        <p:txBody>
          <a:bodyPr/>
          <a:lstStyle>
            <a:lvl1pPr>
              <a:defRPr/>
            </a:lvl1pPr>
          </a:lstStyle>
          <a:p>
            <a:pPr>
              <a:defRPr/>
            </a:pPr>
            <a:fld id="{44E22FF1-E7AE-4B11-A531-EEE3F0A4DA36}" type="slidenum">
              <a:rPr lang="es-ES" altLang="es-CO"/>
              <a:pPr>
                <a:defRPr/>
              </a:pPr>
              <a:t>‹Nº›</a:t>
            </a:fld>
            <a:endParaRPr lang="es-ES" altLang="es-CO"/>
          </a:p>
        </p:txBody>
      </p:sp>
    </p:spTree>
    <p:extLst>
      <p:ext uri="{BB962C8B-B14F-4D97-AF65-F5344CB8AC3E}">
        <p14:creationId xmlns:p14="http://schemas.microsoft.com/office/powerpoint/2010/main" val="76462305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17"/>
          <p:cNvSpPr>
            <a:spLocks noGrp="1" noChangeArrowheads="1"/>
          </p:cNvSpPr>
          <p:nvPr>
            <p:ph type="dt" sz="half" idx="10"/>
          </p:nvPr>
        </p:nvSpPr>
        <p:spPr/>
        <p:txBody>
          <a:bodyPr/>
          <a:lstStyle>
            <a:lvl1pPr>
              <a:defRPr/>
            </a:lvl1pPr>
          </a:lstStyle>
          <a:p>
            <a:pPr>
              <a:defRPr/>
            </a:pPr>
            <a:endParaRPr lang="es-ES"/>
          </a:p>
        </p:txBody>
      </p:sp>
      <p:sp>
        <p:nvSpPr>
          <p:cNvPr id="6" name="Rectangle 18"/>
          <p:cNvSpPr>
            <a:spLocks noGrp="1" noChangeArrowheads="1"/>
          </p:cNvSpPr>
          <p:nvPr>
            <p:ph type="ftr" sz="quarter" idx="11"/>
          </p:nvPr>
        </p:nvSpPr>
        <p:spPr/>
        <p:txBody>
          <a:bodyPr/>
          <a:lstStyle>
            <a:lvl1pPr>
              <a:defRPr/>
            </a:lvl1pPr>
          </a:lstStyle>
          <a:p>
            <a:pPr>
              <a:defRPr/>
            </a:pPr>
            <a:endParaRPr lang="es-ES"/>
          </a:p>
        </p:txBody>
      </p:sp>
      <p:sp>
        <p:nvSpPr>
          <p:cNvPr id="7" name="Rectangle 19"/>
          <p:cNvSpPr>
            <a:spLocks noGrp="1" noChangeArrowheads="1"/>
          </p:cNvSpPr>
          <p:nvPr>
            <p:ph type="sldNum" sz="quarter" idx="12"/>
          </p:nvPr>
        </p:nvSpPr>
        <p:spPr/>
        <p:txBody>
          <a:bodyPr/>
          <a:lstStyle>
            <a:lvl1pPr>
              <a:defRPr/>
            </a:lvl1pPr>
          </a:lstStyle>
          <a:p>
            <a:pPr>
              <a:defRPr/>
            </a:pPr>
            <a:fld id="{205919BD-6361-48EB-AE6C-7D40FA569398}" type="slidenum">
              <a:rPr lang="es-ES" altLang="es-CO"/>
              <a:pPr>
                <a:defRPr/>
              </a:pPr>
              <a:t>‹Nº›</a:t>
            </a:fld>
            <a:endParaRPr lang="es-ES" altLang="es-CO"/>
          </a:p>
        </p:txBody>
      </p:sp>
    </p:spTree>
    <p:extLst>
      <p:ext uri="{BB962C8B-B14F-4D97-AF65-F5344CB8AC3E}">
        <p14:creationId xmlns:p14="http://schemas.microsoft.com/office/powerpoint/2010/main" val="155555247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17"/>
          <p:cNvSpPr>
            <a:spLocks noGrp="1" noChangeArrowheads="1"/>
          </p:cNvSpPr>
          <p:nvPr>
            <p:ph type="dt" sz="half" idx="10"/>
          </p:nvPr>
        </p:nvSpPr>
        <p:spPr/>
        <p:txBody>
          <a:bodyPr/>
          <a:lstStyle>
            <a:lvl1pPr>
              <a:defRPr/>
            </a:lvl1pPr>
          </a:lstStyle>
          <a:p>
            <a:pPr>
              <a:defRPr/>
            </a:pPr>
            <a:endParaRPr lang="es-ES"/>
          </a:p>
        </p:txBody>
      </p:sp>
      <p:sp>
        <p:nvSpPr>
          <p:cNvPr id="6" name="Rectangle 18"/>
          <p:cNvSpPr>
            <a:spLocks noGrp="1" noChangeArrowheads="1"/>
          </p:cNvSpPr>
          <p:nvPr>
            <p:ph type="ftr" sz="quarter" idx="11"/>
          </p:nvPr>
        </p:nvSpPr>
        <p:spPr/>
        <p:txBody>
          <a:bodyPr/>
          <a:lstStyle>
            <a:lvl1pPr>
              <a:defRPr/>
            </a:lvl1pPr>
          </a:lstStyle>
          <a:p>
            <a:pPr>
              <a:defRPr/>
            </a:pPr>
            <a:endParaRPr lang="es-ES"/>
          </a:p>
        </p:txBody>
      </p:sp>
      <p:sp>
        <p:nvSpPr>
          <p:cNvPr id="7" name="Rectangle 19"/>
          <p:cNvSpPr>
            <a:spLocks noGrp="1" noChangeArrowheads="1"/>
          </p:cNvSpPr>
          <p:nvPr>
            <p:ph type="sldNum" sz="quarter" idx="12"/>
          </p:nvPr>
        </p:nvSpPr>
        <p:spPr/>
        <p:txBody>
          <a:bodyPr/>
          <a:lstStyle>
            <a:lvl1pPr>
              <a:defRPr/>
            </a:lvl1pPr>
          </a:lstStyle>
          <a:p>
            <a:pPr>
              <a:defRPr/>
            </a:pPr>
            <a:fld id="{1A69504F-8A10-4C3E-9FFB-CF208C17CD07}" type="slidenum">
              <a:rPr lang="es-ES" altLang="es-CO"/>
              <a:pPr>
                <a:defRPr/>
              </a:pPr>
              <a:t>‹Nº›</a:t>
            </a:fld>
            <a:endParaRPr lang="es-ES" altLang="es-CO"/>
          </a:p>
        </p:txBody>
      </p:sp>
    </p:spTree>
    <p:extLst>
      <p:ext uri="{BB962C8B-B14F-4D97-AF65-F5344CB8AC3E}">
        <p14:creationId xmlns:p14="http://schemas.microsoft.com/office/powerpoint/2010/main" val="189906965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17"/>
          <p:cNvSpPr>
            <a:spLocks noGrp="1" noChangeArrowheads="1"/>
          </p:cNvSpPr>
          <p:nvPr>
            <p:ph type="dt" sz="half" idx="10"/>
          </p:nvPr>
        </p:nvSpPr>
        <p:spPr/>
        <p:txBody>
          <a:bodyPr/>
          <a:lstStyle>
            <a:lvl1pPr>
              <a:defRPr/>
            </a:lvl1pPr>
          </a:lstStyle>
          <a:p>
            <a:pPr>
              <a:defRPr/>
            </a:pPr>
            <a:endParaRPr lang="es-ES"/>
          </a:p>
        </p:txBody>
      </p:sp>
      <p:sp>
        <p:nvSpPr>
          <p:cNvPr id="5" name="Rectangle 18"/>
          <p:cNvSpPr>
            <a:spLocks noGrp="1" noChangeArrowheads="1"/>
          </p:cNvSpPr>
          <p:nvPr>
            <p:ph type="ftr" sz="quarter" idx="11"/>
          </p:nvPr>
        </p:nvSpPr>
        <p:spPr/>
        <p:txBody>
          <a:bodyPr/>
          <a:lstStyle>
            <a:lvl1pPr>
              <a:defRPr/>
            </a:lvl1pPr>
          </a:lstStyle>
          <a:p>
            <a:pPr>
              <a:defRPr/>
            </a:pPr>
            <a:endParaRPr lang="es-ES"/>
          </a:p>
        </p:txBody>
      </p:sp>
      <p:sp>
        <p:nvSpPr>
          <p:cNvPr id="6" name="Rectangle 19"/>
          <p:cNvSpPr>
            <a:spLocks noGrp="1" noChangeArrowheads="1"/>
          </p:cNvSpPr>
          <p:nvPr>
            <p:ph type="sldNum" sz="quarter" idx="12"/>
          </p:nvPr>
        </p:nvSpPr>
        <p:spPr/>
        <p:txBody>
          <a:bodyPr/>
          <a:lstStyle>
            <a:lvl1pPr>
              <a:defRPr/>
            </a:lvl1pPr>
          </a:lstStyle>
          <a:p>
            <a:pPr>
              <a:defRPr/>
            </a:pPr>
            <a:fld id="{BB06D1F3-2D03-4F46-8F34-9C8CF090D1E1}" type="slidenum">
              <a:rPr lang="es-ES" altLang="es-CO"/>
              <a:pPr>
                <a:defRPr/>
              </a:pPr>
              <a:t>‹Nº›</a:t>
            </a:fld>
            <a:endParaRPr lang="es-ES" altLang="es-CO"/>
          </a:p>
        </p:txBody>
      </p:sp>
    </p:spTree>
    <p:extLst>
      <p:ext uri="{BB962C8B-B14F-4D97-AF65-F5344CB8AC3E}">
        <p14:creationId xmlns:p14="http://schemas.microsoft.com/office/powerpoint/2010/main" val="1347811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3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43480" y="2218267"/>
            <a:ext cx="354060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457200" y="2870201"/>
            <a:ext cx="3813048" cy="2920998"/>
          </a:xfrm>
        </p:spPr>
        <p:txBody>
          <a:bodyPr anchor="t">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711120" y="2218267"/>
            <a:ext cx="35184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4416552" y="2870201"/>
            <a:ext cx="3813048" cy="2920998"/>
          </a:xfrm>
        </p:spPr>
        <p:txBody>
          <a:bodyPr anchor="t">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B3E37CF-60CA-4F7E-AC7F-8886A49B619B}" type="datetimeFigureOut">
              <a:rPr lang="es-CO" smtClean="0"/>
              <a:t>25/05/2020</a:t>
            </a:fld>
            <a:endParaRPr lang="es-CO" dirty="0"/>
          </a:p>
        </p:txBody>
      </p:sp>
      <p:sp>
        <p:nvSpPr>
          <p:cNvPr id="8" name="Footer Placeholder 7"/>
          <p:cNvSpPr>
            <a:spLocks noGrp="1"/>
          </p:cNvSpPr>
          <p:nvPr>
            <p:ph type="ftr" sz="quarter" idx="11"/>
          </p:nvPr>
        </p:nvSpPr>
        <p:spPr/>
        <p:txBody>
          <a:bodyPr/>
          <a:lstStyle/>
          <a:p>
            <a:endParaRPr lang="es-CO" dirty="0"/>
          </a:p>
        </p:txBody>
      </p:sp>
      <p:sp>
        <p:nvSpPr>
          <p:cNvPr id="9" name="Slide Number Placeholder 8"/>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258410552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24650" y="304800"/>
            <a:ext cx="1885950"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066800" y="304800"/>
            <a:ext cx="55054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17"/>
          <p:cNvSpPr>
            <a:spLocks noGrp="1" noChangeArrowheads="1"/>
          </p:cNvSpPr>
          <p:nvPr>
            <p:ph type="dt" sz="half" idx="10"/>
          </p:nvPr>
        </p:nvSpPr>
        <p:spPr/>
        <p:txBody>
          <a:bodyPr/>
          <a:lstStyle>
            <a:lvl1pPr>
              <a:defRPr/>
            </a:lvl1pPr>
          </a:lstStyle>
          <a:p>
            <a:pPr>
              <a:defRPr/>
            </a:pPr>
            <a:endParaRPr lang="es-ES"/>
          </a:p>
        </p:txBody>
      </p:sp>
      <p:sp>
        <p:nvSpPr>
          <p:cNvPr id="5" name="Rectangle 18"/>
          <p:cNvSpPr>
            <a:spLocks noGrp="1" noChangeArrowheads="1"/>
          </p:cNvSpPr>
          <p:nvPr>
            <p:ph type="ftr" sz="quarter" idx="11"/>
          </p:nvPr>
        </p:nvSpPr>
        <p:spPr/>
        <p:txBody>
          <a:bodyPr/>
          <a:lstStyle>
            <a:lvl1pPr>
              <a:defRPr/>
            </a:lvl1pPr>
          </a:lstStyle>
          <a:p>
            <a:pPr>
              <a:defRPr/>
            </a:pPr>
            <a:endParaRPr lang="es-ES"/>
          </a:p>
        </p:txBody>
      </p:sp>
      <p:sp>
        <p:nvSpPr>
          <p:cNvPr id="6" name="Rectangle 19"/>
          <p:cNvSpPr>
            <a:spLocks noGrp="1" noChangeArrowheads="1"/>
          </p:cNvSpPr>
          <p:nvPr>
            <p:ph type="sldNum" sz="quarter" idx="12"/>
          </p:nvPr>
        </p:nvSpPr>
        <p:spPr/>
        <p:txBody>
          <a:bodyPr/>
          <a:lstStyle>
            <a:lvl1pPr>
              <a:defRPr/>
            </a:lvl1pPr>
          </a:lstStyle>
          <a:p>
            <a:pPr>
              <a:defRPr/>
            </a:pPr>
            <a:fld id="{0D3D1AFB-3E89-42B2-8EA0-E7935C3DF2A2}" type="slidenum">
              <a:rPr lang="es-ES" altLang="es-CO"/>
              <a:pPr>
                <a:defRPr/>
              </a:pPr>
              <a:t>‹Nº›</a:t>
            </a:fld>
            <a:endParaRPr lang="es-ES" altLang="es-CO"/>
          </a:p>
        </p:txBody>
      </p:sp>
    </p:spTree>
    <p:extLst>
      <p:ext uri="{BB962C8B-B14F-4D97-AF65-F5344CB8AC3E}">
        <p14:creationId xmlns:p14="http://schemas.microsoft.com/office/powerpoint/2010/main" val="20792028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objAndTwoObj" preserve="1">
  <p:cSld name="Título, 1 obje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1066800" y="304800"/>
            <a:ext cx="7543800" cy="1431925"/>
          </a:xfrm>
        </p:spPr>
        <p:txBody>
          <a:bodyPr/>
          <a:lstStyle/>
          <a:p>
            <a:r>
              <a:rPr lang="es-ES"/>
              <a:t>Haga clic para modificar el estilo de título del patrón</a:t>
            </a:r>
          </a:p>
        </p:txBody>
      </p:sp>
      <p:sp>
        <p:nvSpPr>
          <p:cNvPr id="3" name="2 Marcador de contenido"/>
          <p:cNvSpPr>
            <a:spLocks noGrp="1"/>
          </p:cNvSpPr>
          <p:nvPr>
            <p:ph sz="half" idx="1"/>
          </p:nvPr>
        </p:nvSpPr>
        <p:spPr>
          <a:xfrm>
            <a:off x="1066800" y="1981200"/>
            <a:ext cx="3695700" cy="4114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quarter" idx="2"/>
          </p:nvPr>
        </p:nvSpPr>
        <p:spPr>
          <a:xfrm>
            <a:off x="4914900" y="1981200"/>
            <a:ext cx="3695700" cy="1981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contenido"/>
          <p:cNvSpPr>
            <a:spLocks noGrp="1"/>
          </p:cNvSpPr>
          <p:nvPr>
            <p:ph sz="quarter" idx="3"/>
          </p:nvPr>
        </p:nvSpPr>
        <p:spPr>
          <a:xfrm>
            <a:off x="4914900" y="4114800"/>
            <a:ext cx="3695700" cy="1981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Rectangle 17"/>
          <p:cNvSpPr>
            <a:spLocks noGrp="1" noChangeArrowheads="1"/>
          </p:cNvSpPr>
          <p:nvPr>
            <p:ph type="dt" sz="half" idx="10"/>
          </p:nvPr>
        </p:nvSpPr>
        <p:spPr/>
        <p:txBody>
          <a:bodyPr/>
          <a:lstStyle>
            <a:lvl1pPr>
              <a:defRPr/>
            </a:lvl1pPr>
          </a:lstStyle>
          <a:p>
            <a:pPr>
              <a:defRPr/>
            </a:pPr>
            <a:endParaRPr lang="es-ES"/>
          </a:p>
        </p:txBody>
      </p:sp>
      <p:sp>
        <p:nvSpPr>
          <p:cNvPr id="7" name="Rectangle 18"/>
          <p:cNvSpPr>
            <a:spLocks noGrp="1" noChangeArrowheads="1"/>
          </p:cNvSpPr>
          <p:nvPr>
            <p:ph type="ftr" sz="quarter" idx="11"/>
          </p:nvPr>
        </p:nvSpPr>
        <p:spPr/>
        <p:txBody>
          <a:bodyPr/>
          <a:lstStyle>
            <a:lvl1pPr>
              <a:defRPr/>
            </a:lvl1pPr>
          </a:lstStyle>
          <a:p>
            <a:pPr>
              <a:defRPr/>
            </a:pPr>
            <a:endParaRPr lang="es-ES"/>
          </a:p>
        </p:txBody>
      </p:sp>
      <p:sp>
        <p:nvSpPr>
          <p:cNvPr id="8" name="Rectangle 19"/>
          <p:cNvSpPr>
            <a:spLocks noGrp="1" noChangeArrowheads="1"/>
          </p:cNvSpPr>
          <p:nvPr>
            <p:ph type="sldNum" sz="quarter" idx="12"/>
          </p:nvPr>
        </p:nvSpPr>
        <p:spPr/>
        <p:txBody>
          <a:bodyPr/>
          <a:lstStyle>
            <a:lvl1pPr>
              <a:defRPr/>
            </a:lvl1pPr>
          </a:lstStyle>
          <a:p>
            <a:pPr>
              <a:defRPr/>
            </a:pPr>
            <a:fld id="{859610B3-F9A0-4FA8-B946-106DABB31BCA}" type="slidenum">
              <a:rPr lang="es-ES" altLang="es-CO"/>
              <a:pPr>
                <a:defRPr/>
              </a:pPr>
              <a:t>‹Nº›</a:t>
            </a:fld>
            <a:endParaRPr lang="es-ES" altLang="es-CO"/>
          </a:p>
        </p:txBody>
      </p:sp>
    </p:spTree>
    <p:extLst>
      <p:ext uri="{BB962C8B-B14F-4D97-AF65-F5344CB8AC3E}">
        <p14:creationId xmlns:p14="http://schemas.microsoft.com/office/powerpoint/2010/main" val="4037547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609601"/>
            <a:ext cx="7772400" cy="1456267"/>
          </a:xfrm>
        </p:spPr>
        <p:txBody>
          <a:bodyPr>
            <a:normAutofit/>
          </a:bodyPr>
          <a:lstStyle>
            <a:lvl1pPr>
              <a:defRPr sz="3200"/>
            </a:lvl1p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B3E37CF-60CA-4F7E-AC7F-8886A49B619B}" type="datetimeFigureOut">
              <a:rPr lang="es-CO" smtClean="0"/>
              <a:t>25/05/2020</a:t>
            </a:fld>
            <a:endParaRPr lang="es-CO" dirty="0"/>
          </a:p>
        </p:txBody>
      </p:sp>
      <p:sp>
        <p:nvSpPr>
          <p:cNvPr id="4" name="Footer Placeholder 3"/>
          <p:cNvSpPr>
            <a:spLocks noGrp="1"/>
          </p:cNvSpPr>
          <p:nvPr>
            <p:ph type="ftr" sz="quarter" idx="11"/>
          </p:nvPr>
        </p:nvSpPr>
        <p:spPr/>
        <p:txBody>
          <a:bodyPr/>
          <a:lstStyle/>
          <a:p>
            <a:endParaRPr lang="es-CO" dirty="0"/>
          </a:p>
        </p:txBody>
      </p:sp>
      <p:sp>
        <p:nvSpPr>
          <p:cNvPr id="5" name="Slide Number Placeholder 4"/>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2766501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Date Placeholder 1"/>
          <p:cNvSpPr>
            <a:spLocks noGrp="1"/>
          </p:cNvSpPr>
          <p:nvPr>
            <p:ph type="dt" sz="half" idx="10"/>
          </p:nvPr>
        </p:nvSpPr>
        <p:spPr/>
        <p:txBody>
          <a:bodyPr/>
          <a:lstStyle/>
          <a:p>
            <a:fld id="{DB3E37CF-60CA-4F7E-AC7F-8886A49B619B}" type="datetimeFigureOut">
              <a:rPr lang="es-CO" smtClean="0"/>
              <a:t>25/05/2020</a:t>
            </a:fld>
            <a:endParaRPr lang="es-CO" dirty="0"/>
          </a:p>
        </p:txBody>
      </p:sp>
      <p:sp>
        <p:nvSpPr>
          <p:cNvPr id="3" name="Footer Placeholder 2"/>
          <p:cNvSpPr>
            <a:spLocks noGrp="1"/>
          </p:cNvSpPr>
          <p:nvPr>
            <p:ph type="ftr" sz="quarter" idx="11"/>
          </p:nvPr>
        </p:nvSpPr>
        <p:spPr/>
        <p:txBody>
          <a:bodyPr/>
          <a:lstStyle/>
          <a:p>
            <a:endParaRPr lang="es-CO" dirty="0"/>
          </a:p>
        </p:txBody>
      </p:sp>
      <p:sp>
        <p:nvSpPr>
          <p:cNvPr id="4" name="Slide Number Placeholder 3"/>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2910883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1718" y="1557868"/>
            <a:ext cx="2862910" cy="1439332"/>
          </a:xfrm>
        </p:spPr>
        <p:txBody>
          <a:bodyPr anchor="b">
            <a:normAutofit/>
          </a:bodyPr>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606144" y="609601"/>
            <a:ext cx="4627975" cy="5181600"/>
          </a:xfrm>
        </p:spPr>
        <p:txBody>
          <a:bodyPr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61718" y="2997200"/>
            <a:ext cx="2862910" cy="184573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DB3E37CF-60CA-4F7E-AC7F-8886A49B619B}" type="datetimeFigureOut">
              <a:rPr lang="es-CO" smtClean="0"/>
              <a:t>25/05/2020</a:t>
            </a:fld>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2798031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2128" y="1735672"/>
            <a:ext cx="4097204" cy="1371600"/>
          </a:xfrm>
        </p:spPr>
        <p:txBody>
          <a:bodyPr anchor="b">
            <a:normAutofit/>
          </a:bodyPr>
          <a:lstStyle>
            <a:lvl1pPr algn="l">
              <a:defRPr sz="24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5029200" y="914400"/>
            <a:ext cx="3200400"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dirty="0"/>
            </a:lvl1pPr>
          </a:lstStyle>
          <a:p>
            <a:pPr marL="0" lvl="0" indent="0" algn="ctr">
              <a:buNone/>
            </a:pPr>
            <a:r>
              <a:rPr lang="es-ES"/>
              <a:t>Haga clic en el icono para agregar una imagen</a:t>
            </a:r>
            <a:endParaRPr lang="en-US" dirty="0"/>
          </a:p>
        </p:txBody>
      </p:sp>
      <p:sp>
        <p:nvSpPr>
          <p:cNvPr id="4" name="Text Placeholder 3"/>
          <p:cNvSpPr>
            <a:spLocks noGrp="1"/>
          </p:cNvSpPr>
          <p:nvPr>
            <p:ph type="body" sz="half" idx="2"/>
          </p:nvPr>
        </p:nvSpPr>
        <p:spPr>
          <a:xfrm>
            <a:off x="462128" y="3107272"/>
            <a:ext cx="409720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5" name="Date Placeholder 4"/>
          <p:cNvSpPr>
            <a:spLocks noGrp="1"/>
          </p:cNvSpPr>
          <p:nvPr>
            <p:ph type="dt" sz="half" idx="10"/>
          </p:nvPr>
        </p:nvSpPr>
        <p:spPr/>
        <p:txBody>
          <a:bodyPr/>
          <a:lstStyle/>
          <a:p>
            <a:fld id="{DB3E37CF-60CA-4F7E-AC7F-8886A49B619B}" type="datetimeFigureOut">
              <a:rPr lang="es-CO" smtClean="0"/>
              <a:t>25/05/2020</a:t>
            </a:fld>
            <a:endParaRPr lang="es-CO" dirty="0"/>
          </a:p>
        </p:txBody>
      </p:sp>
      <p:sp>
        <p:nvSpPr>
          <p:cNvPr id="6" name="Footer Placeholder 5"/>
          <p:cNvSpPr>
            <a:spLocks noGrp="1"/>
          </p:cNvSpPr>
          <p:nvPr>
            <p:ph type="ftr" sz="quarter" idx="11"/>
          </p:nvPr>
        </p:nvSpPr>
        <p:spPr/>
        <p:txBody>
          <a:bodyPr/>
          <a:lstStyle/>
          <a:p>
            <a:endParaRPr lang="es-CO" dirty="0"/>
          </a:p>
        </p:txBody>
      </p:sp>
      <p:sp>
        <p:nvSpPr>
          <p:cNvPr id="7" name="Slide Number Placeholder 6"/>
          <p:cNvSpPr>
            <a:spLocks noGrp="1"/>
          </p:cNvSpPr>
          <p:nvPr>
            <p:ph type="sldNum" sz="quarter" idx="12"/>
          </p:nvPr>
        </p:nvSpPr>
        <p:spPr/>
        <p:txBody>
          <a:bodyPr/>
          <a:lstStyle/>
          <a:p>
            <a:fld id="{EF0031B0-5D57-425A-B543-A3B7CBF5E319}" type="slidenum">
              <a:rPr lang="es-CO" smtClean="0"/>
              <a:t>‹Nº›</a:t>
            </a:fld>
            <a:endParaRPr lang="es-CO" dirty="0"/>
          </a:p>
        </p:txBody>
      </p:sp>
    </p:spTree>
    <p:extLst>
      <p:ext uri="{BB962C8B-B14F-4D97-AF65-F5344CB8AC3E}">
        <p14:creationId xmlns:p14="http://schemas.microsoft.com/office/powerpoint/2010/main" val="3113344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theme" Target="../theme/theme4.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1"/>
            <a:ext cx="7772400" cy="1456267"/>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57200" y="2142068"/>
            <a:ext cx="7772400" cy="3649133"/>
          </a:xfrm>
          <a:prstGeom prst="rect">
            <a:avLst/>
          </a:prstGeom>
        </p:spPr>
        <p:txBody>
          <a:bodyPr vert="horz" lIns="91440" tIns="45720" rIns="91440" bIns="45720" rtlCol="0" anchor="ctr">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523712" y="5870576"/>
            <a:ext cx="1212173"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B3E37CF-60CA-4F7E-AC7F-8886A49B619B}" type="datetimeFigureOut">
              <a:rPr lang="es-CO" smtClean="0"/>
              <a:t>25/05/2020</a:t>
            </a:fld>
            <a:endParaRPr lang="es-CO" dirty="0"/>
          </a:p>
        </p:txBody>
      </p:sp>
      <p:sp>
        <p:nvSpPr>
          <p:cNvPr id="5" name="Footer Placeholder 4"/>
          <p:cNvSpPr>
            <a:spLocks noGrp="1"/>
          </p:cNvSpPr>
          <p:nvPr>
            <p:ph type="ftr" sz="quarter" idx="3"/>
          </p:nvPr>
        </p:nvSpPr>
        <p:spPr>
          <a:xfrm>
            <a:off x="457200" y="5870576"/>
            <a:ext cx="5990311"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s-CO" dirty="0"/>
          </a:p>
        </p:txBody>
      </p:sp>
      <p:sp>
        <p:nvSpPr>
          <p:cNvPr id="6" name="Slide Number Placeholder 5"/>
          <p:cNvSpPr>
            <a:spLocks noGrp="1"/>
          </p:cNvSpPr>
          <p:nvPr>
            <p:ph type="sldNum" sz="quarter" idx="4"/>
          </p:nvPr>
        </p:nvSpPr>
        <p:spPr>
          <a:xfrm>
            <a:off x="7812085" y="5870576"/>
            <a:ext cx="417516"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F0031B0-5D57-425A-B543-A3B7CBF5E319}" type="slidenum">
              <a:rPr lang="es-CO" smtClean="0"/>
              <a:t>‹Nº›</a:t>
            </a:fld>
            <a:endParaRPr lang="es-CO" dirty="0"/>
          </a:p>
        </p:txBody>
      </p:sp>
    </p:spTree>
    <p:extLst>
      <p:ext uri="{BB962C8B-B14F-4D97-AF65-F5344CB8AC3E}">
        <p14:creationId xmlns:p14="http://schemas.microsoft.com/office/powerpoint/2010/main" val="3390640406"/>
      </p:ext>
    </p:extLst>
  </p:cSld>
  <p:clrMap bg1="dk1" tx1="lt1" bg2="dk2" tx2="lt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 id="2147483839" r:id="rId12"/>
    <p:sldLayoutId id="2147483840" r:id="rId13"/>
    <p:sldLayoutId id="2147483841" r:id="rId14"/>
    <p:sldLayoutId id="2147483842" r:id="rId15"/>
    <p:sldLayoutId id="2147483843" r:id="rId16"/>
    <p:sldLayoutId id="2147483844"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81CEFB-F30D-43A6-86F3-8E9BB59773AF}" type="datetimeFigureOut">
              <a:rPr lang="en-US" smtClean="0"/>
              <a:pPr/>
              <a:t>5/25/2020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3C57E1-2A3D-47C9-87C1-7E8C8EE3BB23}" type="slidenum">
              <a:rPr lang="en-US" smtClean="0"/>
              <a:pPr/>
              <a:t>‹Nº›</a:t>
            </a:fld>
            <a:endParaRPr lang="en-US"/>
          </a:p>
        </p:txBody>
      </p:sp>
    </p:spTree>
    <p:extLst>
      <p:ext uri="{BB962C8B-B14F-4D97-AF65-F5344CB8AC3E}">
        <p14:creationId xmlns:p14="http://schemas.microsoft.com/office/powerpoint/2010/main" val="195623292"/>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04001A"/>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84C0F8-9208-43A9-9668-CA85F251852E}" type="datetimeFigureOut">
              <a:rPr lang="es-CO" smtClean="0"/>
              <a:t>25/05/2020</a:t>
            </a:fld>
            <a:endParaRPr lang="es-CO"/>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0CC834-7256-4EC2-9AD9-81D7F7DED8A2}" type="slidenum">
              <a:rPr lang="es-CO" smtClean="0"/>
              <a:t>‹Nº›</a:t>
            </a:fld>
            <a:endParaRPr lang="es-CO"/>
          </a:p>
        </p:txBody>
      </p:sp>
    </p:spTree>
    <p:extLst>
      <p:ext uri="{BB962C8B-B14F-4D97-AF65-F5344CB8AC3E}">
        <p14:creationId xmlns:p14="http://schemas.microsoft.com/office/powerpoint/2010/main" val="2652372285"/>
      </p:ext>
    </p:extLst>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350"/>
            <a:ext cx="9140825" cy="6851650"/>
            <a:chOff x="0" y="4"/>
            <a:chExt cx="5758" cy="4316"/>
          </a:xfrm>
        </p:grpSpPr>
        <p:sp>
          <p:nvSpPr>
            <p:cNvPr id="1032" name="Freeform 3"/>
            <p:cNvSpPr>
              <a:spLocks/>
            </p:cNvSpPr>
            <p:nvPr/>
          </p:nvSpPr>
          <p:spPr bwMode="hidden">
            <a:xfrm>
              <a:off x="558" y="1161"/>
              <a:ext cx="5200" cy="3159"/>
            </a:xfrm>
            <a:custGeom>
              <a:avLst/>
              <a:gdLst>
                <a:gd name="T0" fmla="*/ 0 w 5184"/>
                <a:gd name="T1" fmla="*/ 3159 h 3159"/>
                <a:gd name="T2" fmla="*/ 6007 w 5184"/>
                <a:gd name="T3" fmla="*/ 3159 h 3159"/>
                <a:gd name="T4" fmla="*/ 6007 w 5184"/>
                <a:gd name="T5" fmla="*/ 0 h 3159"/>
                <a:gd name="T6" fmla="*/ 0 w 5184"/>
                <a:gd name="T7" fmla="*/ 0 h 3159"/>
                <a:gd name="T8" fmla="*/ 0 w 5184"/>
                <a:gd name="T9" fmla="*/ 3159 h 3159"/>
                <a:gd name="T10" fmla="*/ 0 w 5184"/>
                <a:gd name="T11" fmla="*/ 3159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84" h="3159">
                  <a:moveTo>
                    <a:pt x="0" y="3159"/>
                  </a:moveTo>
                  <a:lnTo>
                    <a:pt x="5184" y="3159"/>
                  </a:lnTo>
                  <a:lnTo>
                    <a:pt x="5184" y="0"/>
                  </a:lnTo>
                  <a:lnTo>
                    <a:pt x="0" y="0"/>
                  </a:lnTo>
                  <a:lnTo>
                    <a:pt x="0" y="3159"/>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033" name="Freeform 4"/>
            <p:cNvSpPr>
              <a:spLocks/>
            </p:cNvSpPr>
            <p:nvPr/>
          </p:nvSpPr>
          <p:spPr bwMode="hidden">
            <a:xfrm>
              <a:off x="0" y="1161"/>
              <a:ext cx="558" cy="3159"/>
            </a:xfrm>
            <a:custGeom>
              <a:avLst/>
              <a:gdLst>
                <a:gd name="T0" fmla="*/ 0 w 556"/>
                <a:gd name="T1" fmla="*/ 0 h 3159"/>
                <a:gd name="T2" fmla="*/ 0 w 556"/>
                <a:gd name="T3" fmla="*/ 3159 h 3159"/>
                <a:gd name="T4" fmla="*/ 652 w 556"/>
                <a:gd name="T5" fmla="*/ 3159 h 3159"/>
                <a:gd name="T6" fmla="*/ 652 w 556"/>
                <a:gd name="T7" fmla="*/ 0 h 3159"/>
                <a:gd name="T8" fmla="*/ 0 w 556"/>
                <a:gd name="T9" fmla="*/ 0 h 3159"/>
                <a:gd name="T10" fmla="*/ 0 w 556"/>
                <a:gd name="T11" fmla="*/ 0 h 315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6" h="3159">
                  <a:moveTo>
                    <a:pt x="0" y="0"/>
                  </a:moveTo>
                  <a:lnTo>
                    <a:pt x="0" y="3159"/>
                  </a:lnTo>
                  <a:lnTo>
                    <a:pt x="556" y="3159"/>
                  </a:lnTo>
                  <a:lnTo>
                    <a:pt x="556" y="0"/>
                  </a:lnTo>
                  <a:lnTo>
                    <a:pt x="0"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grpSp>
          <p:nvGrpSpPr>
            <p:cNvPr id="1034" name="Group 5"/>
            <p:cNvGrpSpPr>
              <a:grpSpLocks/>
            </p:cNvGrpSpPr>
            <p:nvPr userDrawn="1"/>
          </p:nvGrpSpPr>
          <p:grpSpPr bwMode="auto">
            <a:xfrm>
              <a:off x="0" y="4"/>
              <a:ext cx="5758" cy="4316"/>
              <a:chOff x="0" y="4"/>
              <a:chExt cx="5758" cy="4316"/>
            </a:xfrm>
          </p:grpSpPr>
          <p:sp>
            <p:nvSpPr>
              <p:cNvPr id="1035" name="Freeform 6"/>
              <p:cNvSpPr>
                <a:spLocks/>
              </p:cNvSpPr>
              <p:nvPr/>
            </p:nvSpPr>
            <p:spPr bwMode="ltGray">
              <a:xfrm>
                <a:off x="552" y="4"/>
                <a:ext cx="12" cy="695"/>
              </a:xfrm>
              <a:custGeom>
                <a:avLst/>
                <a:gdLst>
                  <a:gd name="T0" fmla="*/ 12 w 12"/>
                  <a:gd name="T1" fmla="*/ 0 h 695"/>
                  <a:gd name="T2" fmla="*/ 0 w 12"/>
                  <a:gd name="T3" fmla="*/ 0 h 695"/>
                  <a:gd name="T4" fmla="*/ 0 w 12"/>
                  <a:gd name="T5" fmla="*/ 695 h 695"/>
                  <a:gd name="T6" fmla="*/ 12 w 12"/>
                  <a:gd name="T7" fmla="*/ 695 h 695"/>
                  <a:gd name="T8" fmla="*/ 12 w 12"/>
                  <a:gd name="T9" fmla="*/ 0 h 695"/>
                  <a:gd name="T10" fmla="*/ 12 w 12"/>
                  <a:gd name="T11" fmla="*/ 0 h 6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695">
                    <a:moveTo>
                      <a:pt x="12" y="0"/>
                    </a:moveTo>
                    <a:lnTo>
                      <a:pt x="0" y="0"/>
                    </a:lnTo>
                    <a:lnTo>
                      <a:pt x="0" y="695"/>
                    </a:lnTo>
                    <a:lnTo>
                      <a:pt x="12" y="695"/>
                    </a:lnTo>
                    <a:lnTo>
                      <a:pt x="12" y="0"/>
                    </a:lnTo>
                    <a:close/>
                  </a:path>
                </a:pathLst>
              </a:cu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036" name="Freeform 7"/>
              <p:cNvSpPr>
                <a:spLocks/>
              </p:cNvSpPr>
              <p:nvPr/>
            </p:nvSpPr>
            <p:spPr bwMode="ltGray">
              <a:xfrm>
                <a:off x="552" y="1623"/>
                <a:ext cx="12" cy="2697"/>
              </a:xfrm>
              <a:custGeom>
                <a:avLst/>
                <a:gdLst>
                  <a:gd name="T0" fmla="*/ 0 w 12"/>
                  <a:gd name="T1" fmla="*/ 2697 h 2697"/>
                  <a:gd name="T2" fmla="*/ 12 w 12"/>
                  <a:gd name="T3" fmla="*/ 2697 h 2697"/>
                  <a:gd name="T4" fmla="*/ 12 w 12"/>
                  <a:gd name="T5" fmla="*/ 0 h 2697"/>
                  <a:gd name="T6" fmla="*/ 0 w 12"/>
                  <a:gd name="T7" fmla="*/ 0 h 2697"/>
                  <a:gd name="T8" fmla="*/ 0 w 12"/>
                  <a:gd name="T9" fmla="*/ 2697 h 2697"/>
                  <a:gd name="T10" fmla="*/ 0 w 12"/>
                  <a:gd name="T11" fmla="*/ 2697 h 269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697">
                    <a:moveTo>
                      <a:pt x="0" y="2697"/>
                    </a:moveTo>
                    <a:lnTo>
                      <a:pt x="12" y="2697"/>
                    </a:lnTo>
                    <a:lnTo>
                      <a:pt x="12" y="0"/>
                    </a:lnTo>
                    <a:lnTo>
                      <a:pt x="0" y="0"/>
                    </a:lnTo>
                    <a:lnTo>
                      <a:pt x="0" y="2697"/>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037" name="Freeform 8"/>
              <p:cNvSpPr>
                <a:spLocks/>
              </p:cNvSpPr>
              <p:nvPr/>
            </p:nvSpPr>
            <p:spPr bwMode="ltGray">
              <a:xfrm>
                <a:off x="1019" y="1155"/>
                <a:ext cx="4739" cy="12"/>
              </a:xfrm>
              <a:custGeom>
                <a:avLst/>
                <a:gdLst>
                  <a:gd name="T0" fmla="*/ 5498 w 4724"/>
                  <a:gd name="T1" fmla="*/ 0 h 12"/>
                  <a:gd name="T2" fmla="*/ 0 w 4724"/>
                  <a:gd name="T3" fmla="*/ 0 h 12"/>
                  <a:gd name="T4" fmla="*/ 0 w 4724"/>
                  <a:gd name="T5" fmla="*/ 12 h 12"/>
                  <a:gd name="T6" fmla="*/ 5498 w 4724"/>
                  <a:gd name="T7" fmla="*/ 12 h 12"/>
                  <a:gd name="T8" fmla="*/ 5498 w 4724"/>
                  <a:gd name="T9" fmla="*/ 0 h 12"/>
                  <a:gd name="T10" fmla="*/ 5498 w 4724"/>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724" h="12">
                    <a:moveTo>
                      <a:pt x="4724" y="0"/>
                    </a:moveTo>
                    <a:lnTo>
                      <a:pt x="0" y="0"/>
                    </a:lnTo>
                    <a:lnTo>
                      <a:pt x="0" y="12"/>
                    </a:lnTo>
                    <a:lnTo>
                      <a:pt x="4724" y="12"/>
                    </a:lnTo>
                    <a:lnTo>
                      <a:pt x="4724" y="0"/>
                    </a:lnTo>
                    <a:close/>
                  </a:path>
                </a:pathLst>
              </a:cu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038" name="Freeform 9"/>
              <p:cNvSpPr>
                <a:spLocks/>
              </p:cNvSpPr>
              <p:nvPr/>
            </p:nvSpPr>
            <p:spPr bwMode="ltGray">
              <a:xfrm>
                <a:off x="552" y="1371"/>
                <a:ext cx="12" cy="252"/>
              </a:xfrm>
              <a:custGeom>
                <a:avLst/>
                <a:gdLst>
                  <a:gd name="T0" fmla="*/ 0 w 12"/>
                  <a:gd name="T1" fmla="*/ 252 h 252"/>
                  <a:gd name="T2" fmla="*/ 12 w 12"/>
                  <a:gd name="T3" fmla="*/ 252 h 252"/>
                  <a:gd name="T4" fmla="*/ 12 w 12"/>
                  <a:gd name="T5" fmla="*/ 0 h 252"/>
                  <a:gd name="T6" fmla="*/ 0 w 12"/>
                  <a:gd name="T7" fmla="*/ 0 h 252"/>
                  <a:gd name="T8" fmla="*/ 0 w 12"/>
                  <a:gd name="T9" fmla="*/ 252 h 252"/>
                  <a:gd name="T10" fmla="*/ 0 w 12"/>
                  <a:gd name="T11" fmla="*/ 252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0" y="252"/>
                    </a:moveTo>
                    <a:lnTo>
                      <a:pt x="12" y="252"/>
                    </a:lnTo>
                    <a:lnTo>
                      <a:pt x="12" y="0"/>
                    </a:lnTo>
                    <a:lnTo>
                      <a:pt x="0" y="0"/>
                    </a:lnTo>
                    <a:lnTo>
                      <a:pt x="0" y="252"/>
                    </a:ln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039" name="Freeform 10"/>
              <p:cNvSpPr>
                <a:spLocks/>
              </p:cNvSpPr>
              <p:nvPr/>
            </p:nvSpPr>
            <p:spPr bwMode="ltGray">
              <a:xfrm>
                <a:off x="552" y="699"/>
                <a:ext cx="12" cy="252"/>
              </a:xfrm>
              <a:custGeom>
                <a:avLst/>
                <a:gdLst>
                  <a:gd name="T0" fmla="*/ 12 w 12"/>
                  <a:gd name="T1" fmla="*/ 0 h 252"/>
                  <a:gd name="T2" fmla="*/ 0 w 12"/>
                  <a:gd name="T3" fmla="*/ 0 h 252"/>
                  <a:gd name="T4" fmla="*/ 0 w 12"/>
                  <a:gd name="T5" fmla="*/ 252 h 252"/>
                  <a:gd name="T6" fmla="*/ 12 w 12"/>
                  <a:gd name="T7" fmla="*/ 252 h 252"/>
                  <a:gd name="T8" fmla="*/ 12 w 12"/>
                  <a:gd name="T9" fmla="*/ 0 h 252"/>
                  <a:gd name="T10" fmla="*/ 12 w 12"/>
                  <a:gd name="T11" fmla="*/ 0 h 25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52">
                    <a:moveTo>
                      <a:pt x="12" y="0"/>
                    </a:moveTo>
                    <a:lnTo>
                      <a:pt x="0" y="0"/>
                    </a:lnTo>
                    <a:lnTo>
                      <a:pt x="0" y="252"/>
                    </a:lnTo>
                    <a:lnTo>
                      <a:pt x="12" y="252"/>
                    </a:lnTo>
                    <a:lnTo>
                      <a:pt x="12" y="0"/>
                    </a:ln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33803" name="Freeform 11"/>
              <p:cNvSpPr>
                <a:spLocks/>
              </p:cNvSpPr>
              <p:nvPr/>
            </p:nvSpPr>
            <p:spPr bwMode="ltGray">
              <a:xfrm>
                <a:off x="552" y="951"/>
                <a:ext cx="12" cy="420"/>
              </a:xfrm>
              <a:custGeom>
                <a:avLst/>
                <a:gdLst>
                  <a:gd name="T0" fmla="*/ 0 w 12"/>
                  <a:gd name="T1" fmla="*/ 0 h 420"/>
                  <a:gd name="T2" fmla="*/ 0 w 12"/>
                  <a:gd name="T3" fmla="*/ 420 h 420"/>
                  <a:gd name="T4" fmla="*/ 12 w 12"/>
                  <a:gd name="T5" fmla="*/ 420 h 420"/>
                  <a:gd name="T6" fmla="*/ 12 w 12"/>
                  <a:gd name="T7" fmla="*/ 0 h 420"/>
                  <a:gd name="T8" fmla="*/ 0 w 12"/>
                  <a:gd name="T9" fmla="*/ 0 h 420"/>
                  <a:gd name="T10" fmla="*/ 0 w 12"/>
                  <a:gd name="T11" fmla="*/ 0 h 420"/>
                </a:gdLst>
                <a:ahLst/>
                <a:cxnLst>
                  <a:cxn ang="0">
                    <a:pos x="T0" y="T1"/>
                  </a:cxn>
                  <a:cxn ang="0">
                    <a:pos x="T2" y="T3"/>
                  </a:cxn>
                  <a:cxn ang="0">
                    <a:pos x="T4" y="T5"/>
                  </a:cxn>
                  <a:cxn ang="0">
                    <a:pos x="T6" y="T7"/>
                  </a:cxn>
                  <a:cxn ang="0">
                    <a:pos x="T8" y="T9"/>
                  </a:cxn>
                  <a:cxn ang="0">
                    <a:pos x="T10" y="T11"/>
                  </a:cxn>
                </a:cxnLst>
                <a:rect l="0" t="0" r="r" b="b"/>
                <a:pathLst>
                  <a:path w="12" h="420">
                    <a:moveTo>
                      <a:pt x="0" y="0"/>
                    </a:moveTo>
                    <a:lnTo>
                      <a:pt x="0" y="420"/>
                    </a:lnTo>
                    <a:lnTo>
                      <a:pt x="12" y="420"/>
                    </a:lnTo>
                    <a:lnTo>
                      <a:pt x="12" y="0"/>
                    </a:lnTo>
                    <a:lnTo>
                      <a:pt x="0" y="0"/>
                    </a:lnTo>
                    <a:lnTo>
                      <a:pt x="0" y="0"/>
                    </a:lnTo>
                    <a:close/>
                  </a:path>
                </a:pathLst>
              </a:custGeom>
              <a:gradFill rotWithShape="0">
                <a:gsLst>
                  <a:gs pos="0">
                    <a:schemeClr val="accent2"/>
                  </a:gs>
                  <a:gs pos="50000">
                    <a:schemeClr val="hlink"/>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S">
                  <a:solidFill>
                    <a:srgbClr val="FFFFFF"/>
                  </a:solidFill>
                </a:endParaRPr>
              </a:p>
            </p:txBody>
          </p:sp>
          <p:sp>
            <p:nvSpPr>
              <p:cNvPr id="1041" name="Freeform 12"/>
              <p:cNvSpPr>
                <a:spLocks/>
              </p:cNvSpPr>
              <p:nvPr/>
            </p:nvSpPr>
            <p:spPr bwMode="ltGray">
              <a:xfrm>
                <a:off x="0" y="1155"/>
                <a:ext cx="351" cy="12"/>
              </a:xfrm>
              <a:custGeom>
                <a:avLst/>
                <a:gdLst>
                  <a:gd name="T0" fmla="*/ 0 w 251"/>
                  <a:gd name="T1" fmla="*/ 0 h 12"/>
                  <a:gd name="T2" fmla="*/ 0 w 251"/>
                  <a:gd name="T3" fmla="*/ 12 h 12"/>
                  <a:gd name="T4" fmla="*/ 2147483646 w 251"/>
                  <a:gd name="T5" fmla="*/ 12 h 12"/>
                  <a:gd name="T6" fmla="*/ 2147483646 w 251"/>
                  <a:gd name="T7" fmla="*/ 0 h 12"/>
                  <a:gd name="T8" fmla="*/ 0 w 251"/>
                  <a:gd name="T9" fmla="*/ 0 h 12"/>
                  <a:gd name="T10" fmla="*/ 0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0" y="0"/>
                    </a:moveTo>
                    <a:lnTo>
                      <a:pt x="0" y="12"/>
                    </a:lnTo>
                    <a:lnTo>
                      <a:pt x="251" y="12"/>
                    </a:lnTo>
                    <a:lnTo>
                      <a:pt x="251" y="0"/>
                    </a:lnTo>
                    <a:lnTo>
                      <a:pt x="0" y="0"/>
                    </a:ln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042" name="Freeform 13"/>
              <p:cNvSpPr>
                <a:spLocks/>
              </p:cNvSpPr>
              <p:nvPr/>
            </p:nvSpPr>
            <p:spPr bwMode="ltGray">
              <a:xfrm>
                <a:off x="767" y="1155"/>
                <a:ext cx="252" cy="12"/>
              </a:xfrm>
              <a:custGeom>
                <a:avLst/>
                <a:gdLst>
                  <a:gd name="T0" fmla="*/ 299 w 251"/>
                  <a:gd name="T1" fmla="*/ 0 h 12"/>
                  <a:gd name="T2" fmla="*/ 0 w 251"/>
                  <a:gd name="T3" fmla="*/ 0 h 12"/>
                  <a:gd name="T4" fmla="*/ 0 w 251"/>
                  <a:gd name="T5" fmla="*/ 12 h 12"/>
                  <a:gd name="T6" fmla="*/ 299 w 251"/>
                  <a:gd name="T7" fmla="*/ 12 h 12"/>
                  <a:gd name="T8" fmla="*/ 299 w 251"/>
                  <a:gd name="T9" fmla="*/ 0 h 12"/>
                  <a:gd name="T10" fmla="*/ 299 w 251"/>
                  <a:gd name="T11" fmla="*/ 0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 h="12">
                    <a:moveTo>
                      <a:pt x="251" y="0"/>
                    </a:moveTo>
                    <a:lnTo>
                      <a:pt x="0" y="0"/>
                    </a:lnTo>
                    <a:lnTo>
                      <a:pt x="0" y="12"/>
                    </a:lnTo>
                    <a:lnTo>
                      <a:pt x="251" y="12"/>
                    </a:lnTo>
                    <a:lnTo>
                      <a:pt x="251" y="0"/>
                    </a:ln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33806" name="Freeform 14"/>
              <p:cNvSpPr>
                <a:spLocks/>
              </p:cNvSpPr>
              <p:nvPr/>
            </p:nvSpPr>
            <p:spPr bwMode="ltGray">
              <a:xfrm>
                <a:off x="348" y="1155"/>
                <a:ext cx="419" cy="12"/>
              </a:xfrm>
              <a:custGeom>
                <a:avLst/>
                <a:gdLst>
                  <a:gd name="T0" fmla="*/ 0 w 418"/>
                  <a:gd name="T1" fmla="*/ 0 h 12"/>
                  <a:gd name="T2" fmla="*/ 0 w 418"/>
                  <a:gd name="T3" fmla="*/ 12 h 12"/>
                  <a:gd name="T4" fmla="*/ 418 w 418"/>
                  <a:gd name="T5" fmla="*/ 12 h 12"/>
                  <a:gd name="T6" fmla="*/ 418 w 418"/>
                  <a:gd name="T7" fmla="*/ 0 h 12"/>
                  <a:gd name="T8" fmla="*/ 0 w 418"/>
                  <a:gd name="T9" fmla="*/ 0 h 12"/>
                  <a:gd name="T10" fmla="*/ 0 w 418"/>
                  <a:gd name="T11" fmla="*/ 0 h 12"/>
                </a:gdLst>
                <a:ahLst/>
                <a:cxnLst>
                  <a:cxn ang="0">
                    <a:pos x="T0" y="T1"/>
                  </a:cxn>
                  <a:cxn ang="0">
                    <a:pos x="T2" y="T3"/>
                  </a:cxn>
                  <a:cxn ang="0">
                    <a:pos x="T4" y="T5"/>
                  </a:cxn>
                  <a:cxn ang="0">
                    <a:pos x="T6" y="T7"/>
                  </a:cxn>
                  <a:cxn ang="0">
                    <a:pos x="T8" y="T9"/>
                  </a:cxn>
                  <a:cxn ang="0">
                    <a:pos x="T10" y="T11"/>
                  </a:cxn>
                </a:cxnLst>
                <a:rect l="0" t="0" r="r" b="b"/>
                <a:pathLst>
                  <a:path w="418" h="12">
                    <a:moveTo>
                      <a:pt x="0" y="0"/>
                    </a:moveTo>
                    <a:lnTo>
                      <a:pt x="0" y="12"/>
                    </a:lnTo>
                    <a:lnTo>
                      <a:pt x="418" y="12"/>
                    </a:lnTo>
                    <a:lnTo>
                      <a:pt x="418" y="0"/>
                    </a:lnTo>
                    <a:lnTo>
                      <a:pt x="0" y="0"/>
                    </a:lnTo>
                    <a:lnTo>
                      <a:pt x="0" y="0"/>
                    </a:lnTo>
                    <a:close/>
                  </a:path>
                </a:pathLst>
              </a:custGeom>
              <a:gradFill rotWithShape="0">
                <a:gsLst>
                  <a:gs pos="0">
                    <a:schemeClr val="accent2"/>
                  </a:gs>
                  <a:gs pos="50000">
                    <a:schemeClr va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1" hangingPunct="1">
                  <a:defRPr/>
                </a:pPr>
                <a:endParaRPr lang="es-ES">
                  <a:solidFill>
                    <a:srgbClr val="FFFFFF"/>
                  </a:solidFill>
                </a:endParaRPr>
              </a:p>
            </p:txBody>
          </p:sp>
        </p:grpSp>
      </p:grpSp>
      <p:sp>
        <p:nvSpPr>
          <p:cNvPr id="33807" name="Rectangle 15"/>
          <p:cNvSpPr>
            <a:spLocks noGrp="1" noChangeArrowheads="1"/>
          </p:cNvSpPr>
          <p:nvPr>
            <p:ph type="title"/>
          </p:nvPr>
        </p:nvSpPr>
        <p:spPr bwMode="auto">
          <a:xfrm>
            <a:off x="1066800" y="304800"/>
            <a:ext cx="75438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33808" name="Rectangle 16"/>
          <p:cNvSpPr>
            <a:spLocks noGrp="1" noChangeArrowheads="1"/>
          </p:cNvSpPr>
          <p:nvPr>
            <p:ph type="body" idx="1"/>
          </p:nvPr>
        </p:nvSpPr>
        <p:spPr bwMode="auto">
          <a:xfrm>
            <a:off x="1066800" y="1981200"/>
            <a:ext cx="7543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33809" name="Rectangle 17"/>
          <p:cNvSpPr>
            <a:spLocks noGrp="1" noChangeArrowheads="1"/>
          </p:cNvSpPr>
          <p:nvPr>
            <p:ph type="dt" sz="half" idx="2"/>
          </p:nvPr>
        </p:nvSpPr>
        <p:spPr bwMode="auto">
          <a:xfrm>
            <a:off x="1066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solidFill>
                  <a:srgbClr val="FFFFFF"/>
                </a:solidFill>
                <a:effectLst>
                  <a:outerShdw blurRad="38100" dist="38100" dir="2700000" algn="tl">
                    <a:srgbClr val="000000"/>
                  </a:outerShdw>
                </a:effectLst>
              </a:defRPr>
            </a:lvl1pPr>
          </a:lstStyle>
          <a:p>
            <a:pPr>
              <a:defRPr/>
            </a:pPr>
            <a:endParaRPr lang="es-ES"/>
          </a:p>
        </p:txBody>
      </p:sp>
      <p:sp>
        <p:nvSpPr>
          <p:cNvPr id="33810" name="Rectangle 18"/>
          <p:cNvSpPr>
            <a:spLocks noGrp="1" noChangeArrowheads="1"/>
          </p:cNvSpPr>
          <p:nvPr>
            <p:ph type="ftr" sz="quarter" idx="3"/>
          </p:nvPr>
        </p:nvSpPr>
        <p:spPr bwMode="auto">
          <a:xfrm>
            <a:off x="34290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solidFill>
                  <a:srgbClr val="FFFFFF"/>
                </a:solidFill>
                <a:effectLst>
                  <a:outerShdw blurRad="38100" dist="38100" dir="2700000" algn="tl">
                    <a:srgbClr val="000000"/>
                  </a:outerShdw>
                </a:effectLst>
              </a:defRPr>
            </a:lvl1pPr>
          </a:lstStyle>
          <a:p>
            <a:pPr>
              <a:defRPr/>
            </a:pPr>
            <a:endParaRPr lang="es-ES"/>
          </a:p>
        </p:txBody>
      </p:sp>
      <p:sp>
        <p:nvSpPr>
          <p:cNvPr id="33811" name="Rectangle 19"/>
          <p:cNvSpPr>
            <a:spLocks noGrp="1" noChangeArrowheads="1"/>
          </p:cNvSpPr>
          <p:nvPr>
            <p:ph type="sldNum" sz="quarter" idx="4"/>
          </p:nvPr>
        </p:nvSpPr>
        <p:spPr bwMode="auto">
          <a:xfrm>
            <a:off x="67056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solidFill>
                  <a:srgbClr val="FFFFFF"/>
                </a:solidFill>
                <a:effectLst>
                  <a:outerShdw blurRad="38100" dist="38100" dir="2700000" algn="tl">
                    <a:srgbClr val="000000"/>
                  </a:outerShdw>
                </a:effectLst>
              </a:defRPr>
            </a:lvl1pPr>
          </a:lstStyle>
          <a:p>
            <a:pPr>
              <a:defRPr/>
            </a:pPr>
            <a:fld id="{8D17F8AD-4ECC-49CE-846B-8E81757E2239}" type="slidenum">
              <a:rPr lang="es-ES" altLang="es-CO"/>
              <a:pPr>
                <a:defRPr/>
              </a:pPr>
              <a:t>‹Nº›</a:t>
            </a:fld>
            <a:endParaRPr lang="es-ES" altLang="es-CO"/>
          </a:p>
        </p:txBody>
      </p:sp>
    </p:spTree>
    <p:extLst>
      <p:ext uri="{BB962C8B-B14F-4D97-AF65-F5344CB8AC3E}">
        <p14:creationId xmlns:p14="http://schemas.microsoft.com/office/powerpoint/2010/main" val="3245731519"/>
      </p:ext>
    </p:extLst>
  </p:cSld>
  <p:clrMap bg1="dk2" tx1="lt1" bg2="dk1" tx2="lt2" accent1="accent1" accent2="accent2" accent3="accent3" accent4="accent4" accent5="accent5" accent6="accent6" hlink="hlink" folHlink="folHlink"/>
  <p:sldLayoutIdLst>
    <p:sldLayoutId id="2147483906"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 id="2147483917" r:id="rId12"/>
  </p:sldLayoutIdLst>
  <p:txStyles>
    <p:titleStyle>
      <a:lvl1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b="1">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b="1">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41.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41.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Rectángulo: biselado 5"/>
          <p:cNvSpPr/>
          <p:nvPr/>
        </p:nvSpPr>
        <p:spPr>
          <a:xfrm>
            <a:off x="450574" y="424067"/>
            <a:ext cx="3551582" cy="2279374"/>
          </a:xfrm>
          <a:prstGeom prst="bevel">
            <a:avLst/>
          </a:prstGeom>
          <a:solidFill>
            <a:schemeClr val="accent5">
              <a:lumMod val="75000"/>
            </a:schemeClr>
          </a:solidFill>
          <a:ln w="19050" cap="rnd" cmpd="sng" algn="ctr">
            <a:solidFill>
              <a:srgbClr val="0F6FC6">
                <a:shade val="50000"/>
              </a:srgbClr>
            </a:solidFill>
            <a:prstDash val="solid"/>
          </a:ln>
          <a:effectLst/>
        </p:spPr>
        <p:txBody>
          <a:bodyPr rtlCol="0" anchor="ctr"/>
          <a:lstStyle/>
          <a:p>
            <a:pPr lvl="0" algn="ctr" defTabSz="914400">
              <a:defRPr/>
            </a:pPr>
            <a:r>
              <a:rPr lang="es-CO" sz="3800" b="1" kern="0" dirty="0">
                <a:ln w="19050">
                  <a:solidFill>
                    <a:prstClr val="white"/>
                  </a:solidFill>
                </a:ln>
                <a:solidFill>
                  <a:prstClr val="white"/>
                </a:solidFill>
                <a:latin typeface="Arial Narrow" panose="020B0606020202030204" pitchFamily="34" charset="0"/>
              </a:rPr>
              <a:t>¿</a:t>
            </a:r>
            <a:r>
              <a:rPr lang="es-CO" sz="3800" b="1" kern="0" dirty="0">
                <a:ln w="19050">
                  <a:solidFill>
                    <a:srgbClr val="FFFF00"/>
                  </a:solidFill>
                </a:ln>
                <a:solidFill>
                  <a:srgbClr val="FFFF00"/>
                </a:solidFill>
                <a:latin typeface="Arial Narrow" panose="020B0606020202030204" pitchFamily="34" charset="0"/>
              </a:rPr>
              <a:t>Qu</a:t>
            </a:r>
            <a:r>
              <a:rPr lang="es-CO" sz="3800" b="1" kern="0" dirty="0">
                <a:ln w="19050">
                  <a:solidFill>
                    <a:prstClr val="white"/>
                  </a:solidFill>
                </a:ln>
                <a:solidFill>
                  <a:prstClr val="white"/>
                </a:solidFill>
                <a:latin typeface="Arial Narrow" panose="020B0606020202030204" pitchFamily="34" charset="0"/>
              </a:rPr>
              <a:t>é</a:t>
            </a:r>
            <a:r>
              <a:rPr lang="es-CO" sz="3800" b="1" kern="0" dirty="0">
                <a:ln w="19050">
                  <a:solidFill>
                    <a:srgbClr val="FFFF00"/>
                  </a:solidFill>
                </a:ln>
                <a:solidFill>
                  <a:srgbClr val="FFFF00"/>
                </a:solidFill>
                <a:latin typeface="Arial Narrow" panose="020B0606020202030204" pitchFamily="34" charset="0"/>
              </a:rPr>
              <a:t> es el mensaje del Tercer Ángel</a:t>
            </a:r>
            <a:r>
              <a:rPr lang="es-CO" sz="3800" b="1" kern="0" dirty="0">
                <a:ln w="19050">
                  <a:solidFill>
                    <a:prstClr val="white"/>
                  </a:solidFill>
                </a:ln>
                <a:solidFill>
                  <a:prstClr val="white"/>
                </a:solidFill>
                <a:latin typeface="Arial Narrow" panose="020B0606020202030204" pitchFamily="34" charset="0"/>
              </a:rPr>
              <a:t>?</a:t>
            </a:r>
          </a:p>
        </p:txBody>
      </p:sp>
      <p:sp>
        <p:nvSpPr>
          <p:cNvPr id="7" name="Rectángulo: biselado 6"/>
          <p:cNvSpPr/>
          <p:nvPr/>
        </p:nvSpPr>
        <p:spPr>
          <a:xfrm>
            <a:off x="4002156" y="4439479"/>
            <a:ext cx="4268857" cy="1712492"/>
          </a:xfrm>
          <a:prstGeom prst="bevel">
            <a:avLst/>
          </a:prstGeom>
          <a:solidFill>
            <a:schemeClr val="accent6">
              <a:lumMod val="50000"/>
            </a:schemeClr>
          </a:solidFill>
          <a:ln w="19050" cap="rnd" cmpd="sng" algn="ctr">
            <a:solidFill>
              <a:srgbClr val="0F6FC6">
                <a:shade val="50000"/>
              </a:srgbClr>
            </a:solidFill>
            <a:prstDash val="solid"/>
          </a:ln>
          <a:effectLst/>
        </p:spPr>
        <p:txBody>
          <a:bodyPr rtlCol="0" anchor="ctr"/>
          <a:lstStyle/>
          <a:p>
            <a:pPr lvl="0" algn="ctr" defTabSz="914400">
              <a:defRPr/>
            </a:pPr>
            <a:r>
              <a:rPr lang="es-CO" sz="3600" b="1" kern="0" dirty="0">
                <a:ln w="19050">
                  <a:solidFill>
                    <a:srgbClr val="FFFF00"/>
                  </a:solidFill>
                </a:ln>
                <a:solidFill>
                  <a:srgbClr val="FFFF00"/>
                </a:solidFill>
                <a:latin typeface="Arial Narrow" panose="020B0606020202030204" pitchFamily="34" charset="0"/>
              </a:rPr>
              <a:t>¿</a:t>
            </a:r>
            <a:r>
              <a:rPr lang="es-CO" sz="3600" b="1" kern="0" dirty="0">
                <a:ln w="19050">
                  <a:solidFill>
                    <a:prstClr val="white"/>
                  </a:solidFill>
                </a:ln>
                <a:solidFill>
                  <a:prstClr val="white"/>
                </a:solidFill>
                <a:latin typeface="Arial Narrow" panose="020B0606020202030204" pitchFamily="34" charset="0"/>
              </a:rPr>
              <a:t>Qu</a:t>
            </a:r>
            <a:r>
              <a:rPr lang="es-CO" sz="3600" b="1" kern="0" dirty="0">
                <a:ln w="19050">
                  <a:solidFill>
                    <a:srgbClr val="FFFF00"/>
                  </a:solidFill>
                </a:ln>
                <a:solidFill>
                  <a:srgbClr val="FFFF00"/>
                </a:solidFill>
                <a:latin typeface="Arial Narrow" panose="020B0606020202030204" pitchFamily="34" charset="0"/>
              </a:rPr>
              <a:t>é</a:t>
            </a:r>
            <a:r>
              <a:rPr lang="es-CO" sz="3600" b="1" kern="0" dirty="0">
                <a:ln w="19050">
                  <a:solidFill>
                    <a:prstClr val="white"/>
                  </a:solidFill>
                </a:ln>
                <a:solidFill>
                  <a:prstClr val="white"/>
                </a:solidFill>
                <a:latin typeface="Arial Narrow" panose="020B0606020202030204" pitchFamily="34" charset="0"/>
              </a:rPr>
              <a:t> es lo que debemos predicar</a:t>
            </a:r>
            <a:r>
              <a:rPr lang="es-CO" sz="3600" b="1" kern="0" dirty="0">
                <a:ln w="19050">
                  <a:solidFill>
                    <a:srgbClr val="FFFF00"/>
                  </a:solidFill>
                </a:ln>
                <a:solidFill>
                  <a:srgbClr val="FFFF00"/>
                </a:solidFill>
                <a:latin typeface="Arial Narrow" panose="020B0606020202030204" pitchFamily="34" charset="0"/>
              </a:rPr>
              <a:t>?</a:t>
            </a:r>
            <a:endParaRPr lang="es-CO" sz="4000" b="1" kern="0" dirty="0">
              <a:ln w="19050">
                <a:solidFill>
                  <a:srgbClr val="FFFF00"/>
                </a:solidFill>
              </a:ln>
              <a:solidFill>
                <a:srgbClr val="FFFF00"/>
              </a:solidFill>
              <a:latin typeface="Arial Narrow" panose="020B0606020202030204" pitchFamily="34" charset="0"/>
            </a:endParaRPr>
          </a:p>
        </p:txBody>
      </p:sp>
    </p:spTree>
    <p:extLst>
      <p:ext uri="{BB962C8B-B14F-4D97-AF65-F5344CB8AC3E}">
        <p14:creationId xmlns:p14="http://schemas.microsoft.com/office/powerpoint/2010/main" val="1203164524"/>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500" fill="hold"/>
                                        <p:tgtEl>
                                          <p:spTgt spid="7"/>
                                        </p:tgtEl>
                                        <p:attrNameLst>
                                          <p:attrName>ppt_w</p:attrName>
                                        </p:attrNameLst>
                                      </p:cBhvr>
                                      <p:tavLst>
                                        <p:tav tm="0">
                                          <p:val>
                                            <p:fltVal val="0"/>
                                          </p:val>
                                        </p:tav>
                                        <p:tav tm="100000">
                                          <p:val>
                                            <p:strVal val="#ppt_w"/>
                                          </p:val>
                                        </p:tav>
                                      </p:tavLst>
                                    </p:anim>
                                    <p:anim calcmode="lin" valueType="num">
                                      <p:cBhvr>
                                        <p:cTn id="15" dur="500" fill="hold"/>
                                        <p:tgtEl>
                                          <p:spTgt spid="7"/>
                                        </p:tgtEl>
                                        <p:attrNameLst>
                                          <p:attrName>ppt_h</p:attrName>
                                        </p:attrNameLst>
                                      </p:cBhvr>
                                      <p:tavLst>
                                        <p:tav tm="0">
                                          <p:val>
                                            <p:fltVal val="0"/>
                                          </p:val>
                                        </p:tav>
                                        <p:tav tm="100000">
                                          <p:val>
                                            <p:strVal val="#ppt_h"/>
                                          </p:val>
                                        </p:tav>
                                      </p:tavLst>
                                    </p:anim>
                                    <p:animEffect transition="in" filter="fade">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100000">
              <a:schemeClr val="bg1"/>
            </a:gs>
            <a:gs pos="1000">
              <a:srgbClr val="FF0000"/>
            </a:gs>
            <a:gs pos="53000">
              <a:schemeClr val="bg1"/>
            </a:gs>
          </a:gsLst>
          <a:lin ang="0" scaled="1"/>
          <a:tileRect/>
        </a:gradFill>
        <a:effectLst/>
      </p:bgPr>
    </p:bg>
    <p:spTree>
      <p:nvGrpSpPr>
        <p:cNvPr id="1" name=""/>
        <p:cNvGrpSpPr/>
        <p:nvPr/>
      </p:nvGrpSpPr>
      <p:grpSpPr>
        <a:xfrm>
          <a:off x="0" y="0"/>
          <a:ext cx="0" cy="0"/>
          <a:chOff x="0" y="0"/>
          <a:chExt cx="0" cy="0"/>
        </a:xfrm>
      </p:grpSpPr>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05536" y="3024014"/>
            <a:ext cx="2048256" cy="2267712"/>
          </a:xfrm>
          <a:prstGeom prst="rect">
            <a:avLst/>
          </a:prstGeom>
        </p:spPr>
      </p:pic>
      <p:sp>
        <p:nvSpPr>
          <p:cNvPr id="9" name="Rectángulo 8"/>
          <p:cNvSpPr/>
          <p:nvPr/>
        </p:nvSpPr>
        <p:spPr>
          <a:xfrm>
            <a:off x="1077368" y="2220636"/>
            <a:ext cx="4886110" cy="353943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lvl="0" defTabSz="914400">
              <a:defRPr/>
            </a:pPr>
            <a:r>
              <a:rPr lang="es-CO" sz="3200" b="1" i="1" dirty="0">
                <a:ln w="6350">
                  <a:solidFill>
                    <a:schemeClr val="bg1"/>
                  </a:solidFill>
                </a:ln>
                <a:solidFill>
                  <a:schemeClr val="bg1"/>
                </a:solidFill>
                <a:latin typeface="Franklin Gothic Medium Cond" panose="020B0606030402020204" pitchFamily="34" charset="0"/>
              </a:rPr>
              <a:t>“</a:t>
            </a:r>
            <a:r>
              <a:rPr lang="es-CO" sz="3200" b="1" i="1" dirty="0">
                <a:ln w="6350">
                  <a:solidFill>
                    <a:srgbClr val="0000FF"/>
                  </a:solidFill>
                </a:ln>
                <a:solidFill>
                  <a:srgbClr val="0000FF"/>
                </a:solidFill>
                <a:latin typeface="Franklin Gothic Medium Cond" panose="020B0606030402020204" pitchFamily="34" charset="0"/>
              </a:rPr>
              <a:t>Varios me han escrito preguntándome si el mensaje de la justificación por la fe</a:t>
            </a:r>
          </a:p>
          <a:p>
            <a:pPr lvl="0" defTabSz="914400">
              <a:defRPr/>
            </a:pPr>
            <a:r>
              <a:rPr lang="es-CO" sz="3200" b="1" i="1" dirty="0">
                <a:ln w="6350">
                  <a:solidFill>
                    <a:srgbClr val="0000FF"/>
                  </a:solidFill>
                </a:ln>
                <a:solidFill>
                  <a:srgbClr val="0000FF"/>
                </a:solidFill>
                <a:latin typeface="Franklin Gothic Medium Cond" panose="020B0606030402020204" pitchFamily="34" charset="0"/>
              </a:rPr>
              <a:t> es el mensaje del tercer ángel, </a:t>
            </a:r>
            <a:r>
              <a:rPr lang="es-CO" sz="3200" b="1" i="1" dirty="0">
                <a:ln w="6350">
                  <a:solidFill>
                    <a:schemeClr val="bg1"/>
                  </a:solidFill>
                </a:ln>
                <a:solidFill>
                  <a:schemeClr val="bg1"/>
                </a:solidFill>
                <a:latin typeface="Franklin Gothic Medium Cond" panose="020B0606030402020204" pitchFamily="34" charset="0"/>
              </a:rPr>
              <a:t>y he contestado: </a:t>
            </a:r>
          </a:p>
          <a:p>
            <a:pPr lvl="0" defTabSz="914400">
              <a:defRPr/>
            </a:pPr>
            <a:r>
              <a:rPr lang="es-CO" sz="3200" b="1" i="1" dirty="0">
                <a:ln w="6350">
                  <a:solidFill>
                    <a:srgbClr val="FF0000"/>
                  </a:solidFill>
                </a:ln>
                <a:solidFill>
                  <a:srgbClr val="FF0000"/>
                </a:solidFill>
                <a:latin typeface="Franklin Gothic Medium Cond" panose="020B0606030402020204" pitchFamily="34" charset="0"/>
              </a:rPr>
              <a:t>Es el mensaje del tercer ángel en verdad</a:t>
            </a:r>
            <a:r>
              <a:rPr lang="es-CO" sz="3200" b="1" i="1" dirty="0">
                <a:ln w="6350">
                  <a:solidFill>
                    <a:schemeClr val="bg1"/>
                  </a:solidFill>
                </a:ln>
                <a:solidFill>
                  <a:schemeClr val="bg1"/>
                </a:solidFill>
                <a:latin typeface="Franklin Gothic Medium Cond" panose="020B0606030402020204" pitchFamily="34" charset="0"/>
              </a:rPr>
              <a:t>”. </a:t>
            </a:r>
            <a:r>
              <a:rPr lang="es-CO" sz="3200" b="1" dirty="0">
                <a:ln w="6350">
                  <a:solidFill>
                    <a:schemeClr val="bg1"/>
                  </a:solidFill>
                </a:ln>
                <a:solidFill>
                  <a:schemeClr val="bg1"/>
                </a:solidFill>
                <a:latin typeface="Franklin Gothic Medium Cond" panose="020B0606030402020204" pitchFamily="34" charset="0"/>
              </a:rPr>
              <a:t>1MS 437.</a:t>
            </a:r>
            <a:endParaRPr kumimoji="0" lang="es-CO" sz="3200" b="1" i="1" u="none" strike="noStrike" kern="0" cap="none" spc="0" normalizeH="0" baseline="0" noProof="0" dirty="0">
              <a:ln w="6350">
                <a:solidFill>
                  <a:schemeClr val="bg1"/>
                </a:solidFill>
              </a:ln>
              <a:solidFill>
                <a:schemeClr val="bg1"/>
              </a:solidFill>
              <a:effectLst>
                <a:glow>
                  <a:srgbClr val="17406D"/>
                </a:glow>
              </a:effectLst>
              <a:uLnTx/>
              <a:uFillTx/>
              <a:latin typeface="Franklin Gothic Medium Cond" panose="020B0606030402020204" pitchFamily="34" charset="0"/>
            </a:endParaRPr>
          </a:p>
        </p:txBody>
      </p:sp>
      <p:sp>
        <p:nvSpPr>
          <p:cNvPr id="2" name="Rectángulo 1"/>
          <p:cNvSpPr/>
          <p:nvPr/>
        </p:nvSpPr>
        <p:spPr>
          <a:xfrm>
            <a:off x="2471104" y="1206068"/>
            <a:ext cx="4201791" cy="707886"/>
          </a:xfrm>
          <a:prstGeom prst="rect">
            <a:avLst/>
          </a:prstGeom>
        </p:spPr>
        <p:txBody>
          <a:bodyPr wrap="none">
            <a:spAutoFit/>
          </a:bodyPr>
          <a:lstStyle/>
          <a:p>
            <a:r>
              <a:rPr lang="es-CO" sz="4000" b="1" i="1" dirty="0">
                <a:ln w="6350">
                  <a:solidFill>
                    <a:srgbClr val="FFFF00"/>
                  </a:solidFill>
                </a:ln>
                <a:solidFill>
                  <a:srgbClr val="FFFF00"/>
                </a:solidFill>
                <a:latin typeface="Arial Narrow" panose="020B0606020202030204" pitchFamily="34" charset="0"/>
              </a:rPr>
              <a:t>El testimonio White.</a:t>
            </a:r>
            <a:endParaRPr lang="es-CO" sz="2800" dirty="0">
              <a:ln w="6350">
                <a:solidFill>
                  <a:srgbClr val="FFFF00"/>
                </a:solidFill>
              </a:ln>
              <a:solidFill>
                <a:srgbClr val="FFFF00"/>
              </a:solidFill>
              <a:latin typeface="Arial Narrow" panose="020B0606020202030204" pitchFamily="34" charset="0"/>
            </a:endParaRPr>
          </a:p>
        </p:txBody>
      </p:sp>
    </p:spTree>
    <p:extLst>
      <p:ext uri="{BB962C8B-B14F-4D97-AF65-F5344CB8AC3E}">
        <p14:creationId xmlns:p14="http://schemas.microsoft.com/office/powerpoint/2010/main" val="173771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a:gsLst>
            <a:gs pos="100000">
              <a:srgbClr val="002060"/>
            </a:gs>
            <a:gs pos="0">
              <a:srgbClr val="1B1503"/>
            </a:gs>
            <a:gs pos="100000">
              <a:schemeClr val="accent5">
                <a:tint val="15000"/>
                <a:satMod val="350000"/>
              </a:schemeClr>
            </a:gs>
          </a:gsLst>
          <a:lin ang="16200000" scaled="1"/>
        </a:gradFill>
        <a:effectLst/>
      </p:bgPr>
    </p:bg>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72067" y="1974574"/>
            <a:ext cx="5999866" cy="4489967"/>
          </a:xfrm>
          <a:prstGeom prst="rect">
            <a:avLst/>
          </a:prstGeom>
        </p:spPr>
      </p:pic>
      <p:sp>
        <p:nvSpPr>
          <p:cNvPr id="4" name="Rectángulo 3"/>
          <p:cNvSpPr/>
          <p:nvPr/>
        </p:nvSpPr>
        <p:spPr>
          <a:xfrm>
            <a:off x="1112414" y="513046"/>
            <a:ext cx="6919172"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CO" sz="3000" b="1" i="0" u="none" strike="noStrike" kern="0" cap="none" spc="0" normalizeH="0" noProof="0" dirty="0">
                <a:ln>
                  <a:solidFill>
                    <a:srgbClr val="000000"/>
                  </a:solidFill>
                </a:ln>
                <a:solidFill>
                  <a:srgbClr val="000000"/>
                </a:solidFill>
                <a:effectLst/>
                <a:uLnTx/>
                <a:uFillTx/>
                <a:latin typeface="Franklin Gothic Medium Cond" panose="020B0606030402020204" pitchFamily="34" charset="0"/>
              </a:rPr>
              <a:t>Al proclamar el mensaje del tercer ángel, estos son algunos de los temas que debemos compartir con la gente:</a:t>
            </a:r>
          </a:p>
        </p:txBody>
      </p:sp>
      <p:sp>
        <p:nvSpPr>
          <p:cNvPr id="3" name="Rectángulo 2"/>
          <p:cNvSpPr/>
          <p:nvPr/>
        </p:nvSpPr>
        <p:spPr>
          <a:xfrm>
            <a:off x="1112414" y="1099937"/>
            <a:ext cx="6919173" cy="526297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514350" marR="0" lvl="0" indent="-514350" defTabSz="914400" eaLnBrk="1" fontAlgn="auto" latinLnBrk="0" hangingPunct="1">
              <a:lnSpc>
                <a:spcPct val="100000"/>
              </a:lnSpc>
              <a:spcBef>
                <a:spcPts val="0"/>
              </a:spcBef>
              <a:spcAft>
                <a:spcPts val="0"/>
              </a:spcAft>
              <a:buClrTx/>
              <a:buSzTx/>
              <a:buFont typeface="+mj-lt"/>
              <a:buAutoNum type="arabicPeriod"/>
              <a:tabLst/>
              <a:defRPr/>
            </a:pPr>
            <a:r>
              <a:rPr kumimoji="0" lang="es-CO" sz="2800" b="1" i="1" u="none" strike="noStrike" kern="0" cap="none" spc="0" normalizeH="0" baseline="0" noProof="0" dirty="0">
                <a:ln>
                  <a:solidFill>
                    <a:srgbClr val="3333FF"/>
                  </a:solidFill>
                </a:ln>
                <a:solidFill>
                  <a:srgbClr val="3333FF"/>
                </a:solidFill>
                <a:effectLst>
                  <a:glow>
                    <a:schemeClr val="bg1"/>
                  </a:glow>
                </a:effectLst>
                <a:uLnTx/>
                <a:uFillTx/>
                <a:latin typeface="Franklin Gothic Medium Cond" panose="020B0606030402020204" pitchFamily="34" charset="0"/>
              </a:rPr>
              <a:t>El amor de Dios.</a:t>
            </a:r>
          </a:p>
          <a:p>
            <a:pPr marL="514350" marR="0" lvl="0" indent="-514350" defTabSz="914400" eaLnBrk="1" fontAlgn="auto" latinLnBrk="0" hangingPunct="1">
              <a:lnSpc>
                <a:spcPct val="100000"/>
              </a:lnSpc>
              <a:spcBef>
                <a:spcPts val="0"/>
              </a:spcBef>
              <a:spcAft>
                <a:spcPts val="0"/>
              </a:spcAft>
              <a:buClrTx/>
              <a:buSzTx/>
              <a:buFont typeface="+mj-lt"/>
              <a:buAutoNum type="arabicPeriod"/>
              <a:tabLst/>
              <a:defRPr/>
            </a:pPr>
            <a:r>
              <a:rPr kumimoji="0" lang="es-CO" sz="2800" b="1" i="1" u="none" strike="noStrike" kern="0" cap="none" spc="0" normalizeH="0" baseline="0" noProof="0" dirty="0">
                <a:ln>
                  <a:solidFill>
                    <a:srgbClr val="3333FF"/>
                  </a:solidFill>
                </a:ln>
                <a:solidFill>
                  <a:srgbClr val="3333FF"/>
                </a:solidFill>
                <a:effectLst>
                  <a:glow>
                    <a:schemeClr val="bg1"/>
                  </a:glow>
                </a:effectLst>
                <a:uLnTx/>
                <a:uFillTx/>
                <a:latin typeface="Franklin Gothic Medium Cond" panose="020B0606030402020204" pitchFamily="34" charset="0"/>
              </a:rPr>
              <a:t>Daniel 7: El cuerno pequeño.</a:t>
            </a:r>
          </a:p>
          <a:p>
            <a:pPr marL="514350" marR="0" lvl="0" indent="-514350" defTabSz="914400" eaLnBrk="1" fontAlgn="auto" latinLnBrk="0" hangingPunct="1">
              <a:lnSpc>
                <a:spcPct val="100000"/>
              </a:lnSpc>
              <a:spcBef>
                <a:spcPts val="0"/>
              </a:spcBef>
              <a:spcAft>
                <a:spcPts val="0"/>
              </a:spcAft>
              <a:buClrTx/>
              <a:buSzTx/>
              <a:buFont typeface="+mj-lt"/>
              <a:buAutoNum type="arabicPeriod"/>
              <a:tabLst/>
              <a:defRPr/>
            </a:pPr>
            <a:r>
              <a:rPr lang="es-CO" sz="2800" b="1" i="1" kern="0" dirty="0">
                <a:ln>
                  <a:solidFill>
                    <a:srgbClr val="3333FF"/>
                  </a:solidFill>
                </a:ln>
                <a:solidFill>
                  <a:srgbClr val="3333FF"/>
                </a:solidFill>
                <a:effectLst>
                  <a:glow>
                    <a:schemeClr val="bg1"/>
                  </a:glow>
                </a:effectLst>
                <a:latin typeface="Franklin Gothic Medium Cond" panose="020B0606030402020204" pitchFamily="34" charset="0"/>
              </a:rPr>
              <a:t>Apocalipsis 13: Las dos bestias. </a:t>
            </a:r>
          </a:p>
          <a:p>
            <a:pPr marL="514350" marR="0" lvl="0" indent="-514350" defTabSz="914400" eaLnBrk="1" fontAlgn="auto" latinLnBrk="0" hangingPunct="1">
              <a:lnSpc>
                <a:spcPct val="100000"/>
              </a:lnSpc>
              <a:spcBef>
                <a:spcPts val="0"/>
              </a:spcBef>
              <a:spcAft>
                <a:spcPts val="0"/>
              </a:spcAft>
              <a:buClrTx/>
              <a:buSzTx/>
              <a:buFont typeface="+mj-lt"/>
              <a:buAutoNum type="arabicPeriod"/>
              <a:tabLst/>
              <a:defRPr/>
            </a:pPr>
            <a:r>
              <a:rPr lang="es-CO" sz="2800" b="1" i="1" kern="0" dirty="0">
                <a:ln>
                  <a:solidFill>
                    <a:srgbClr val="3333FF"/>
                  </a:solidFill>
                </a:ln>
                <a:solidFill>
                  <a:srgbClr val="3333FF"/>
                </a:solidFill>
                <a:effectLst>
                  <a:glow>
                    <a:schemeClr val="bg1"/>
                  </a:glow>
                </a:effectLst>
                <a:latin typeface="Franklin Gothic Medium Cond" panose="020B0606030402020204" pitchFamily="34" charset="0"/>
              </a:rPr>
              <a:t>La imagen y la marca de la bestia. </a:t>
            </a:r>
          </a:p>
          <a:p>
            <a:pPr marL="514350" marR="0" lvl="0" indent="-514350" defTabSz="914400" eaLnBrk="1" fontAlgn="auto" latinLnBrk="0" hangingPunct="1">
              <a:lnSpc>
                <a:spcPct val="100000"/>
              </a:lnSpc>
              <a:spcBef>
                <a:spcPts val="0"/>
              </a:spcBef>
              <a:spcAft>
                <a:spcPts val="0"/>
              </a:spcAft>
              <a:buClrTx/>
              <a:buSzTx/>
              <a:buFont typeface="+mj-lt"/>
              <a:buAutoNum type="arabicPeriod"/>
              <a:tabLst/>
              <a:defRPr/>
            </a:pPr>
            <a:r>
              <a:rPr kumimoji="0" lang="es-CO" sz="2800" b="1" i="1" u="none" strike="noStrike" kern="0" cap="none" spc="0" normalizeH="0" baseline="0" noProof="0" dirty="0">
                <a:ln>
                  <a:solidFill>
                    <a:srgbClr val="3333FF"/>
                  </a:solidFill>
                </a:ln>
                <a:solidFill>
                  <a:srgbClr val="3333FF"/>
                </a:solidFill>
                <a:effectLst>
                  <a:glow>
                    <a:schemeClr val="bg1"/>
                  </a:glow>
                </a:effectLst>
                <a:uLnTx/>
                <a:uFillTx/>
                <a:latin typeface="Franklin Gothic Medium Cond" panose="020B0606030402020204" pitchFamily="34" charset="0"/>
              </a:rPr>
              <a:t>El sábado y el domingo.</a:t>
            </a:r>
          </a:p>
          <a:p>
            <a:pPr marL="514350" marR="0" lvl="0" indent="-514350" defTabSz="914400" eaLnBrk="1" fontAlgn="auto" latinLnBrk="0" hangingPunct="1">
              <a:lnSpc>
                <a:spcPct val="100000"/>
              </a:lnSpc>
              <a:spcBef>
                <a:spcPts val="0"/>
              </a:spcBef>
              <a:spcAft>
                <a:spcPts val="0"/>
              </a:spcAft>
              <a:buClrTx/>
              <a:buSzTx/>
              <a:buFont typeface="+mj-lt"/>
              <a:buAutoNum type="arabicPeriod"/>
              <a:tabLst/>
              <a:defRPr/>
            </a:pPr>
            <a:r>
              <a:rPr lang="es-CO" sz="2800" b="1" i="1" kern="0" dirty="0">
                <a:ln>
                  <a:solidFill>
                    <a:srgbClr val="3333FF"/>
                  </a:solidFill>
                </a:ln>
                <a:solidFill>
                  <a:srgbClr val="3333FF"/>
                </a:solidFill>
                <a:effectLst>
                  <a:glow>
                    <a:schemeClr val="bg1"/>
                  </a:glow>
                </a:effectLst>
                <a:latin typeface="Franklin Gothic Medium Cond" panose="020B0606030402020204" pitchFamily="34" charset="0"/>
              </a:rPr>
              <a:t>La no inmortalidad del alma.</a:t>
            </a:r>
          </a:p>
          <a:p>
            <a:pPr marL="514350" marR="0" lvl="0" indent="-514350" defTabSz="914400" eaLnBrk="1" fontAlgn="auto" latinLnBrk="0" hangingPunct="1">
              <a:lnSpc>
                <a:spcPct val="100000"/>
              </a:lnSpc>
              <a:spcBef>
                <a:spcPts val="0"/>
              </a:spcBef>
              <a:spcAft>
                <a:spcPts val="0"/>
              </a:spcAft>
              <a:buClrTx/>
              <a:buSzTx/>
              <a:buFont typeface="+mj-lt"/>
              <a:buAutoNum type="arabicPeriod"/>
              <a:tabLst/>
              <a:defRPr/>
            </a:pPr>
            <a:r>
              <a:rPr kumimoji="0" lang="es-CO" sz="2800" b="1" i="1" u="none" strike="noStrike" kern="0" cap="none" spc="0" normalizeH="0" baseline="0" noProof="0" dirty="0">
                <a:ln>
                  <a:solidFill>
                    <a:srgbClr val="3333FF"/>
                  </a:solidFill>
                </a:ln>
                <a:solidFill>
                  <a:srgbClr val="3333FF"/>
                </a:solidFill>
                <a:effectLst>
                  <a:glow>
                    <a:schemeClr val="bg1"/>
                  </a:glow>
                </a:effectLst>
                <a:uLnTx/>
                <a:uFillTx/>
                <a:latin typeface="Franklin Gothic Medium Cond" panose="020B0606030402020204" pitchFamily="34" charset="0"/>
              </a:rPr>
              <a:t>El infierno,</a:t>
            </a:r>
            <a:r>
              <a:rPr kumimoji="0" lang="es-CO" sz="2800" b="1" i="1" u="none" strike="noStrike" kern="0" cap="none" spc="0" normalizeH="0" noProof="0" dirty="0">
                <a:ln>
                  <a:solidFill>
                    <a:srgbClr val="3333FF"/>
                  </a:solidFill>
                </a:ln>
                <a:solidFill>
                  <a:srgbClr val="3333FF"/>
                </a:solidFill>
                <a:effectLst>
                  <a:glow>
                    <a:schemeClr val="bg1"/>
                  </a:glow>
                </a:effectLst>
                <a:uLnTx/>
                <a:uFillTx/>
                <a:latin typeface="Franklin Gothic Medium Cond" panose="020B0606030402020204" pitchFamily="34" charset="0"/>
              </a:rPr>
              <a:t> el fuego eterno.</a:t>
            </a:r>
          </a:p>
          <a:p>
            <a:pPr marL="514350" marR="0" lvl="0" indent="-514350" defTabSz="914400" eaLnBrk="1" fontAlgn="auto" latinLnBrk="0" hangingPunct="1">
              <a:lnSpc>
                <a:spcPct val="100000"/>
              </a:lnSpc>
              <a:spcBef>
                <a:spcPts val="0"/>
              </a:spcBef>
              <a:spcAft>
                <a:spcPts val="0"/>
              </a:spcAft>
              <a:buClrTx/>
              <a:buSzTx/>
              <a:buFont typeface="+mj-lt"/>
              <a:buAutoNum type="arabicPeriod"/>
              <a:tabLst/>
              <a:defRPr/>
            </a:pPr>
            <a:r>
              <a:rPr lang="es-CO" sz="2800" b="1" i="1" kern="0" baseline="0" dirty="0">
                <a:ln>
                  <a:solidFill>
                    <a:srgbClr val="3333FF"/>
                  </a:solidFill>
                </a:ln>
                <a:solidFill>
                  <a:srgbClr val="3333FF"/>
                </a:solidFill>
                <a:effectLst>
                  <a:glow>
                    <a:schemeClr val="bg1"/>
                  </a:glow>
                </a:effectLst>
                <a:latin typeface="Franklin Gothic Medium Cond" panose="020B0606030402020204" pitchFamily="34" charset="0"/>
              </a:rPr>
              <a:t>El</a:t>
            </a:r>
            <a:r>
              <a:rPr lang="es-CO" sz="2800" b="1" i="1" kern="0" dirty="0">
                <a:ln>
                  <a:solidFill>
                    <a:srgbClr val="3333FF"/>
                  </a:solidFill>
                </a:ln>
                <a:solidFill>
                  <a:srgbClr val="3333FF"/>
                </a:solidFill>
                <a:effectLst>
                  <a:glow>
                    <a:schemeClr val="bg1"/>
                  </a:glow>
                </a:effectLst>
                <a:latin typeface="Franklin Gothic Medium Cond" panose="020B0606030402020204" pitchFamily="34" charset="0"/>
              </a:rPr>
              <a:t> castigo de los impíos.</a:t>
            </a:r>
          </a:p>
          <a:p>
            <a:pPr marL="514350" marR="0" lvl="0" indent="-514350" defTabSz="914400" eaLnBrk="1" fontAlgn="auto" latinLnBrk="0" hangingPunct="1">
              <a:lnSpc>
                <a:spcPct val="100000"/>
              </a:lnSpc>
              <a:spcBef>
                <a:spcPts val="0"/>
              </a:spcBef>
              <a:spcAft>
                <a:spcPts val="0"/>
              </a:spcAft>
              <a:buClrTx/>
              <a:buSzTx/>
              <a:buFont typeface="+mj-lt"/>
              <a:buAutoNum type="arabicPeriod"/>
              <a:tabLst/>
              <a:defRPr/>
            </a:pPr>
            <a:r>
              <a:rPr lang="es-CO" sz="2800" b="1" i="1" kern="0" dirty="0">
                <a:ln>
                  <a:solidFill>
                    <a:srgbClr val="3333FF"/>
                  </a:solidFill>
                </a:ln>
                <a:solidFill>
                  <a:srgbClr val="3333FF"/>
                </a:solidFill>
                <a:effectLst>
                  <a:glow>
                    <a:schemeClr val="bg1"/>
                  </a:glow>
                </a:effectLst>
                <a:latin typeface="Franklin Gothic Medium Cond" panose="020B0606030402020204" pitchFamily="34" charset="0"/>
              </a:rPr>
              <a:t>La recompensa de los justos.</a:t>
            </a:r>
          </a:p>
          <a:p>
            <a:pPr marL="514350" marR="0" lvl="0" indent="-514350" defTabSz="914400" eaLnBrk="1" fontAlgn="auto" latinLnBrk="0" hangingPunct="1">
              <a:lnSpc>
                <a:spcPct val="100000"/>
              </a:lnSpc>
              <a:spcBef>
                <a:spcPts val="0"/>
              </a:spcBef>
              <a:spcAft>
                <a:spcPts val="0"/>
              </a:spcAft>
              <a:buClrTx/>
              <a:buSzTx/>
              <a:buFont typeface="+mj-lt"/>
              <a:buAutoNum type="arabicPeriod"/>
              <a:tabLst/>
              <a:defRPr/>
            </a:pPr>
            <a:r>
              <a:rPr lang="es-CO" sz="2800" b="1" i="1" kern="0" dirty="0">
                <a:ln>
                  <a:solidFill>
                    <a:srgbClr val="3333FF"/>
                  </a:solidFill>
                </a:ln>
                <a:solidFill>
                  <a:srgbClr val="3333FF"/>
                </a:solidFill>
                <a:effectLst>
                  <a:glow>
                    <a:schemeClr val="bg1"/>
                  </a:glow>
                </a:effectLst>
                <a:latin typeface="Franklin Gothic Medium Cond" panose="020B0606030402020204" pitchFamily="34" charset="0"/>
              </a:rPr>
              <a:t>La justificación por la fe.</a:t>
            </a:r>
          </a:p>
          <a:p>
            <a:pPr marL="514350" marR="0" lvl="0" indent="-514350" defTabSz="914400" eaLnBrk="1" fontAlgn="auto" latinLnBrk="0" hangingPunct="1">
              <a:lnSpc>
                <a:spcPct val="100000"/>
              </a:lnSpc>
              <a:spcBef>
                <a:spcPts val="0"/>
              </a:spcBef>
              <a:spcAft>
                <a:spcPts val="0"/>
              </a:spcAft>
              <a:buClrTx/>
              <a:buSzTx/>
              <a:buFont typeface="+mj-lt"/>
              <a:buAutoNum type="arabicPeriod"/>
              <a:tabLst/>
              <a:defRPr/>
            </a:pPr>
            <a:r>
              <a:rPr lang="es-CO" sz="2800" b="1" i="1" kern="0" dirty="0">
                <a:ln>
                  <a:solidFill>
                    <a:srgbClr val="3333FF"/>
                  </a:solidFill>
                </a:ln>
                <a:solidFill>
                  <a:srgbClr val="3333FF"/>
                </a:solidFill>
                <a:effectLst>
                  <a:glow>
                    <a:schemeClr val="bg1"/>
                  </a:glow>
                </a:effectLst>
                <a:latin typeface="Franklin Gothic Medium Cond" panose="020B0606030402020204" pitchFamily="34" charset="0"/>
              </a:rPr>
              <a:t>Los mandamientos de Dios y la fe de Jesús.</a:t>
            </a:r>
          </a:p>
          <a:p>
            <a:pPr marL="514350" marR="0" lvl="0" indent="-514350" defTabSz="914400" eaLnBrk="1" fontAlgn="auto" latinLnBrk="0" hangingPunct="1">
              <a:lnSpc>
                <a:spcPct val="100000"/>
              </a:lnSpc>
              <a:spcBef>
                <a:spcPts val="0"/>
              </a:spcBef>
              <a:spcAft>
                <a:spcPts val="0"/>
              </a:spcAft>
              <a:buClrTx/>
              <a:buSzTx/>
              <a:buFont typeface="+mj-lt"/>
              <a:buAutoNum type="arabicPeriod"/>
              <a:tabLst/>
              <a:defRPr/>
            </a:pPr>
            <a:r>
              <a:rPr kumimoji="0" lang="es-CO" sz="2800" b="1" i="1" u="none" strike="noStrike" kern="0" cap="none" spc="0" normalizeH="0" baseline="0" noProof="0" dirty="0">
                <a:ln>
                  <a:solidFill>
                    <a:srgbClr val="3333FF"/>
                  </a:solidFill>
                </a:ln>
                <a:solidFill>
                  <a:srgbClr val="3333FF"/>
                </a:solidFill>
                <a:effectLst>
                  <a:glow>
                    <a:schemeClr val="bg1"/>
                  </a:glow>
                </a:effectLst>
                <a:uLnTx/>
                <a:uFillTx/>
                <a:latin typeface="Franklin Gothic Medium Cond" panose="020B0606030402020204" pitchFamily="34" charset="0"/>
              </a:rPr>
              <a:t>La Segunda Venida.</a:t>
            </a:r>
          </a:p>
        </p:txBody>
      </p:sp>
    </p:spTree>
    <p:extLst>
      <p:ext uri="{BB962C8B-B14F-4D97-AF65-F5344CB8AC3E}">
        <p14:creationId xmlns:p14="http://schemas.microsoft.com/office/powerpoint/2010/main" val="793145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gradFill>
          <a:gsLst>
            <a:gs pos="0">
              <a:srgbClr val="1403EF"/>
            </a:gs>
            <a:gs pos="0">
              <a:schemeClr val="accent1">
                <a:lumMod val="45000"/>
                <a:lumOff val="55000"/>
              </a:schemeClr>
            </a:gs>
            <a:gs pos="0">
              <a:schemeClr val="accent1">
                <a:lumMod val="45000"/>
                <a:lumOff val="55000"/>
              </a:schemeClr>
            </a:gs>
            <a:gs pos="0">
              <a:srgbClr val="002A00"/>
            </a:gs>
          </a:gsLst>
          <a:lin ang="5400000" scaled="1"/>
        </a:gradFill>
        <a:effectLst/>
      </p:bgPr>
    </p:bg>
    <p:spTree>
      <p:nvGrpSpPr>
        <p:cNvPr id="1" name=""/>
        <p:cNvGrpSpPr/>
        <p:nvPr/>
      </p:nvGrpSpPr>
      <p:grpSpPr>
        <a:xfrm>
          <a:off x="0" y="0"/>
          <a:ext cx="0" cy="0"/>
          <a:chOff x="0" y="0"/>
          <a:chExt cx="0" cy="0"/>
        </a:xfrm>
      </p:grpSpPr>
      <p:sp>
        <p:nvSpPr>
          <p:cNvPr id="9" name="Rectángulo 8"/>
          <p:cNvSpPr/>
          <p:nvPr/>
        </p:nvSpPr>
        <p:spPr>
          <a:xfrm>
            <a:off x="1371600" y="3016451"/>
            <a:ext cx="6400800" cy="3539430"/>
          </a:xfrm>
          <a:prstGeom prst="rect">
            <a:avLst/>
          </a:prstGeom>
          <a:solidFill>
            <a:sysClr val="window" lastClr="FFFFFF"/>
          </a:solidFill>
          <a:ln w="76200">
            <a:solidFill>
              <a:srgbClr val="920BA9"/>
            </a:solidFill>
          </a:ln>
        </p:spPr>
        <p:txBody>
          <a:bodyPr wrap="square">
            <a:spAutoFit/>
          </a:bodyPr>
          <a:lstStyle/>
          <a:p>
            <a:pPr lvl="0" defTabSz="914400">
              <a:defRPr/>
            </a:pPr>
            <a:r>
              <a:rPr lang="es-CO" sz="2800" kern="0" dirty="0">
                <a:ln w="19050">
                  <a:solidFill>
                    <a:schemeClr val="bg1"/>
                  </a:solidFill>
                </a:ln>
                <a:solidFill>
                  <a:schemeClr val="bg1"/>
                </a:solidFill>
                <a:latin typeface="Franklin Gothic Medium Cond" panose="020B0606030402020204" pitchFamily="34" charset="0"/>
              </a:rPr>
              <a:t>Si el mensaje del tercer ángel abarca el mensaje del primer ángel (Apocalipsis 14:6,7), significa que también debemos presentar:</a:t>
            </a:r>
          </a:p>
          <a:p>
            <a:pPr marL="514350" lvl="0" indent="-514350" defTabSz="914400">
              <a:buFont typeface="+mj-lt"/>
              <a:buAutoNum type="arabicPeriod"/>
              <a:defRPr/>
            </a:pPr>
            <a:r>
              <a:rPr lang="es-CO" sz="2800" kern="0" dirty="0">
                <a:ln w="19050">
                  <a:solidFill>
                    <a:srgbClr val="FF0000"/>
                  </a:solidFill>
                </a:ln>
                <a:solidFill>
                  <a:srgbClr val="FF0000"/>
                </a:solidFill>
                <a:latin typeface="Franklin Gothic Medium Cond" panose="020B0606030402020204" pitchFamily="34" charset="0"/>
              </a:rPr>
              <a:t>El mensaje de la Cruz.</a:t>
            </a:r>
          </a:p>
          <a:p>
            <a:pPr marL="514350" lvl="0" indent="-514350" defTabSz="914400">
              <a:buFont typeface="+mj-lt"/>
              <a:buAutoNum type="arabicPeriod"/>
              <a:defRPr/>
            </a:pPr>
            <a:r>
              <a:rPr lang="es-CO" sz="2800" kern="0" dirty="0">
                <a:ln w="19050">
                  <a:solidFill>
                    <a:srgbClr val="FF0000"/>
                  </a:solidFill>
                </a:ln>
                <a:solidFill>
                  <a:srgbClr val="FF0000"/>
                </a:solidFill>
                <a:latin typeface="Franklin Gothic Medium Cond" panose="020B0606030402020204" pitchFamily="34" charset="0"/>
              </a:rPr>
              <a:t>El sábado.</a:t>
            </a:r>
          </a:p>
          <a:p>
            <a:pPr marL="514350" lvl="0" indent="-514350" defTabSz="914400">
              <a:buFont typeface="+mj-lt"/>
              <a:buAutoNum type="arabicPeriod"/>
              <a:defRPr/>
            </a:pPr>
            <a:r>
              <a:rPr kumimoji="0" lang="es-CO" sz="2800" i="0" u="none" strike="noStrike" kern="0" cap="none" spc="0" normalizeH="0" baseline="0" noProof="0" dirty="0">
                <a:ln w="19050">
                  <a:solidFill>
                    <a:srgbClr val="FF0000"/>
                  </a:solidFill>
                </a:ln>
                <a:solidFill>
                  <a:srgbClr val="FF0000"/>
                </a:solidFill>
                <a:effectLst/>
                <a:uLnTx/>
                <a:uFillTx/>
                <a:latin typeface="Franklin Gothic Medium Cond" panose="020B0606030402020204" pitchFamily="34" charset="0"/>
              </a:rPr>
              <a:t>El</a:t>
            </a:r>
            <a:r>
              <a:rPr kumimoji="0" lang="es-CO" sz="2800" i="0" u="none" strike="noStrike" kern="0" cap="none" spc="0" normalizeH="0" noProof="0" dirty="0">
                <a:ln w="19050">
                  <a:solidFill>
                    <a:srgbClr val="FF0000"/>
                  </a:solidFill>
                </a:ln>
                <a:solidFill>
                  <a:srgbClr val="FF0000"/>
                </a:solidFill>
                <a:effectLst/>
                <a:uLnTx/>
                <a:uFillTx/>
                <a:latin typeface="Franklin Gothic Medium Cond" panose="020B0606030402020204" pitchFamily="34" charset="0"/>
              </a:rPr>
              <a:t> juicio: Daniel 7.</a:t>
            </a:r>
          </a:p>
          <a:p>
            <a:pPr marL="514350" lvl="0" indent="-514350" defTabSz="914400">
              <a:buFont typeface="+mj-lt"/>
              <a:buAutoNum type="arabicPeriod"/>
              <a:defRPr/>
            </a:pPr>
            <a:r>
              <a:rPr lang="es-CO" sz="2800" kern="0" dirty="0">
                <a:ln w="19050">
                  <a:solidFill>
                    <a:srgbClr val="FF0000"/>
                  </a:solidFill>
                </a:ln>
                <a:solidFill>
                  <a:srgbClr val="FF0000"/>
                </a:solidFill>
                <a:latin typeface="Franklin Gothic Medium Cond" panose="020B0606030402020204" pitchFamily="34" charset="0"/>
              </a:rPr>
              <a:t>Los 2.300 días: Daniel </a:t>
            </a:r>
            <a:r>
              <a:rPr kumimoji="0" lang="es-CO" sz="2800" i="0" u="none" strike="noStrike" kern="0" cap="none" spc="0" normalizeH="0" noProof="0" dirty="0">
                <a:ln w="19050">
                  <a:solidFill>
                    <a:srgbClr val="FF0000"/>
                  </a:solidFill>
                </a:ln>
                <a:solidFill>
                  <a:srgbClr val="FF0000"/>
                </a:solidFill>
                <a:effectLst/>
                <a:uLnTx/>
                <a:uFillTx/>
                <a:latin typeface="Franklin Gothic Medium Cond" panose="020B0606030402020204" pitchFamily="34" charset="0"/>
              </a:rPr>
              <a:t>8,10,12; Apoc.10.</a:t>
            </a:r>
          </a:p>
          <a:p>
            <a:pPr marL="514350" lvl="0" indent="-514350" defTabSz="914400">
              <a:buFont typeface="+mj-lt"/>
              <a:buAutoNum type="arabicPeriod"/>
              <a:defRPr/>
            </a:pPr>
            <a:r>
              <a:rPr lang="es-CO" sz="2800" kern="0" baseline="0" dirty="0">
                <a:ln w="19050">
                  <a:solidFill>
                    <a:srgbClr val="FF0000"/>
                  </a:solidFill>
                </a:ln>
                <a:solidFill>
                  <a:srgbClr val="FF0000"/>
                </a:solidFill>
                <a:latin typeface="Franklin Gothic Medium Cond" panose="020B0606030402020204" pitchFamily="34" charset="0"/>
              </a:rPr>
              <a:t>El santuario: Levítico 16; Hebreos</a:t>
            </a:r>
            <a:r>
              <a:rPr lang="es-CO" sz="2800" kern="0" dirty="0">
                <a:ln w="19050">
                  <a:solidFill>
                    <a:srgbClr val="FF0000"/>
                  </a:solidFill>
                </a:ln>
                <a:solidFill>
                  <a:srgbClr val="FF0000"/>
                </a:solidFill>
                <a:latin typeface="Franklin Gothic Medium Cond" panose="020B0606030402020204" pitchFamily="34" charset="0"/>
              </a:rPr>
              <a:t> 8, 9.</a:t>
            </a:r>
            <a:endParaRPr kumimoji="0" lang="es-CO" sz="2800" i="0" u="none" strike="noStrike" kern="0" cap="none" spc="0" normalizeH="0" baseline="0" noProof="0" dirty="0">
              <a:ln w="19050">
                <a:solidFill>
                  <a:srgbClr val="FF0000"/>
                </a:solidFill>
              </a:ln>
              <a:solidFill>
                <a:srgbClr val="FF0000"/>
              </a:solidFill>
              <a:effectLst/>
              <a:uLnTx/>
              <a:uFillTx/>
              <a:latin typeface="Franklin Gothic Medium Cond" panose="020B0606030402020204" pitchFamily="34" charset="0"/>
            </a:endParaRPr>
          </a:p>
        </p:txBody>
      </p:sp>
      <p:sp>
        <p:nvSpPr>
          <p:cNvPr id="10" name="Rectángulo 9"/>
          <p:cNvSpPr/>
          <p:nvPr/>
        </p:nvSpPr>
        <p:spPr>
          <a:xfrm>
            <a:off x="2273935" y="290185"/>
            <a:ext cx="4596130" cy="646331"/>
          </a:xfrm>
          <a:prstGeom prst="rect">
            <a:avLst/>
          </a:prstGeom>
        </p:spPr>
        <p:txBody>
          <a:bodyPr wrap="none">
            <a:spAutoFit/>
          </a:bodyPr>
          <a:lstStyle/>
          <a:p>
            <a:r>
              <a:rPr lang="es-CO" sz="3600" b="1" i="1" dirty="0">
                <a:ln w="6350">
                  <a:solidFill>
                    <a:srgbClr val="FFFF00"/>
                  </a:solidFill>
                </a:ln>
                <a:solidFill>
                  <a:srgbClr val="FFFF00"/>
                </a:solidFill>
                <a:latin typeface="Arial" panose="020B0604020202020204" pitchFamily="34" charset="0"/>
              </a:rPr>
              <a:t>El testimonio White.</a:t>
            </a:r>
            <a:endParaRPr lang="es-CO" sz="2400" dirty="0">
              <a:ln w="6350">
                <a:solidFill>
                  <a:srgbClr val="FFFF00"/>
                </a:solidFill>
              </a:ln>
              <a:solidFill>
                <a:srgbClr val="FFFF00"/>
              </a:solidFill>
            </a:endParaRPr>
          </a:p>
        </p:txBody>
      </p:sp>
      <p:sp>
        <p:nvSpPr>
          <p:cNvPr id="2" name="Rectángulo 1"/>
          <p:cNvSpPr/>
          <p:nvPr/>
        </p:nvSpPr>
        <p:spPr>
          <a:xfrm>
            <a:off x="1381539" y="1021469"/>
            <a:ext cx="6380922" cy="1815882"/>
          </a:xfrm>
          <a:prstGeom prst="rect">
            <a:avLst/>
          </a:prstGeom>
          <a:solidFill>
            <a:sysClr val="window" lastClr="FFFFFF"/>
          </a:solidFill>
          <a:ln w="76200">
            <a:solidFill>
              <a:srgbClr val="00FF00"/>
            </a:solidFill>
          </a:ln>
        </p:spPr>
        <p:txBody>
          <a:bodyPr wrap="square">
            <a:spAutoFit/>
          </a:bodyPr>
          <a:lstStyle/>
          <a:p>
            <a:pPr lvl="0" algn="ctr" defTabSz="914400">
              <a:defRPr/>
            </a:pPr>
            <a:r>
              <a:rPr lang="es-CO" sz="2800" i="1" kern="0" dirty="0">
                <a:ln w="19050">
                  <a:solidFill>
                    <a:srgbClr val="007400"/>
                  </a:solidFill>
                </a:ln>
                <a:solidFill>
                  <a:srgbClr val="007400"/>
                </a:solidFill>
                <a:latin typeface="Franklin Gothic Medium Cond" panose="020B0606030402020204" pitchFamily="34" charset="0"/>
              </a:rPr>
              <a:t>“Este mensaje (</a:t>
            </a:r>
            <a:r>
              <a:rPr lang="es-CO" sz="2800" i="1" kern="0" dirty="0">
                <a:ln w="19050">
                  <a:solidFill>
                    <a:schemeClr val="bg1"/>
                  </a:solidFill>
                </a:ln>
                <a:solidFill>
                  <a:schemeClr val="bg1"/>
                </a:solidFill>
                <a:latin typeface="Franklin Gothic Medium Cond" panose="020B0606030402020204" pitchFamily="34" charset="0"/>
              </a:rPr>
              <a:t>Apocalipsis 14:9-12</a:t>
            </a:r>
            <a:r>
              <a:rPr lang="es-CO" sz="2800" i="1" kern="0" dirty="0">
                <a:ln w="19050">
                  <a:solidFill>
                    <a:srgbClr val="007400"/>
                  </a:solidFill>
                </a:ln>
                <a:solidFill>
                  <a:srgbClr val="007400"/>
                </a:solidFill>
                <a:latin typeface="Franklin Gothic Medium Cond" panose="020B0606030402020204" pitchFamily="34" charset="0"/>
              </a:rPr>
              <a:t>) abarca los dos mensajes precedentes; se lo presenta como si fuera pronunciado a gran voz, es decir, con el poder del Espíritu Santo”. </a:t>
            </a:r>
            <a:r>
              <a:rPr lang="es-CO" sz="2800" i="1" kern="0" dirty="0">
                <a:ln w="19050">
                  <a:solidFill>
                    <a:schemeClr val="bg1"/>
                  </a:solidFill>
                </a:ln>
                <a:solidFill>
                  <a:schemeClr val="bg1"/>
                </a:solidFill>
                <a:latin typeface="Franklin Gothic Medium Cond" panose="020B0606030402020204" pitchFamily="34" charset="0"/>
              </a:rPr>
              <a:t>EUD 205.</a:t>
            </a: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55581" y="4465982"/>
            <a:ext cx="1028967" cy="1028967"/>
          </a:xfrm>
          <a:prstGeom prst="rect">
            <a:avLst/>
          </a:prstGeom>
          <a:ln w="76200">
            <a:solidFill>
              <a:srgbClr val="FFFF00"/>
            </a:solidFill>
          </a:ln>
        </p:spPr>
      </p:pic>
    </p:spTree>
    <p:extLst>
      <p:ext uri="{BB962C8B-B14F-4D97-AF65-F5344CB8AC3E}">
        <p14:creationId xmlns:p14="http://schemas.microsoft.com/office/powerpoint/2010/main" val="2785785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500" fill="hold"/>
                                        <p:tgtEl>
                                          <p:spTgt spid="9"/>
                                        </p:tgtEl>
                                        <p:attrNameLst>
                                          <p:attrName>ppt_w</p:attrName>
                                        </p:attrNameLst>
                                      </p:cBhvr>
                                      <p:tavLst>
                                        <p:tav tm="0">
                                          <p:val>
                                            <p:fltVal val="0"/>
                                          </p:val>
                                        </p:tav>
                                        <p:tav tm="100000">
                                          <p:val>
                                            <p:strVal val="#ppt_w"/>
                                          </p:val>
                                        </p:tav>
                                      </p:tavLst>
                                    </p:anim>
                                    <p:anim calcmode="lin" valueType="num">
                                      <p:cBhvr>
                                        <p:cTn id="15" dur="500" fill="hold"/>
                                        <p:tgtEl>
                                          <p:spTgt spid="9"/>
                                        </p:tgtEl>
                                        <p:attrNameLst>
                                          <p:attrName>ppt_h</p:attrName>
                                        </p:attrNameLst>
                                      </p:cBhvr>
                                      <p:tavLst>
                                        <p:tav tm="0">
                                          <p:val>
                                            <p:fltVal val="0"/>
                                          </p:val>
                                        </p:tav>
                                        <p:tav tm="100000">
                                          <p:val>
                                            <p:strVal val="#ppt_h"/>
                                          </p:val>
                                        </p:tav>
                                      </p:tavLst>
                                    </p:anim>
                                    <p:animEffect transition="in" filter="fade">
                                      <p:cBhvr>
                                        <p:cTn id="1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gradFill>
          <a:gsLst>
            <a:gs pos="100000">
              <a:srgbClr val="000066"/>
            </a:gs>
            <a:gs pos="0">
              <a:srgbClr val="1B1503"/>
            </a:gs>
            <a:gs pos="100000">
              <a:schemeClr val="accent5">
                <a:tint val="15000"/>
                <a:satMod val="350000"/>
              </a:schemeClr>
            </a:gs>
          </a:gsLst>
          <a:lin ang="16200000" scaled="1"/>
        </a:gradFill>
        <a:effectLst/>
      </p:bgPr>
    </p:bg>
    <p:spTree>
      <p:nvGrpSpPr>
        <p:cNvPr id="1" name=""/>
        <p:cNvGrpSpPr/>
        <p:nvPr/>
      </p:nvGrpSpPr>
      <p:grpSpPr>
        <a:xfrm>
          <a:off x="0" y="0"/>
          <a:ext cx="0" cy="0"/>
          <a:chOff x="0" y="0"/>
          <a:chExt cx="0" cy="0"/>
        </a:xfrm>
      </p:grpSpPr>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0687" y="3440249"/>
            <a:ext cx="4142627" cy="3106970"/>
          </a:xfrm>
          <a:prstGeom prst="rect">
            <a:avLst/>
          </a:prstGeom>
        </p:spPr>
      </p:pic>
      <p:sp>
        <p:nvSpPr>
          <p:cNvPr id="5" name="Rectángulo 4"/>
          <p:cNvSpPr/>
          <p:nvPr/>
        </p:nvSpPr>
        <p:spPr>
          <a:xfrm>
            <a:off x="1085028" y="569772"/>
            <a:ext cx="6973944" cy="584775"/>
          </a:xfrm>
          <a:prstGeom prst="rect">
            <a:avLst/>
          </a:prstGeom>
          <a:solidFill>
            <a:sysClr val="window" lastClr="FFFFFF"/>
          </a:solidFill>
          <a:ln w="25400" cap="flat" cmpd="sng" algn="ctr">
            <a:noFill/>
            <a:prstDash val="solid"/>
          </a:ln>
          <a:effectLst/>
        </p:spPr>
        <p:txBody>
          <a:bodyPr wrap="square">
            <a:spAutoFit/>
          </a:bodyPr>
          <a:lstStyle/>
          <a:p>
            <a:pPr algn="ctr" defTabSz="914400">
              <a:defRPr/>
            </a:pPr>
            <a:r>
              <a:rPr lang="es-CO" sz="3200" b="1" i="1" kern="0" dirty="0">
                <a:ln>
                  <a:solidFill>
                    <a:srgbClr val="FF0000"/>
                  </a:solidFill>
                </a:ln>
                <a:solidFill>
                  <a:srgbClr val="FF0000"/>
                </a:solidFill>
                <a:effectLst>
                  <a:glow>
                    <a:srgbClr val="17406D"/>
                  </a:glow>
                </a:effectLst>
                <a:latin typeface="Franklin Gothic Medium Cond" panose="020B0606030402020204" pitchFamily="34" charset="0"/>
              </a:rPr>
              <a:t>¿Qué dice el mensaje del segundo ángel?</a:t>
            </a:r>
          </a:p>
        </p:txBody>
      </p:sp>
      <p:sp>
        <p:nvSpPr>
          <p:cNvPr id="7" name="Rectángulo 6"/>
          <p:cNvSpPr/>
          <p:nvPr/>
        </p:nvSpPr>
        <p:spPr>
          <a:xfrm>
            <a:off x="1309320" y="1490383"/>
            <a:ext cx="6525361" cy="1815882"/>
          </a:xfrm>
          <a:prstGeom prst="rect">
            <a:avLst/>
          </a:prstGeom>
          <a:ln/>
        </p:spPr>
        <p:style>
          <a:lnRef idx="1">
            <a:schemeClr val="accent2"/>
          </a:lnRef>
          <a:fillRef idx="2">
            <a:schemeClr val="accent2"/>
          </a:fillRef>
          <a:effectRef idx="1">
            <a:schemeClr val="accent2"/>
          </a:effectRef>
          <a:fontRef idx="minor">
            <a:schemeClr val="dk1"/>
          </a:fontRef>
        </p:style>
        <p:txBody>
          <a:bodyPr wrap="square">
            <a:spAutoFit/>
          </a:bodyPr>
          <a:lstStyle/>
          <a:p>
            <a:pPr defTabSz="914400">
              <a:defRPr/>
            </a:pPr>
            <a:r>
              <a:rPr lang="es-CO" sz="2800" b="1" i="1" kern="0" dirty="0">
                <a:ln>
                  <a:solidFill>
                    <a:srgbClr val="3333FF"/>
                  </a:solidFill>
                </a:ln>
                <a:solidFill>
                  <a:srgbClr val="3333FF"/>
                </a:solidFill>
                <a:effectLst>
                  <a:glow>
                    <a:srgbClr val="17406D"/>
                  </a:glow>
                </a:effectLst>
                <a:latin typeface="Franklin Gothic Medium Cond" panose="020B0606030402020204" pitchFamily="34" charset="0"/>
              </a:rPr>
              <a:t>“</a:t>
            </a:r>
            <a:r>
              <a:rPr lang="es-CO" sz="2800" b="1" i="1" kern="0" dirty="0">
                <a:ln>
                  <a:solidFill>
                    <a:schemeClr val="bg2"/>
                  </a:solidFill>
                </a:ln>
                <a:solidFill>
                  <a:schemeClr val="bg2"/>
                </a:solidFill>
                <a:effectLst>
                  <a:glow>
                    <a:srgbClr val="17406D"/>
                  </a:glow>
                </a:effectLst>
                <a:latin typeface="Franklin Gothic Medium Cond" panose="020B0606030402020204" pitchFamily="34" charset="0"/>
              </a:rPr>
              <a:t>Otro ángel le siguió, diciendo: </a:t>
            </a:r>
            <a:r>
              <a:rPr lang="es-CO" sz="2800" b="1" i="1" kern="0" dirty="0">
                <a:ln>
                  <a:solidFill>
                    <a:srgbClr val="3333FF"/>
                  </a:solidFill>
                </a:ln>
                <a:solidFill>
                  <a:srgbClr val="3333FF"/>
                </a:solidFill>
                <a:effectLst>
                  <a:glow>
                    <a:srgbClr val="17406D"/>
                  </a:glow>
                </a:effectLst>
                <a:latin typeface="Franklin Gothic Medium Cond" panose="020B0606030402020204" pitchFamily="34" charset="0"/>
              </a:rPr>
              <a:t>Ha caído, ha caído Babilonia, la gran ciudad, porque ha hecho beber a todas las naciones del vino del furor de su fornicación”. </a:t>
            </a:r>
            <a:r>
              <a:rPr lang="es-CO" sz="2800" b="1" i="1" kern="0" dirty="0">
                <a:ln>
                  <a:solidFill>
                    <a:schemeClr val="bg2"/>
                  </a:solidFill>
                </a:ln>
                <a:solidFill>
                  <a:schemeClr val="bg2"/>
                </a:solidFill>
                <a:effectLst>
                  <a:glow>
                    <a:srgbClr val="17406D"/>
                  </a:glow>
                </a:effectLst>
                <a:latin typeface="Franklin Gothic Medium Cond" panose="020B0606030402020204" pitchFamily="34" charset="0"/>
              </a:rPr>
              <a:t>Apocalipsis 14:8. </a:t>
            </a:r>
          </a:p>
        </p:txBody>
      </p:sp>
      <p:sp>
        <p:nvSpPr>
          <p:cNvPr id="6" name="Rectángulo 5"/>
          <p:cNvSpPr/>
          <p:nvPr/>
        </p:nvSpPr>
        <p:spPr>
          <a:xfrm>
            <a:off x="1251008" y="3438676"/>
            <a:ext cx="6641985" cy="3108543"/>
          </a:xfrm>
          <a:prstGeom prst="rect">
            <a:avLst/>
          </a:prstGeom>
          <a:solidFill>
            <a:schemeClr val="tx1">
              <a:lumMod val="95000"/>
            </a:schemeClr>
          </a:solidFill>
          <a:ln/>
        </p:spPr>
        <p:style>
          <a:lnRef idx="1">
            <a:schemeClr val="dk1"/>
          </a:lnRef>
          <a:fillRef idx="2">
            <a:schemeClr val="dk1"/>
          </a:fillRef>
          <a:effectRef idx="1">
            <a:schemeClr val="dk1"/>
          </a:effectRef>
          <a:fontRef idx="minor">
            <a:schemeClr val="dk1"/>
          </a:fontRef>
        </p:style>
        <p:txBody>
          <a:bodyPr wrap="square">
            <a:spAutoFit/>
          </a:bodyPr>
          <a:lstStyle/>
          <a:p>
            <a:pPr algn="ctr" defTabSz="914400">
              <a:defRPr/>
            </a:pPr>
            <a:r>
              <a:rPr lang="es-CO" sz="2800" kern="0" dirty="0">
                <a:ln w="19050">
                  <a:solidFill>
                    <a:sysClr val="windowText" lastClr="000000"/>
                  </a:solidFill>
                </a:ln>
                <a:solidFill>
                  <a:sysClr val="windowText" lastClr="000000"/>
                </a:solidFill>
                <a:effectLst>
                  <a:glow>
                    <a:srgbClr val="17406D"/>
                  </a:glow>
                </a:effectLst>
                <a:latin typeface="Franklin Gothic Medium Cond" panose="020B0606030402020204" pitchFamily="34" charset="0"/>
              </a:rPr>
              <a:t>De los tres mensajes de Apocalipsis 14, </a:t>
            </a:r>
          </a:p>
          <a:p>
            <a:pPr algn="ctr" defTabSz="914400">
              <a:defRPr/>
            </a:pPr>
            <a:r>
              <a:rPr lang="es-CO" sz="2800" kern="0" dirty="0">
                <a:ln w="19050">
                  <a:solidFill>
                    <a:sysClr val="windowText" lastClr="000000"/>
                  </a:solidFill>
                </a:ln>
                <a:solidFill>
                  <a:sysClr val="windowText" lastClr="000000"/>
                </a:solidFill>
                <a:effectLst>
                  <a:glow>
                    <a:srgbClr val="17406D"/>
                  </a:glow>
                </a:effectLst>
                <a:latin typeface="Franklin Gothic Medium Cond" panose="020B0606030402020204" pitchFamily="34" charset="0"/>
              </a:rPr>
              <a:t>el segundo es el único que no se predica </a:t>
            </a:r>
          </a:p>
          <a:p>
            <a:pPr algn="ctr" defTabSz="914400">
              <a:defRPr/>
            </a:pPr>
            <a:r>
              <a:rPr lang="es-CO" sz="2800" kern="0" dirty="0">
                <a:ln w="19050">
                  <a:solidFill>
                    <a:sysClr val="windowText" lastClr="000000"/>
                  </a:solidFill>
                </a:ln>
                <a:solidFill>
                  <a:sysClr val="windowText" lastClr="000000"/>
                </a:solidFill>
                <a:effectLst>
                  <a:glow>
                    <a:srgbClr val="17406D"/>
                  </a:glow>
                </a:effectLst>
                <a:latin typeface="Franklin Gothic Medium Cond" panose="020B0606030402020204" pitchFamily="34" charset="0"/>
              </a:rPr>
              <a:t>“</a:t>
            </a:r>
            <a:r>
              <a:rPr lang="es-CO" sz="2800" b="1" kern="0" dirty="0">
                <a:ln w="19050">
                  <a:solidFill>
                    <a:srgbClr val="FF0000"/>
                  </a:solidFill>
                </a:ln>
                <a:solidFill>
                  <a:srgbClr val="FF0000"/>
                </a:solidFill>
                <a:effectLst>
                  <a:glow>
                    <a:srgbClr val="17406D"/>
                  </a:glow>
                </a:effectLst>
                <a:latin typeface="Franklin Gothic Medium Cond" panose="020B0606030402020204" pitchFamily="34" charset="0"/>
              </a:rPr>
              <a:t>a gran voz</a:t>
            </a:r>
            <a:r>
              <a:rPr lang="es-CO" sz="2800" kern="0" dirty="0">
                <a:ln w="19050">
                  <a:solidFill>
                    <a:sysClr val="windowText" lastClr="000000"/>
                  </a:solidFill>
                </a:ln>
                <a:solidFill>
                  <a:sysClr val="windowText" lastClr="000000"/>
                </a:solidFill>
                <a:effectLst>
                  <a:glow>
                    <a:srgbClr val="17406D"/>
                  </a:glow>
                </a:effectLst>
                <a:latin typeface="Franklin Gothic Medium Cond" panose="020B0606030402020204" pitchFamily="34" charset="0"/>
              </a:rPr>
              <a:t>”, tal vez será porque su proclamación más plena está reservada para el “</a:t>
            </a:r>
            <a:r>
              <a:rPr lang="es-CO" sz="2800" b="1" i="1" kern="0" dirty="0">
                <a:ln w="19050">
                  <a:solidFill>
                    <a:srgbClr val="FF0000"/>
                  </a:solidFill>
                </a:ln>
                <a:solidFill>
                  <a:srgbClr val="FF0000"/>
                </a:solidFill>
                <a:effectLst>
                  <a:glow>
                    <a:srgbClr val="17406D"/>
                  </a:glow>
                </a:effectLst>
                <a:latin typeface="Franklin Gothic Medium Cond" panose="020B0606030402020204" pitchFamily="34" charset="0"/>
              </a:rPr>
              <a:t>otro</a:t>
            </a:r>
            <a:r>
              <a:rPr lang="es-CO" sz="2800" i="1" kern="0" dirty="0">
                <a:ln w="19050">
                  <a:solidFill>
                    <a:srgbClr val="FF0000"/>
                  </a:solidFill>
                </a:ln>
                <a:solidFill>
                  <a:srgbClr val="FF0000"/>
                </a:solidFill>
                <a:effectLst>
                  <a:glow>
                    <a:srgbClr val="17406D"/>
                  </a:glow>
                </a:effectLst>
                <a:latin typeface="Franklin Gothic Medium Cond" panose="020B0606030402020204" pitchFamily="34" charset="0"/>
              </a:rPr>
              <a:t> </a:t>
            </a:r>
            <a:r>
              <a:rPr lang="es-CO" sz="2800" b="1" i="1" kern="0" dirty="0">
                <a:ln w="19050">
                  <a:solidFill>
                    <a:srgbClr val="FF0000"/>
                  </a:solidFill>
                </a:ln>
                <a:solidFill>
                  <a:srgbClr val="FF0000"/>
                </a:solidFill>
                <a:effectLst>
                  <a:glow>
                    <a:srgbClr val="17406D"/>
                  </a:glow>
                </a:effectLst>
                <a:latin typeface="Franklin Gothic Medium Cond" panose="020B0606030402020204" pitchFamily="34" charset="0"/>
              </a:rPr>
              <a:t>ángel</a:t>
            </a:r>
            <a:r>
              <a:rPr lang="es-CO" sz="2800" kern="0" dirty="0">
                <a:ln w="19050">
                  <a:solidFill>
                    <a:sysClr val="windowText" lastClr="000000"/>
                  </a:solidFill>
                </a:ln>
                <a:solidFill>
                  <a:sysClr val="windowText" lastClr="000000"/>
                </a:solidFill>
                <a:effectLst>
                  <a:glow>
                    <a:srgbClr val="17406D"/>
                  </a:glow>
                </a:effectLst>
                <a:latin typeface="Franklin Gothic Medium Cond" panose="020B0606030402020204" pitchFamily="34" charset="0"/>
              </a:rPr>
              <a:t>” de Apocalipsis 18, que predica “</a:t>
            </a:r>
            <a:r>
              <a:rPr lang="es-CO" sz="2800" b="1" i="1" kern="0" dirty="0">
                <a:ln w="19050">
                  <a:solidFill>
                    <a:srgbClr val="FF0000"/>
                  </a:solidFill>
                </a:ln>
                <a:solidFill>
                  <a:srgbClr val="FF0000"/>
                </a:solidFill>
                <a:effectLst>
                  <a:glow>
                    <a:srgbClr val="17406D"/>
                  </a:glow>
                </a:effectLst>
                <a:latin typeface="Franklin Gothic Medium Cond" panose="020B0606030402020204" pitchFamily="34" charset="0"/>
              </a:rPr>
              <a:t>con</a:t>
            </a:r>
            <a:r>
              <a:rPr lang="es-CO" sz="2800" i="1" kern="0" dirty="0">
                <a:ln w="19050">
                  <a:solidFill>
                    <a:srgbClr val="FF0000"/>
                  </a:solidFill>
                </a:ln>
                <a:solidFill>
                  <a:srgbClr val="FF0000"/>
                </a:solidFill>
                <a:effectLst>
                  <a:glow>
                    <a:srgbClr val="17406D"/>
                  </a:glow>
                </a:effectLst>
                <a:latin typeface="Franklin Gothic Medium Cond" panose="020B0606030402020204" pitchFamily="34" charset="0"/>
              </a:rPr>
              <a:t> </a:t>
            </a:r>
            <a:r>
              <a:rPr lang="es-CO" sz="2800" b="1" i="1" kern="0" dirty="0">
                <a:ln w="19050">
                  <a:solidFill>
                    <a:srgbClr val="FF0000"/>
                  </a:solidFill>
                </a:ln>
                <a:solidFill>
                  <a:srgbClr val="FF0000"/>
                </a:solidFill>
                <a:effectLst>
                  <a:glow>
                    <a:srgbClr val="17406D"/>
                  </a:glow>
                </a:effectLst>
                <a:latin typeface="Franklin Gothic Medium Cond" panose="020B0606030402020204" pitchFamily="34" charset="0"/>
              </a:rPr>
              <a:t>voz</a:t>
            </a:r>
            <a:r>
              <a:rPr lang="es-CO" sz="2800" i="1" kern="0" dirty="0">
                <a:ln w="19050">
                  <a:solidFill>
                    <a:srgbClr val="FF0000"/>
                  </a:solidFill>
                </a:ln>
                <a:solidFill>
                  <a:srgbClr val="FF0000"/>
                </a:solidFill>
                <a:effectLst>
                  <a:glow>
                    <a:srgbClr val="17406D"/>
                  </a:glow>
                </a:effectLst>
                <a:latin typeface="Franklin Gothic Medium Cond" panose="020B0606030402020204" pitchFamily="34" charset="0"/>
              </a:rPr>
              <a:t> </a:t>
            </a:r>
            <a:r>
              <a:rPr lang="es-CO" sz="2800" b="1" i="1" kern="0" dirty="0">
                <a:ln w="19050">
                  <a:solidFill>
                    <a:srgbClr val="FF0000"/>
                  </a:solidFill>
                </a:ln>
                <a:solidFill>
                  <a:srgbClr val="FF0000"/>
                </a:solidFill>
                <a:effectLst>
                  <a:glow>
                    <a:srgbClr val="17406D"/>
                  </a:glow>
                </a:effectLst>
                <a:latin typeface="Franklin Gothic Medium Cond" panose="020B0606030402020204" pitchFamily="34" charset="0"/>
              </a:rPr>
              <a:t>potente</a:t>
            </a:r>
            <a:r>
              <a:rPr lang="es-CO" sz="2800" kern="0" dirty="0">
                <a:ln w="19050">
                  <a:solidFill>
                    <a:sysClr val="windowText" lastClr="000000"/>
                  </a:solidFill>
                </a:ln>
                <a:solidFill>
                  <a:sysClr val="windowText" lastClr="000000"/>
                </a:solidFill>
                <a:effectLst>
                  <a:glow>
                    <a:srgbClr val="17406D"/>
                  </a:glow>
                </a:effectLst>
                <a:latin typeface="Franklin Gothic Medium Cond" panose="020B0606030402020204" pitchFamily="34" charset="0"/>
              </a:rPr>
              <a:t>” el mismo mensaje, en el tiempo cuando la caída de Babilonia es inminente.  </a:t>
            </a:r>
          </a:p>
        </p:txBody>
      </p:sp>
    </p:spTree>
    <p:extLst>
      <p:ext uri="{BB962C8B-B14F-4D97-AF65-F5344CB8AC3E}">
        <p14:creationId xmlns:p14="http://schemas.microsoft.com/office/powerpoint/2010/main" val="145003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0">
              <a:schemeClr val="tx1"/>
            </a:gs>
            <a:gs pos="56600">
              <a:schemeClr val="bg1"/>
            </a:gs>
            <a:gs pos="100000">
              <a:schemeClr val="bg1"/>
            </a:gs>
          </a:gsLst>
          <a:path path="circle">
            <a:fillToRect r="100000" b="100000"/>
          </a:path>
          <a:tileRect l="-100000" t="-100000"/>
        </a:gradFill>
        <a:effectLst/>
      </p:bgPr>
    </p:bg>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a:extLst>
              <a:ext uri="{28A0092B-C50C-407E-A947-70E740481C1C}">
                <a14:useLocalDpi xmlns:a14="http://schemas.microsoft.com/office/drawing/2010/main" val="0"/>
              </a:ext>
            </a:extLst>
          </a:blip>
          <a:srcRect t="4458"/>
          <a:stretch/>
        </p:blipFill>
        <p:spPr>
          <a:xfrm>
            <a:off x="1152939" y="1033676"/>
            <a:ext cx="6838121" cy="5006007"/>
          </a:xfrm>
          <a:prstGeom prst="rect">
            <a:avLst/>
          </a:prstGeom>
        </p:spPr>
      </p:pic>
      <p:sp>
        <p:nvSpPr>
          <p:cNvPr id="4" name="Rectángulo 3"/>
          <p:cNvSpPr/>
          <p:nvPr/>
        </p:nvSpPr>
        <p:spPr>
          <a:xfrm>
            <a:off x="1152939" y="1020420"/>
            <a:ext cx="6838121" cy="4993675"/>
          </a:xfrm>
          <a:prstGeom prst="rect">
            <a:avLst/>
          </a:prstGeom>
          <a:solidFill>
            <a:srgbClr val="FFFD9D">
              <a:alpha val="55000"/>
            </a:srgbClr>
          </a:solidFill>
          <a:ln>
            <a:noFill/>
          </a:ln>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es-CO" sz="2800" b="1" dirty="0">
                <a:ln>
                  <a:solidFill>
                    <a:srgbClr val="C00000"/>
                  </a:solidFill>
                </a:ln>
                <a:solidFill>
                  <a:srgbClr val="C00000"/>
                </a:solidFill>
                <a:latin typeface="Franklin Gothic Medium Cond" panose="020B0606030402020204" pitchFamily="34" charset="0"/>
              </a:rPr>
              <a:t>El mensaje del segundo ángel de (Apoc. 14:8),  </a:t>
            </a:r>
          </a:p>
          <a:p>
            <a:pPr algn="ctr"/>
            <a:r>
              <a:rPr lang="es-CO" sz="2800" i="1" dirty="0">
                <a:ln w="19050">
                  <a:solidFill>
                    <a:srgbClr val="007400"/>
                  </a:solidFill>
                </a:ln>
                <a:solidFill>
                  <a:srgbClr val="007400"/>
                </a:solidFill>
                <a:latin typeface="Franklin Gothic Medium Cond" panose="020B0606030402020204" pitchFamily="34" charset="0"/>
              </a:rPr>
              <a:t>“Se repetirá con la mención adicional de las corrupciones que han estado introduciéndose en las diversas organizaciones religiosas que constituyen a Babilonia,…”. </a:t>
            </a:r>
          </a:p>
          <a:p>
            <a:pPr algn="ctr"/>
            <a:r>
              <a:rPr lang="es-CO" sz="2800" b="1" dirty="0">
                <a:ln w="19050">
                  <a:solidFill>
                    <a:srgbClr val="C00000"/>
                  </a:solidFill>
                </a:ln>
                <a:solidFill>
                  <a:srgbClr val="C00000"/>
                </a:solidFill>
                <a:latin typeface="Franklin Gothic Medium Cond" panose="020B0606030402020204" pitchFamily="34" charset="0"/>
              </a:rPr>
              <a:t>“…‘</a:t>
            </a:r>
            <a:r>
              <a:rPr lang="es-CO" sz="2800" b="1" i="1" dirty="0">
                <a:ln w="19050">
                  <a:solidFill>
                    <a:srgbClr val="C00000"/>
                  </a:solidFill>
                </a:ln>
                <a:solidFill>
                  <a:srgbClr val="C00000"/>
                </a:solidFill>
                <a:latin typeface="Franklin Gothic Medium Cond" panose="020B0606030402020204" pitchFamily="34" charset="0"/>
              </a:rPr>
              <a:t>Salid de ella, pueblo mío</a:t>
            </a:r>
            <a:r>
              <a:rPr lang="es-CO" sz="2800" b="1" dirty="0">
                <a:ln w="19050">
                  <a:solidFill>
                    <a:srgbClr val="C00000"/>
                  </a:solidFill>
                </a:ln>
                <a:solidFill>
                  <a:srgbClr val="C00000"/>
                </a:solidFill>
                <a:latin typeface="Franklin Gothic Medium Cond" panose="020B0606030402020204" pitchFamily="34" charset="0"/>
              </a:rPr>
              <a:t>’. </a:t>
            </a:r>
          </a:p>
          <a:p>
            <a:pPr algn="ctr"/>
            <a:endParaRPr lang="es-CO" sz="2800" dirty="0">
              <a:ln w="19050">
                <a:solidFill>
                  <a:srgbClr val="FF0000"/>
                </a:solidFill>
              </a:ln>
              <a:solidFill>
                <a:srgbClr val="FF0000"/>
              </a:solidFill>
              <a:latin typeface="Franklin Gothic Medium Cond" panose="020B0606030402020204" pitchFamily="34" charset="0"/>
            </a:endParaRPr>
          </a:p>
          <a:p>
            <a:pPr algn="ctr"/>
            <a:endParaRPr lang="es-CO" sz="1050" dirty="0">
              <a:ln w="19050">
                <a:solidFill>
                  <a:srgbClr val="FF0000"/>
                </a:solidFill>
              </a:ln>
              <a:solidFill>
                <a:srgbClr val="FF0000"/>
              </a:solidFill>
              <a:latin typeface="Franklin Gothic Medium Cond" panose="020B0606030402020204" pitchFamily="34" charset="0"/>
            </a:endParaRPr>
          </a:p>
          <a:p>
            <a:pPr algn="ctr"/>
            <a:endParaRPr lang="es-CO" sz="2800" dirty="0">
              <a:ln w="19050">
                <a:solidFill>
                  <a:srgbClr val="FF0000"/>
                </a:solidFill>
              </a:ln>
              <a:solidFill>
                <a:srgbClr val="FF0000"/>
              </a:solidFill>
              <a:latin typeface="Franklin Gothic Medium Cond" panose="020B0606030402020204" pitchFamily="34" charset="0"/>
            </a:endParaRPr>
          </a:p>
          <a:p>
            <a:pPr algn="ctr"/>
            <a:r>
              <a:rPr lang="es-CO" sz="2800" dirty="0">
                <a:ln w="19050">
                  <a:solidFill>
                    <a:schemeClr val="bg1"/>
                  </a:solidFill>
                </a:ln>
                <a:solidFill>
                  <a:schemeClr val="bg1"/>
                </a:solidFill>
                <a:latin typeface="Franklin Gothic Medium Cond" panose="020B0606030402020204" pitchFamily="34" charset="0"/>
              </a:rPr>
              <a:t>Estas declaraciones, unidas al mensaje del tercer ángel, constituyen la amonestación final que debe ser dada a los habitantes de la tierra</a:t>
            </a:r>
            <a:r>
              <a:rPr lang="es-CO" sz="2800" dirty="0">
                <a:ln w="6350">
                  <a:solidFill>
                    <a:srgbClr val="C00000"/>
                  </a:solidFill>
                </a:ln>
                <a:solidFill>
                  <a:srgbClr val="C00000"/>
                </a:solidFill>
                <a:latin typeface="Franklin Gothic Medium Cond" panose="020B0606030402020204" pitchFamily="34" charset="0"/>
              </a:rPr>
              <a:t>”. </a:t>
            </a:r>
            <a:r>
              <a:rPr lang="es-CO" sz="2400" b="1" dirty="0">
                <a:ln w="6350">
                  <a:solidFill>
                    <a:srgbClr val="C00000"/>
                  </a:solidFill>
                </a:ln>
                <a:solidFill>
                  <a:srgbClr val="C00000"/>
                </a:solidFill>
                <a:latin typeface="Franklin Gothic Medium Cond" panose="020B0606030402020204" pitchFamily="34" charset="0"/>
              </a:rPr>
              <a:t>CS 661, 662.</a:t>
            </a:r>
            <a:endParaRPr lang="es-ES" sz="2800" b="1" dirty="0">
              <a:ln w="6350">
                <a:solidFill>
                  <a:srgbClr val="C00000"/>
                </a:solidFill>
              </a:ln>
              <a:solidFill>
                <a:srgbClr val="C00000"/>
              </a:solidFill>
              <a:latin typeface="Franklin Gothic Medium Cond" panose="020B0606030402020204" pitchFamily="34" charset="0"/>
            </a:endParaRPr>
          </a:p>
        </p:txBody>
      </p:sp>
    </p:spTree>
    <p:extLst>
      <p:ext uri="{BB962C8B-B14F-4D97-AF65-F5344CB8AC3E}">
        <p14:creationId xmlns:p14="http://schemas.microsoft.com/office/powerpoint/2010/main" val="3494063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ángulo 3"/>
          <p:cNvSpPr/>
          <p:nvPr/>
        </p:nvSpPr>
        <p:spPr>
          <a:xfrm>
            <a:off x="1669773" y="3040881"/>
            <a:ext cx="5910469" cy="2677656"/>
          </a:xfrm>
          <a:prstGeom prst="rect">
            <a:avLst/>
          </a:prstGeom>
          <a:solidFill>
            <a:schemeClr val="tx1">
              <a:lumMod val="85000"/>
            </a:schemeClr>
          </a:solidFill>
          <a:ln/>
        </p:spPr>
        <p:style>
          <a:lnRef idx="1">
            <a:schemeClr val="dk1"/>
          </a:lnRef>
          <a:fillRef idx="2">
            <a:schemeClr val="dk1"/>
          </a:fillRef>
          <a:effectRef idx="1">
            <a:schemeClr val="dk1"/>
          </a:effectRef>
          <a:fontRef idx="minor">
            <a:schemeClr val="dk1"/>
          </a:fontRef>
        </p:style>
        <p:txBody>
          <a:bodyPr wrap="square">
            <a:spAutoFit/>
          </a:bodyPr>
          <a:lstStyle/>
          <a:p>
            <a:pPr algn="ctr"/>
            <a:r>
              <a:rPr lang="es-CO" sz="2800" b="1" dirty="0">
                <a:ln>
                  <a:solidFill>
                    <a:schemeClr val="bg2"/>
                  </a:solidFill>
                </a:ln>
                <a:solidFill>
                  <a:schemeClr val="bg2"/>
                </a:solidFill>
                <a:latin typeface="Franklin Gothic Medium Cond" panose="020B0606030402020204" pitchFamily="34" charset="0"/>
              </a:rPr>
              <a:t>“Como está predicho en el </a:t>
            </a:r>
            <a:r>
              <a:rPr lang="es-CO" sz="2800" b="1" i="1" dirty="0">
                <a:ln>
                  <a:solidFill>
                    <a:srgbClr val="0000FF"/>
                  </a:solidFill>
                </a:ln>
                <a:solidFill>
                  <a:srgbClr val="0000FF"/>
                </a:solidFill>
                <a:latin typeface="Franklin Gothic Medium Cond" panose="020B0606030402020204" pitchFamily="34" charset="0"/>
              </a:rPr>
              <a:t>capítulo 18 </a:t>
            </a:r>
            <a:r>
              <a:rPr lang="es-CO" sz="2800" b="1" dirty="0">
                <a:ln>
                  <a:solidFill>
                    <a:schemeClr val="bg2"/>
                  </a:solidFill>
                </a:ln>
                <a:solidFill>
                  <a:schemeClr val="bg2"/>
                </a:solidFill>
                <a:latin typeface="Franklin Gothic Medium Cond" panose="020B0606030402020204" pitchFamily="34" charset="0"/>
              </a:rPr>
              <a:t>de Apocalipsis, el mensaje del </a:t>
            </a:r>
            <a:r>
              <a:rPr lang="es-CO" sz="2800" b="1" i="1" dirty="0">
                <a:ln>
                  <a:solidFill>
                    <a:srgbClr val="0000FF"/>
                  </a:solidFill>
                </a:ln>
                <a:solidFill>
                  <a:srgbClr val="0000FF"/>
                </a:solidFill>
                <a:latin typeface="Franklin Gothic Medium Cond" panose="020B0606030402020204" pitchFamily="34" charset="0"/>
              </a:rPr>
              <a:t>tercer ángel </a:t>
            </a:r>
            <a:r>
              <a:rPr lang="es-CO" sz="2800" b="1" dirty="0">
                <a:ln>
                  <a:solidFill>
                    <a:schemeClr val="bg2"/>
                  </a:solidFill>
                </a:ln>
                <a:solidFill>
                  <a:schemeClr val="bg2"/>
                </a:solidFill>
                <a:latin typeface="Franklin Gothic Medium Cond" panose="020B0606030402020204" pitchFamily="34" charset="0"/>
              </a:rPr>
              <a:t>ha de ser proclamado con gran poder por aquellos que den la advertencia final contra la bestia y su imagen”. </a:t>
            </a:r>
          </a:p>
          <a:p>
            <a:pPr algn="ctr"/>
            <a:r>
              <a:rPr lang="en-US" sz="2800" b="1" i="1" dirty="0">
                <a:ln>
                  <a:solidFill>
                    <a:srgbClr val="C00000"/>
                  </a:solidFill>
                </a:ln>
                <a:solidFill>
                  <a:srgbClr val="C00000"/>
                </a:solidFill>
                <a:latin typeface="Franklin Gothic Medium Cond" panose="020B0606030402020204" pitchFamily="34" charset="0"/>
              </a:rPr>
              <a:t>Testimonies for the Church 8:118 (1904). </a:t>
            </a:r>
            <a:endParaRPr lang="es-ES" sz="2800" b="1" i="1" dirty="0">
              <a:ln>
                <a:solidFill>
                  <a:srgbClr val="C00000"/>
                </a:solidFill>
              </a:ln>
              <a:solidFill>
                <a:srgbClr val="C00000"/>
              </a:solidFill>
              <a:latin typeface="Franklin Gothic Medium Cond" panose="020B0606030402020204" pitchFamily="34" charset="0"/>
            </a:endParaRPr>
          </a:p>
        </p:txBody>
      </p:sp>
      <p:sp>
        <p:nvSpPr>
          <p:cNvPr id="5" name="Rectángulo 4"/>
          <p:cNvSpPr/>
          <p:nvPr/>
        </p:nvSpPr>
        <p:spPr>
          <a:xfrm>
            <a:off x="1431234" y="1188023"/>
            <a:ext cx="6281532" cy="95410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S" sz="2800" b="1" dirty="0">
                <a:ln>
                  <a:solidFill>
                    <a:srgbClr val="FF0000"/>
                  </a:solidFill>
                </a:ln>
                <a:solidFill>
                  <a:srgbClr val="FF0000"/>
                </a:solidFill>
                <a:latin typeface="Franklin Gothic Medium Cond" panose="020B0606030402020204" pitchFamily="34" charset="0"/>
              </a:rPr>
              <a:t>¿Qué tiene que ver el mensaje del segundo ángel con el mensaje de tercer ángel?</a:t>
            </a:r>
            <a:endParaRPr lang="es-CO" sz="2800" dirty="0">
              <a:ln>
                <a:solidFill>
                  <a:srgbClr val="FF0000"/>
                </a:solidFill>
              </a:ln>
              <a:solidFill>
                <a:srgbClr val="FF0000"/>
              </a:solidFill>
              <a:latin typeface="Franklin Gothic Medium Cond" panose="020B0606030402020204" pitchFamily="34" charset="0"/>
            </a:endParaRPr>
          </a:p>
        </p:txBody>
      </p:sp>
      <p:sp>
        <p:nvSpPr>
          <p:cNvPr id="6" name="Rectángulo 5"/>
          <p:cNvSpPr/>
          <p:nvPr/>
        </p:nvSpPr>
        <p:spPr>
          <a:xfrm>
            <a:off x="1431235" y="3012219"/>
            <a:ext cx="6281530" cy="2246769"/>
          </a:xfrm>
          <a:prstGeom prst="rect">
            <a:avLst/>
          </a:prstGeom>
          <a:solidFill>
            <a:srgbClr val="FDFD7F"/>
          </a:solidFill>
          <a:ln w="38100">
            <a:solidFill>
              <a:srgbClr val="FF0000"/>
            </a:solidFill>
          </a:ln>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es-CO" sz="2800" b="1" dirty="0">
                <a:ln>
                  <a:solidFill>
                    <a:srgbClr val="006600"/>
                  </a:solidFill>
                </a:ln>
                <a:solidFill>
                  <a:srgbClr val="006600"/>
                </a:solidFill>
                <a:latin typeface="Franklin Gothic Medium Cond" panose="020B0606030402020204" pitchFamily="34" charset="0"/>
              </a:rPr>
              <a:t>“El mensaje de la justicia de Cristo ha de resonar de un extremo de la tierra hasta el otro para preparar el camino del Señor.</a:t>
            </a:r>
            <a:r>
              <a:rPr lang="es-CO" sz="2800" b="1" dirty="0">
                <a:ln>
                  <a:solidFill>
                    <a:schemeClr val="accent4">
                      <a:lumMod val="50000"/>
                    </a:schemeClr>
                  </a:solidFill>
                </a:ln>
                <a:solidFill>
                  <a:schemeClr val="accent4">
                    <a:lumMod val="50000"/>
                  </a:schemeClr>
                </a:solidFill>
                <a:latin typeface="Franklin Gothic Medium Cond" panose="020B0606030402020204" pitchFamily="34" charset="0"/>
              </a:rPr>
              <a:t> </a:t>
            </a:r>
            <a:r>
              <a:rPr lang="es-CO" sz="2800" b="1" dirty="0">
                <a:ln>
                  <a:solidFill>
                    <a:srgbClr val="FF0000"/>
                  </a:solidFill>
                </a:ln>
                <a:solidFill>
                  <a:srgbClr val="FF0000"/>
                </a:solidFill>
                <a:latin typeface="Franklin Gothic Medium Cond" panose="020B0606030402020204" pitchFamily="34" charset="0"/>
              </a:rPr>
              <a:t>Ésta es la gloria de Dios que termina la obra del tercer ángel</a:t>
            </a:r>
            <a:r>
              <a:rPr lang="es-CO" sz="2800" b="1" dirty="0">
                <a:ln>
                  <a:solidFill>
                    <a:srgbClr val="006600"/>
                  </a:solidFill>
                </a:ln>
                <a:solidFill>
                  <a:srgbClr val="006600"/>
                </a:solidFill>
                <a:latin typeface="Franklin Gothic Medium Cond" panose="020B0606030402020204" pitchFamily="34" charset="0"/>
              </a:rPr>
              <a:t>”. </a:t>
            </a:r>
            <a:r>
              <a:rPr lang="es-CO" sz="2800" b="1" dirty="0">
                <a:ln>
                  <a:solidFill>
                    <a:schemeClr val="bg1"/>
                  </a:solidFill>
                </a:ln>
                <a:solidFill>
                  <a:schemeClr val="bg1"/>
                </a:solidFill>
                <a:latin typeface="Franklin Gothic Medium Cond" panose="020B0606030402020204" pitchFamily="34" charset="0"/>
              </a:rPr>
              <a:t>JT 2:374 (1900).</a:t>
            </a:r>
            <a:endParaRPr lang="es-ES" sz="2800" b="1" dirty="0">
              <a:ln>
                <a:solidFill>
                  <a:schemeClr val="bg1"/>
                </a:solidFill>
              </a:ln>
              <a:solidFill>
                <a:schemeClr val="bg1"/>
              </a:solidFill>
              <a:latin typeface="Franklin Gothic Medium Cond" panose="020B0606030402020204" pitchFamily="34" charset="0"/>
            </a:endParaRPr>
          </a:p>
        </p:txBody>
      </p:sp>
      <p:sp>
        <p:nvSpPr>
          <p:cNvPr id="7" name="Rectángulo 6"/>
          <p:cNvSpPr/>
          <p:nvPr/>
        </p:nvSpPr>
        <p:spPr>
          <a:xfrm>
            <a:off x="1431234" y="2431569"/>
            <a:ext cx="6281531" cy="553998"/>
          </a:xfrm>
          <a:prstGeom prst="rect">
            <a:avLst/>
          </a:prstGeom>
          <a:solidFill>
            <a:srgbClr val="FFFF99"/>
          </a:solidFill>
          <a:ln w="38100">
            <a:solidFill>
              <a:srgbClr val="FF0000"/>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S" sz="3000" b="1" dirty="0">
                <a:ln>
                  <a:solidFill>
                    <a:srgbClr val="0000FF"/>
                  </a:solidFill>
                </a:ln>
                <a:solidFill>
                  <a:srgbClr val="0000FF"/>
                </a:solidFill>
                <a:latin typeface="Franklin Gothic Medium Cond" panose="020B0606030402020204" pitchFamily="34" charset="0"/>
              </a:rPr>
              <a:t>La gloria de Dios que ilumina al mundo.</a:t>
            </a:r>
            <a:endParaRPr lang="es-CO" sz="3000" dirty="0">
              <a:ln>
                <a:solidFill>
                  <a:srgbClr val="0000FF"/>
                </a:solidFill>
              </a:ln>
              <a:solidFill>
                <a:srgbClr val="0000FF"/>
              </a:solidFill>
              <a:latin typeface="Franklin Gothic Medium Cond" panose="020B0606030402020204" pitchFamily="34" charset="0"/>
            </a:endParaRPr>
          </a:p>
        </p:txBody>
      </p:sp>
    </p:spTree>
    <p:extLst>
      <p:ext uri="{BB962C8B-B14F-4D97-AF65-F5344CB8AC3E}">
        <p14:creationId xmlns:p14="http://schemas.microsoft.com/office/powerpoint/2010/main" val="2193736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ppt_w</p:attrName>
                                        </p:attrNameLst>
                                      </p:cBhvr>
                                      <p:tavLst>
                                        <p:tav tm="0">
                                          <p:val>
                                            <p:fltVal val="0"/>
                                          </p:val>
                                        </p:tav>
                                        <p:tav tm="100000">
                                          <p:val>
                                            <p:strVal val="#ppt_w"/>
                                          </p:val>
                                        </p:tav>
                                      </p:tavLst>
                                    </p:anim>
                                    <p:anim calcmode="lin" valueType="num">
                                      <p:cBhvr>
                                        <p:cTn id="22" dur="500" fill="hold"/>
                                        <p:tgtEl>
                                          <p:spTgt spid="7"/>
                                        </p:tgtEl>
                                        <p:attrNameLst>
                                          <p:attrName>ppt_h</p:attrName>
                                        </p:attrNameLst>
                                      </p:cBhvr>
                                      <p:tavLst>
                                        <p:tav tm="0">
                                          <p:val>
                                            <p:fltVal val="0"/>
                                          </p:val>
                                        </p:tav>
                                        <p:tav tm="100000">
                                          <p:val>
                                            <p:strVal val="#ppt_h"/>
                                          </p:val>
                                        </p:tav>
                                      </p:tavLst>
                                    </p:anim>
                                    <p:animEffect transition="in" filter="fade">
                                      <p:cBhvr>
                                        <p:cTn id="23" dur="500"/>
                                        <p:tgtEl>
                                          <p:spTgt spid="7"/>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p:cTn id="26" dur="500" fill="hold"/>
                                        <p:tgtEl>
                                          <p:spTgt spid="6"/>
                                        </p:tgtEl>
                                        <p:attrNameLst>
                                          <p:attrName>ppt_w</p:attrName>
                                        </p:attrNameLst>
                                      </p:cBhvr>
                                      <p:tavLst>
                                        <p:tav tm="0">
                                          <p:val>
                                            <p:fltVal val="0"/>
                                          </p:val>
                                        </p:tav>
                                        <p:tav tm="100000">
                                          <p:val>
                                            <p:strVal val="#ppt_w"/>
                                          </p:val>
                                        </p:tav>
                                      </p:tavLst>
                                    </p:anim>
                                    <p:anim calcmode="lin" valueType="num">
                                      <p:cBhvr>
                                        <p:cTn id="27" dur="500" fill="hold"/>
                                        <p:tgtEl>
                                          <p:spTgt spid="6"/>
                                        </p:tgtEl>
                                        <p:attrNameLst>
                                          <p:attrName>ppt_h</p:attrName>
                                        </p:attrNameLst>
                                      </p:cBhvr>
                                      <p:tavLst>
                                        <p:tav tm="0">
                                          <p:val>
                                            <p:fltVal val="0"/>
                                          </p:val>
                                        </p:tav>
                                        <p:tav tm="100000">
                                          <p:val>
                                            <p:strVal val="#ppt_h"/>
                                          </p:val>
                                        </p:tav>
                                      </p:tavLst>
                                    </p:anim>
                                    <p:animEffect transition="in" filter="fade">
                                      <p:cBhvr>
                                        <p:cTn id="2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75471C72-ECD1-4C5E-964D-FCACD01B6E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9144000" cy="6858001"/>
          </a:xfrm>
          <a:prstGeom prst="rect">
            <a:avLst/>
          </a:prstGeom>
        </p:spPr>
      </p:pic>
      <p:sp>
        <p:nvSpPr>
          <p:cNvPr id="4" name="Rectángulo: esquinas superiores, una redondeada y la otra cortada 3"/>
          <p:cNvSpPr/>
          <p:nvPr/>
        </p:nvSpPr>
        <p:spPr>
          <a:xfrm>
            <a:off x="346577" y="2273644"/>
            <a:ext cx="5009319" cy="1630018"/>
          </a:xfrm>
          <a:prstGeom prst="snipRoundRect">
            <a:avLst>
              <a:gd name="adj1" fmla="val 321"/>
              <a:gd name="adj2" fmla="val 16667"/>
            </a:avLst>
          </a:prstGeom>
          <a:solidFill>
            <a:schemeClr val="accent5">
              <a:lumMod val="40000"/>
              <a:lumOff val="60000"/>
            </a:schemeClr>
          </a:solidFill>
          <a:ln/>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CO" sz="3200" b="1" i="0" u="none" strike="noStrike" kern="0" cap="none" spc="0" normalizeH="0" baseline="0" noProof="0" dirty="0">
                <a:ln>
                  <a:solidFill>
                    <a:srgbClr val="C00000"/>
                  </a:solidFill>
                </a:ln>
                <a:solidFill>
                  <a:srgbClr val="C00000"/>
                </a:solidFill>
                <a:effectLst>
                  <a:glow>
                    <a:prstClr val="white"/>
                  </a:glow>
                </a:effectLst>
                <a:uLnTx/>
                <a:uFillTx/>
                <a:latin typeface="Franklin Gothic Medium Cond" panose="020B0606030402020204" pitchFamily="34" charset="0"/>
              </a:rPr>
              <a:t>Este es el mensaje del tercer ángel, esto es lo que debemos predicar.</a:t>
            </a:r>
            <a:endParaRPr kumimoji="0" lang="es-CO" sz="2800" b="1" i="0" u="none" strike="noStrike" kern="0" cap="none" spc="0" normalizeH="0" baseline="0" noProof="0" dirty="0">
              <a:ln>
                <a:solidFill>
                  <a:srgbClr val="C00000"/>
                </a:solidFill>
              </a:ln>
              <a:solidFill>
                <a:srgbClr val="C00000"/>
              </a:solidFill>
              <a:effectLst>
                <a:glow>
                  <a:prstClr val="white"/>
                </a:glow>
              </a:effectLst>
              <a:uLnTx/>
              <a:uFillTx/>
              <a:latin typeface="Franklin Gothic Medium Cond" panose="020B0606030402020204" pitchFamily="34" charset="0"/>
            </a:endParaRPr>
          </a:p>
        </p:txBody>
      </p:sp>
      <p:sp>
        <p:nvSpPr>
          <p:cNvPr id="2" name="Rectángulo 1">
            <a:extLst>
              <a:ext uri="{FF2B5EF4-FFF2-40B4-BE49-F238E27FC236}">
                <a16:creationId xmlns:a16="http://schemas.microsoft.com/office/drawing/2014/main" id="{91249E27-EE11-48D6-B213-78625B47C126}"/>
              </a:ext>
            </a:extLst>
          </p:cNvPr>
          <p:cNvSpPr/>
          <p:nvPr/>
        </p:nvSpPr>
        <p:spPr>
          <a:xfrm>
            <a:off x="346577" y="4404562"/>
            <a:ext cx="5554596" cy="2062103"/>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CO" sz="3200" i="0" u="none" strike="noStrike" kern="0" cap="none" spc="0" normalizeH="0" baseline="0" noProof="0" dirty="0">
                <a:ln w="19050">
                  <a:solidFill>
                    <a:srgbClr val="0000FF"/>
                  </a:solidFill>
                </a:ln>
                <a:solidFill>
                  <a:srgbClr val="0000FF"/>
                </a:solidFill>
                <a:effectLst/>
                <a:uLnTx/>
                <a:uFillTx/>
                <a:latin typeface="Franklin Gothic Medium Cond" panose="020B0606030402020204" pitchFamily="34" charset="0"/>
              </a:rPr>
              <a:t>Ahora ve </a:t>
            </a:r>
            <a:r>
              <a:rPr kumimoji="0" lang="es-CO" sz="3200" b="1" i="0" u="none" strike="noStrike" kern="0" cap="none" spc="0" normalizeH="0" baseline="0" noProof="0" dirty="0">
                <a:ln w="19050">
                  <a:solidFill>
                    <a:srgbClr val="C00000"/>
                  </a:solidFill>
                </a:ln>
                <a:solidFill>
                  <a:srgbClr val="C00000"/>
                </a:solidFill>
                <a:effectLst/>
                <a:uLnTx/>
                <a:uFillTx/>
                <a:latin typeface="Franklin Gothic Medium Cond" panose="020B0606030402020204" pitchFamily="34" charset="0"/>
              </a:rPr>
              <a:t>“cuéntales</a:t>
            </a:r>
            <a:r>
              <a:rPr kumimoji="0" lang="es-CO" sz="3200" b="0" i="0" u="none" strike="noStrike" kern="0" cap="none" spc="0" normalizeH="0" baseline="0" noProof="0" dirty="0">
                <a:ln w="19050">
                  <a:solidFill>
                    <a:srgbClr val="210E30"/>
                  </a:solidFill>
                </a:ln>
                <a:solidFill>
                  <a:srgbClr val="210E30"/>
                </a:solidFill>
                <a:effectLst/>
                <a:uLnTx/>
                <a:uFillTx/>
                <a:latin typeface="Franklin Gothic Medium Cond" panose="020B0606030402020204" pitchFamily="34" charset="0"/>
              </a:rPr>
              <a:t> </a:t>
            </a:r>
            <a:r>
              <a:rPr kumimoji="0" lang="es-CO" sz="3200" i="0" u="none" strike="noStrike" kern="0" cap="none" spc="0" normalizeH="0" baseline="0" noProof="0" dirty="0">
                <a:ln w="19050">
                  <a:solidFill>
                    <a:srgbClr val="0000FF"/>
                  </a:solidFill>
                </a:ln>
                <a:solidFill>
                  <a:srgbClr val="0000FF"/>
                </a:solidFill>
                <a:effectLst/>
                <a:uLnTx/>
                <a:uFillTx/>
                <a:latin typeface="Franklin Gothic Medium Cond" panose="020B0606030402020204" pitchFamily="34" charset="0"/>
              </a:rPr>
              <a:t>cuán grandes cosas el Señor ha hecho contigo, y cómo ha tenido misericordia de ti”. </a:t>
            </a:r>
            <a:r>
              <a:rPr kumimoji="0" lang="es-CO" sz="3200" b="1" i="0" u="none" strike="noStrike" kern="0" cap="none" spc="0" normalizeH="0" baseline="0" noProof="0" dirty="0">
                <a:ln w="19050">
                  <a:solidFill>
                    <a:prstClr val="black"/>
                  </a:solidFill>
                </a:ln>
                <a:solidFill>
                  <a:prstClr val="black"/>
                </a:solidFill>
                <a:effectLst/>
                <a:uLnTx/>
                <a:uFillTx/>
                <a:latin typeface="Franklin Gothic Medium Cond" panose="020B0606030402020204" pitchFamily="34" charset="0"/>
              </a:rPr>
              <a:t>Marcos 5:19.</a:t>
            </a:r>
            <a:r>
              <a:rPr kumimoji="0" lang="es-CO" sz="3200" b="1" i="0" u="none" strike="noStrike" kern="0" cap="none" spc="0" normalizeH="0" baseline="0" noProof="0" dirty="0">
                <a:ln>
                  <a:solidFill>
                    <a:prstClr val="black"/>
                  </a:solidFill>
                </a:ln>
                <a:solidFill>
                  <a:prstClr val="black"/>
                </a:solidFill>
                <a:effectLst/>
                <a:uLnTx/>
                <a:uFillTx/>
                <a:latin typeface="Franklin Gothic Medium Cond" panose="020B0606030402020204" pitchFamily="34" charset="0"/>
              </a:rPr>
              <a:t> </a:t>
            </a:r>
            <a:endParaRPr kumimoji="0" lang="es-CO" sz="1800" b="0" i="0" u="none" strike="noStrike" kern="0" cap="none" spc="0" normalizeH="0" baseline="0" noProof="0" dirty="0">
              <a:ln>
                <a:noFill/>
              </a:ln>
              <a:solidFill>
                <a:sysClr val="windowText" lastClr="000000"/>
              </a:solidFill>
              <a:effectLst/>
              <a:uLnTx/>
              <a:uFillTx/>
              <a:latin typeface="Franklin Gothic Medium Cond" panose="020B0606030402020204" pitchFamily="34" charset="0"/>
            </a:endParaRPr>
          </a:p>
        </p:txBody>
      </p:sp>
    </p:spTree>
    <p:extLst>
      <p:ext uri="{BB962C8B-B14F-4D97-AF65-F5344CB8AC3E}">
        <p14:creationId xmlns:p14="http://schemas.microsoft.com/office/powerpoint/2010/main" val="1059062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Rectángulo 1"/>
          <p:cNvSpPr/>
          <p:nvPr/>
        </p:nvSpPr>
        <p:spPr>
          <a:xfrm>
            <a:off x="2107096" y="358965"/>
            <a:ext cx="4929809" cy="615553"/>
          </a:xfrm>
          <a:prstGeom prst="rect">
            <a:avLst/>
          </a:prstGeom>
          <a:solidFill>
            <a:sysClr val="window" lastClr="FFFFFF"/>
          </a:solidFill>
          <a:ln w="76200">
            <a:solidFill>
              <a:srgbClr val="FF0000"/>
            </a:solid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CO" sz="3400" b="1" kern="0" dirty="0">
                <a:ln>
                  <a:solidFill>
                    <a:srgbClr val="FF0000"/>
                  </a:solidFill>
                </a:ln>
                <a:solidFill>
                  <a:srgbClr val="FF0000"/>
                </a:solidFill>
                <a:latin typeface="Arial Narrow" panose="020B0606020202030204" pitchFamily="34" charset="0"/>
              </a:rPr>
              <a:t>E</a:t>
            </a:r>
            <a:r>
              <a:rPr kumimoji="0" lang="es-CO" sz="3400" b="1" i="0" u="none" strike="noStrike" kern="0" cap="none" spc="0" normalizeH="0" baseline="0" noProof="0" dirty="0">
                <a:ln>
                  <a:solidFill>
                    <a:srgbClr val="FF0000"/>
                  </a:solidFill>
                </a:ln>
                <a:solidFill>
                  <a:srgbClr val="FF0000"/>
                </a:solidFill>
                <a:effectLst/>
                <a:uLnTx/>
                <a:uFillTx/>
                <a:latin typeface="Arial Narrow" panose="020B0606020202030204" pitchFamily="34" charset="0"/>
              </a:rPr>
              <a:t>l mensaje del tercer ángel.</a:t>
            </a:r>
            <a:endParaRPr kumimoji="0" lang="es-CO" sz="3600" b="1" i="0" u="none" strike="noStrike" kern="0" cap="none" spc="0" normalizeH="0" baseline="0" noProof="0" dirty="0">
              <a:ln>
                <a:solidFill>
                  <a:srgbClr val="FF0000"/>
                </a:solidFill>
              </a:ln>
              <a:solidFill>
                <a:srgbClr val="FF0000"/>
              </a:solidFill>
              <a:effectLst/>
              <a:uLnTx/>
              <a:uFillTx/>
              <a:latin typeface="Arial Narrow" panose="020B0606020202030204" pitchFamily="34" charset="0"/>
            </a:endParaRPr>
          </a:p>
        </p:txBody>
      </p:sp>
      <p:sp>
        <p:nvSpPr>
          <p:cNvPr id="3" name="Rectángulo 2"/>
          <p:cNvSpPr/>
          <p:nvPr/>
        </p:nvSpPr>
        <p:spPr>
          <a:xfrm>
            <a:off x="566425" y="1245947"/>
            <a:ext cx="8011150" cy="5262979"/>
          </a:xfrm>
          <a:prstGeom prst="rect">
            <a:avLst/>
          </a:prstGeom>
          <a:solidFill>
            <a:sysClr val="window" lastClr="FFFFFF"/>
          </a:solidFill>
          <a:ln w="76200">
            <a:solidFill>
              <a:srgbClr val="FF0000"/>
            </a:solidFill>
          </a:ln>
        </p:spPr>
        <p:txBody>
          <a:bodyPr wrap="square">
            <a:spAutoFit/>
          </a:bodyPr>
          <a:lstStyle/>
          <a:p>
            <a:pPr lvl="0" defTabSz="914400">
              <a:defRPr/>
            </a:pPr>
            <a:r>
              <a:rPr lang="es-CO" sz="2800" b="1" kern="0" dirty="0">
                <a:ln w="19050">
                  <a:solidFill>
                    <a:srgbClr val="FF0000"/>
                  </a:solidFill>
                </a:ln>
                <a:solidFill>
                  <a:srgbClr val="FF0000"/>
                </a:solidFill>
                <a:latin typeface="Franklin Gothic Medium Cond" panose="020B0606030402020204" pitchFamily="34" charset="0"/>
              </a:rPr>
              <a:t>9 </a:t>
            </a:r>
            <a:r>
              <a:rPr lang="es-CO" sz="2800" kern="0" dirty="0">
                <a:ln w="19050">
                  <a:solidFill>
                    <a:schemeClr val="bg1"/>
                  </a:solidFill>
                </a:ln>
                <a:solidFill>
                  <a:schemeClr val="bg1"/>
                </a:solidFill>
                <a:latin typeface="Franklin Gothic Medium Cond" panose="020B0606030402020204" pitchFamily="34" charset="0"/>
              </a:rPr>
              <a:t> </a:t>
            </a:r>
            <a:r>
              <a:rPr lang="es-CO" sz="2800" i="1" kern="0" dirty="0">
                <a:ln w="19050">
                  <a:solidFill>
                    <a:schemeClr val="bg1"/>
                  </a:solidFill>
                </a:ln>
                <a:solidFill>
                  <a:schemeClr val="bg1"/>
                </a:solidFill>
                <a:latin typeface="Franklin Gothic Medium Cond" panose="020B0606030402020204" pitchFamily="34" charset="0"/>
              </a:rPr>
              <a:t>Y el tercer ángel los siguió, diciendo a gran voz: Si alguno adora a la bestia y a su imagen, y recibe la marca en su frente o en su mano, </a:t>
            </a:r>
          </a:p>
          <a:p>
            <a:pPr lvl="0" defTabSz="914400">
              <a:defRPr/>
            </a:pPr>
            <a:r>
              <a:rPr lang="es-CO" sz="2800" b="1" kern="0" dirty="0">
                <a:ln w="19050">
                  <a:solidFill>
                    <a:srgbClr val="FF0000"/>
                  </a:solidFill>
                </a:ln>
                <a:solidFill>
                  <a:srgbClr val="FF0000"/>
                </a:solidFill>
                <a:latin typeface="Franklin Gothic Medium Cond" panose="020B0606030402020204" pitchFamily="34" charset="0"/>
              </a:rPr>
              <a:t>10</a:t>
            </a:r>
            <a:r>
              <a:rPr lang="es-CO" sz="2800" b="1" kern="0" dirty="0">
                <a:ln w="19050">
                  <a:solidFill>
                    <a:schemeClr val="bg1"/>
                  </a:solidFill>
                </a:ln>
                <a:solidFill>
                  <a:schemeClr val="bg1"/>
                </a:solidFill>
                <a:latin typeface="Franklin Gothic Medium Cond" panose="020B0606030402020204" pitchFamily="34" charset="0"/>
              </a:rPr>
              <a:t> </a:t>
            </a:r>
            <a:r>
              <a:rPr lang="es-CO" sz="2800" kern="0" dirty="0">
                <a:ln w="19050">
                  <a:solidFill>
                    <a:schemeClr val="bg1"/>
                  </a:solidFill>
                </a:ln>
                <a:solidFill>
                  <a:schemeClr val="bg1"/>
                </a:solidFill>
                <a:latin typeface="Franklin Gothic Medium Cond" panose="020B0606030402020204" pitchFamily="34" charset="0"/>
              </a:rPr>
              <a:t> </a:t>
            </a:r>
            <a:r>
              <a:rPr lang="es-CO" sz="2800" i="1" kern="0" dirty="0">
                <a:ln w="19050">
                  <a:solidFill>
                    <a:srgbClr val="1403EF"/>
                  </a:solidFill>
                </a:ln>
                <a:solidFill>
                  <a:srgbClr val="1403EF"/>
                </a:solidFill>
                <a:latin typeface="Franklin Gothic Medium Cond" panose="020B0606030402020204" pitchFamily="34" charset="0"/>
              </a:rPr>
              <a:t>él también beberá del vino de la ira de Dios, que ha sido vaciado puro en el cáliz de su ira; y será atormentado con fuego y azufre delante de los santos ángeles y del Cordero; </a:t>
            </a:r>
          </a:p>
          <a:p>
            <a:pPr lvl="0" defTabSz="914400">
              <a:defRPr/>
            </a:pPr>
            <a:r>
              <a:rPr lang="es-CO" sz="2800" b="1" kern="0" dirty="0">
                <a:ln w="19050">
                  <a:solidFill>
                    <a:srgbClr val="FF0000"/>
                  </a:solidFill>
                </a:ln>
                <a:solidFill>
                  <a:srgbClr val="FF0000"/>
                </a:solidFill>
                <a:latin typeface="Franklin Gothic Medium Cond" panose="020B0606030402020204" pitchFamily="34" charset="0"/>
              </a:rPr>
              <a:t>11</a:t>
            </a:r>
            <a:r>
              <a:rPr lang="es-CO" sz="2800" kern="0" dirty="0">
                <a:ln w="19050">
                  <a:solidFill>
                    <a:schemeClr val="bg1"/>
                  </a:solidFill>
                </a:ln>
                <a:solidFill>
                  <a:schemeClr val="bg1"/>
                </a:solidFill>
                <a:latin typeface="Franklin Gothic Medium Cond" panose="020B0606030402020204" pitchFamily="34" charset="0"/>
              </a:rPr>
              <a:t>  </a:t>
            </a:r>
            <a:r>
              <a:rPr lang="es-CO" sz="2800" i="1" kern="0" dirty="0">
                <a:ln w="19050">
                  <a:solidFill>
                    <a:schemeClr val="bg1"/>
                  </a:solidFill>
                </a:ln>
                <a:solidFill>
                  <a:schemeClr val="bg1"/>
                </a:solidFill>
                <a:latin typeface="Franklin Gothic Medium Cond" panose="020B0606030402020204" pitchFamily="34" charset="0"/>
              </a:rPr>
              <a:t>y el humo de su tormento sube por los siglos de los siglos. Y no tienen reposo de día ni de noche los que adoran a la bestia y a su imagen, ni nadie que reciba la marca de su nombre. </a:t>
            </a:r>
          </a:p>
          <a:p>
            <a:pPr lvl="0" defTabSz="914400">
              <a:defRPr/>
            </a:pPr>
            <a:r>
              <a:rPr lang="es-CO" sz="2800" b="1" kern="0" dirty="0">
                <a:ln w="19050">
                  <a:solidFill>
                    <a:srgbClr val="FF0000"/>
                  </a:solidFill>
                </a:ln>
                <a:solidFill>
                  <a:srgbClr val="FF0000"/>
                </a:solidFill>
                <a:latin typeface="Franklin Gothic Medium Cond" panose="020B0606030402020204" pitchFamily="34" charset="0"/>
              </a:rPr>
              <a:t>12</a:t>
            </a:r>
            <a:r>
              <a:rPr lang="es-CO" sz="2800" kern="0" dirty="0">
                <a:ln w="19050">
                  <a:solidFill>
                    <a:schemeClr val="bg1"/>
                  </a:solidFill>
                </a:ln>
                <a:solidFill>
                  <a:schemeClr val="bg1"/>
                </a:solidFill>
                <a:latin typeface="Franklin Gothic Medium Cond" panose="020B0606030402020204" pitchFamily="34" charset="0"/>
              </a:rPr>
              <a:t>  </a:t>
            </a:r>
            <a:r>
              <a:rPr lang="es-CO" sz="2800" i="1" kern="0" dirty="0">
                <a:ln w="19050">
                  <a:solidFill>
                    <a:srgbClr val="1403EF"/>
                  </a:solidFill>
                </a:ln>
                <a:solidFill>
                  <a:srgbClr val="1403EF"/>
                </a:solidFill>
                <a:latin typeface="Franklin Gothic Medium Cond" panose="020B0606030402020204" pitchFamily="34" charset="0"/>
              </a:rPr>
              <a:t>Aquí está la paciencia de los santos, los que guardan los mandamientos de Dios y la fe de Jesús. </a:t>
            </a:r>
            <a:r>
              <a:rPr lang="es-CO" sz="2800" b="1" i="1" kern="0" dirty="0">
                <a:ln w="19050">
                  <a:solidFill>
                    <a:srgbClr val="FF0000"/>
                  </a:solidFill>
                </a:ln>
                <a:solidFill>
                  <a:srgbClr val="FF0000"/>
                </a:solidFill>
                <a:latin typeface="Franklin Gothic Medium Cond" panose="020B0606030402020204" pitchFamily="34" charset="0"/>
              </a:rPr>
              <a:t>Apocalipsis 14.</a:t>
            </a:r>
            <a:endParaRPr kumimoji="0" lang="es-CO" sz="2800" b="1" i="1" u="none" strike="noStrike" kern="0" cap="none" spc="0" normalizeH="0" baseline="0" noProof="0" dirty="0">
              <a:ln w="19050">
                <a:solidFill>
                  <a:srgbClr val="FF0000"/>
                </a:solidFill>
              </a:ln>
              <a:solidFill>
                <a:srgbClr val="FF0000"/>
              </a:solidFill>
              <a:effectLst/>
              <a:uLnTx/>
              <a:uFillTx/>
              <a:latin typeface="Franklin Gothic Medium Cond" panose="020B0606030402020204" pitchFamily="34" charset="0"/>
            </a:endParaRPr>
          </a:p>
        </p:txBody>
      </p:sp>
    </p:spTree>
    <p:extLst>
      <p:ext uri="{BB962C8B-B14F-4D97-AF65-F5344CB8AC3E}">
        <p14:creationId xmlns:p14="http://schemas.microsoft.com/office/powerpoint/2010/main" val="2102670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100" y="1617041"/>
            <a:ext cx="7035800" cy="4127500"/>
          </a:xfrm>
          <a:prstGeom prst="rect">
            <a:avLst/>
          </a:prstGeom>
        </p:spPr>
      </p:pic>
      <p:sp>
        <p:nvSpPr>
          <p:cNvPr id="8" name="Rectángulo 7"/>
          <p:cNvSpPr/>
          <p:nvPr/>
        </p:nvSpPr>
        <p:spPr>
          <a:xfrm>
            <a:off x="645214" y="1025731"/>
            <a:ext cx="7850256" cy="5509200"/>
          </a:xfrm>
          <a:prstGeom prst="rect">
            <a:avLst/>
          </a:prstGeom>
          <a:gradFill rotWithShape="1">
            <a:gsLst>
              <a:gs pos="92000">
                <a:srgbClr val="69D8FF"/>
              </a:gs>
              <a:gs pos="38000">
                <a:schemeClr val="bg1"/>
              </a:gs>
            </a:gsLst>
            <a:lin ang="5400000" scaled="0"/>
          </a:gradFill>
          <a:ln w="9525" cap="rnd" cmpd="sng" algn="ctr">
            <a:solidFill>
              <a:srgbClr val="940FCF"/>
            </a:solidFill>
            <a:prstDash val="solid"/>
          </a:ln>
          <a:effectLst/>
        </p:spPr>
        <p:txBody>
          <a:bodyPr wrap="square">
            <a:spAutoFit/>
          </a:bodyPr>
          <a:lstStyle/>
          <a:p>
            <a:pPr marL="514350" marR="0" lvl="0" indent="-514350" defTabSz="457200" eaLnBrk="1" fontAlgn="auto" latinLnBrk="0" hangingPunct="1">
              <a:lnSpc>
                <a:spcPct val="100000"/>
              </a:lnSpc>
              <a:spcBef>
                <a:spcPts val="0"/>
              </a:spcBef>
              <a:spcAft>
                <a:spcPts val="0"/>
              </a:spcAft>
              <a:buClrTx/>
              <a:buSzTx/>
              <a:buFont typeface="+mj-lt"/>
              <a:buAutoNum type="arabicPeriod"/>
              <a:tabLst/>
              <a:defRPr/>
            </a:pPr>
            <a:r>
              <a:rPr kumimoji="0" lang="es-CO" sz="3200" b="1" i="0" u="none" strike="noStrike" kern="0" cap="none" spc="0" normalizeH="0" baseline="0" noProof="0" dirty="0">
                <a:ln>
                  <a:solidFill>
                    <a:schemeClr val="accent2">
                      <a:lumMod val="75000"/>
                    </a:schemeClr>
                  </a:solidFill>
                </a:ln>
                <a:solidFill>
                  <a:schemeClr val="accent2">
                    <a:lumMod val="75000"/>
                  </a:schemeClr>
                </a:solidFill>
                <a:effectLst/>
                <a:uLnTx/>
                <a:uFillTx/>
                <a:latin typeface="Arial Narrow" panose="020B0606020202030204" pitchFamily="34" charset="0"/>
              </a:rPr>
              <a:t>El tercer ángel…………………………………….</a:t>
            </a:r>
          </a:p>
          <a:p>
            <a:pPr marL="514350" marR="0" lvl="0" indent="-514350" defTabSz="457200" eaLnBrk="1" fontAlgn="auto" latinLnBrk="0" hangingPunct="1">
              <a:lnSpc>
                <a:spcPct val="100000"/>
              </a:lnSpc>
              <a:spcBef>
                <a:spcPts val="0"/>
              </a:spcBef>
              <a:spcAft>
                <a:spcPts val="0"/>
              </a:spcAft>
              <a:buClrTx/>
              <a:buSzTx/>
              <a:buFont typeface="+mj-lt"/>
              <a:buAutoNum type="arabicPeriod"/>
              <a:tabLst/>
              <a:defRPr/>
            </a:pPr>
            <a:r>
              <a:rPr lang="es-CO" sz="3200" b="1" kern="0" dirty="0">
                <a:ln>
                  <a:solidFill>
                    <a:srgbClr val="008E00"/>
                  </a:solidFill>
                </a:ln>
                <a:solidFill>
                  <a:srgbClr val="008E00"/>
                </a:solidFill>
                <a:latin typeface="Arial Narrow" panose="020B0606020202030204" pitchFamily="34" charset="0"/>
              </a:rPr>
              <a:t>La bestia……………………………………….…..</a:t>
            </a:r>
          </a:p>
          <a:p>
            <a:pPr marL="514350" lvl="0" indent="-514350">
              <a:buFont typeface="+mj-lt"/>
              <a:buAutoNum type="arabicPeriod"/>
              <a:defRPr/>
            </a:pPr>
            <a:r>
              <a:rPr lang="es-CO" sz="3200" b="1" kern="0" dirty="0">
                <a:ln>
                  <a:solidFill>
                    <a:srgbClr val="0000FF"/>
                  </a:solidFill>
                </a:ln>
                <a:solidFill>
                  <a:srgbClr val="0000FF"/>
                </a:solidFill>
                <a:latin typeface="Arial Narrow" panose="020B0606020202030204" pitchFamily="34" charset="0"/>
              </a:rPr>
              <a:t>La imagen de la bestia.……………………….…</a:t>
            </a:r>
          </a:p>
          <a:p>
            <a:pPr marL="514350" marR="0" lvl="0" indent="-514350" defTabSz="457200" eaLnBrk="1" fontAlgn="auto" latinLnBrk="0" hangingPunct="1">
              <a:lnSpc>
                <a:spcPct val="100000"/>
              </a:lnSpc>
              <a:spcBef>
                <a:spcPts val="0"/>
              </a:spcBef>
              <a:spcAft>
                <a:spcPts val="0"/>
              </a:spcAft>
              <a:buClrTx/>
              <a:buSzTx/>
              <a:buFont typeface="+mj-lt"/>
              <a:buAutoNum type="arabicPeriod"/>
              <a:tabLst/>
              <a:defRPr/>
            </a:pPr>
            <a:r>
              <a:rPr kumimoji="0" lang="es-CO" sz="3200" b="1" i="0" u="none" strike="noStrike" kern="0" cap="none" spc="0" normalizeH="0" baseline="0" noProof="0" dirty="0">
                <a:ln>
                  <a:solidFill>
                    <a:schemeClr val="tx1">
                      <a:lumMod val="65000"/>
                      <a:lumOff val="35000"/>
                    </a:schemeClr>
                  </a:solidFill>
                </a:ln>
                <a:solidFill>
                  <a:schemeClr val="tx1">
                    <a:lumMod val="65000"/>
                    <a:lumOff val="35000"/>
                  </a:schemeClr>
                </a:solidFill>
                <a:effectLst/>
                <a:uLnTx/>
                <a:uFillTx/>
                <a:latin typeface="Arial Narrow" panose="020B0606020202030204" pitchFamily="34" charset="0"/>
              </a:rPr>
              <a:t>La marca de la bestia…………………...…….… </a:t>
            </a:r>
          </a:p>
          <a:p>
            <a:pPr marL="514350" marR="0" lvl="0" indent="-514350" defTabSz="457200" eaLnBrk="1" fontAlgn="auto" latinLnBrk="0" hangingPunct="1">
              <a:lnSpc>
                <a:spcPct val="100000"/>
              </a:lnSpc>
              <a:spcBef>
                <a:spcPts val="0"/>
              </a:spcBef>
              <a:spcAft>
                <a:spcPts val="0"/>
              </a:spcAft>
              <a:buClrTx/>
              <a:buSzTx/>
              <a:buFont typeface="+mj-lt"/>
              <a:buAutoNum type="arabicPeriod"/>
              <a:tabLst/>
              <a:defRPr/>
            </a:pPr>
            <a:r>
              <a:rPr kumimoji="0" lang="es-CO" sz="3200" b="1" i="0" u="none" strike="noStrike" kern="0" cap="none" spc="0" normalizeH="0" baseline="0" noProof="0" dirty="0">
                <a:ln>
                  <a:solidFill>
                    <a:srgbClr val="C00000"/>
                  </a:solidFill>
                </a:ln>
                <a:solidFill>
                  <a:srgbClr val="C00000"/>
                </a:solidFill>
                <a:effectLst/>
                <a:uLnTx/>
                <a:uFillTx/>
                <a:latin typeface="Arial Narrow" panose="020B0606020202030204" pitchFamily="34" charset="0"/>
              </a:rPr>
              <a:t>En la frente o en la mano……………………….</a:t>
            </a:r>
          </a:p>
          <a:p>
            <a:pPr marL="514350" marR="0" lvl="0" indent="-514350" defTabSz="457200" eaLnBrk="1" fontAlgn="auto" latinLnBrk="0" hangingPunct="1">
              <a:lnSpc>
                <a:spcPct val="100000"/>
              </a:lnSpc>
              <a:spcBef>
                <a:spcPts val="0"/>
              </a:spcBef>
              <a:spcAft>
                <a:spcPts val="0"/>
              </a:spcAft>
              <a:buClrTx/>
              <a:buSzTx/>
              <a:buFont typeface="+mj-lt"/>
              <a:buAutoNum type="arabicPeriod"/>
              <a:tabLst/>
              <a:defRPr/>
            </a:pPr>
            <a:r>
              <a:rPr lang="es-CO" sz="3200" b="1" kern="0" dirty="0">
                <a:ln>
                  <a:solidFill>
                    <a:schemeClr val="tx1"/>
                  </a:solidFill>
                </a:ln>
                <a:latin typeface="Arial Narrow" panose="020B0606020202030204" pitchFamily="34" charset="0"/>
              </a:rPr>
              <a:t>La ira de Dios……………………………………..</a:t>
            </a:r>
          </a:p>
          <a:p>
            <a:pPr marL="514350" lvl="0" indent="-514350">
              <a:buFont typeface="+mj-lt"/>
              <a:buAutoNum type="arabicPeriod"/>
              <a:defRPr/>
            </a:pPr>
            <a:r>
              <a:rPr lang="es-CO" sz="3200" b="1" kern="0" dirty="0">
                <a:ln>
                  <a:solidFill>
                    <a:srgbClr val="097113"/>
                  </a:solidFill>
                </a:ln>
                <a:solidFill>
                  <a:srgbClr val="097113"/>
                </a:solidFill>
                <a:latin typeface="Arial Narrow" panose="020B0606020202030204" pitchFamily="34" charset="0"/>
              </a:rPr>
              <a:t>Atormentado con fuego y azufre……………...</a:t>
            </a:r>
          </a:p>
          <a:p>
            <a:pPr marL="514350" lvl="0" indent="-514350">
              <a:buFont typeface="+mj-lt"/>
              <a:buAutoNum type="arabicPeriod"/>
              <a:defRPr/>
            </a:pPr>
            <a:r>
              <a:rPr lang="es-CO" sz="3200" b="1" kern="0" dirty="0">
                <a:ln>
                  <a:solidFill>
                    <a:srgbClr val="B48900"/>
                  </a:solidFill>
                </a:ln>
                <a:solidFill>
                  <a:srgbClr val="B48900"/>
                </a:solidFill>
                <a:effectLst>
                  <a:glow>
                    <a:srgbClr val="CC9B00"/>
                  </a:glow>
                </a:effectLst>
                <a:latin typeface="Arial Narrow" panose="020B0606020202030204" pitchFamily="34" charset="0"/>
              </a:rPr>
              <a:t>Por los siglos de los siglos………………….…</a:t>
            </a:r>
          </a:p>
          <a:p>
            <a:pPr marL="514350" lvl="0" indent="-514350">
              <a:buFont typeface="+mj-lt"/>
              <a:buAutoNum type="arabicPeriod"/>
              <a:defRPr/>
            </a:pPr>
            <a:r>
              <a:rPr lang="es-CO" sz="3200" b="1" kern="0" dirty="0">
                <a:ln>
                  <a:solidFill>
                    <a:srgbClr val="FF0000"/>
                  </a:solidFill>
                </a:ln>
                <a:solidFill>
                  <a:srgbClr val="FF0000"/>
                </a:solidFill>
                <a:latin typeface="Arial Narrow" panose="020B0606020202030204" pitchFamily="34" charset="0"/>
              </a:rPr>
              <a:t>No tienen reposo de día ni de noche……...….</a:t>
            </a:r>
          </a:p>
          <a:p>
            <a:pPr marL="514350" lvl="0" indent="-514350">
              <a:buFont typeface="+mj-lt"/>
              <a:buAutoNum type="arabicPeriod"/>
              <a:defRPr/>
            </a:pPr>
            <a:r>
              <a:rPr lang="es-CO" sz="3200" b="1" kern="0" dirty="0">
                <a:ln>
                  <a:solidFill>
                    <a:srgbClr val="940FCF"/>
                  </a:solidFill>
                </a:ln>
                <a:solidFill>
                  <a:srgbClr val="940FCF"/>
                </a:solidFill>
                <a:latin typeface="Arial Narrow" panose="020B0606020202030204" pitchFamily="34" charset="0"/>
              </a:rPr>
              <a:t>La paciencia de los santos………………..……</a:t>
            </a:r>
          </a:p>
          <a:p>
            <a:pPr marL="514350" lvl="0" indent="-514350">
              <a:buFont typeface="+mj-lt"/>
              <a:buAutoNum type="arabicPeriod"/>
              <a:defRPr/>
            </a:pPr>
            <a:r>
              <a:rPr lang="es-CO" sz="3200" b="1" kern="0" dirty="0">
                <a:ln>
                  <a:solidFill>
                    <a:srgbClr val="002060"/>
                  </a:solidFill>
                </a:ln>
                <a:solidFill>
                  <a:srgbClr val="002060"/>
                </a:solidFill>
                <a:latin typeface="Arial Narrow" panose="020B0606020202030204" pitchFamily="34" charset="0"/>
              </a:rPr>
              <a:t>Los mandamientos de Dios y la fe de Jesús.. </a:t>
            </a:r>
            <a:endParaRPr kumimoji="0" lang="es-CO" sz="3200" b="1" i="0" u="none" strike="noStrike" kern="0" cap="none" spc="0" normalizeH="0" baseline="0" noProof="0" dirty="0">
              <a:ln>
                <a:solidFill>
                  <a:srgbClr val="002060"/>
                </a:solidFill>
              </a:ln>
              <a:solidFill>
                <a:srgbClr val="002060"/>
              </a:solidFill>
              <a:effectLst>
                <a:glow rad="63500">
                  <a:schemeClr val="tx1"/>
                </a:glow>
              </a:effectLst>
              <a:uLnTx/>
              <a:uFillTx/>
              <a:latin typeface="Arial Narrow" panose="020B0606020202030204" pitchFamily="34" charset="0"/>
            </a:endParaRPr>
          </a:p>
        </p:txBody>
      </p:sp>
      <p:sp>
        <p:nvSpPr>
          <p:cNvPr id="4" name="Rectángulo 3"/>
          <p:cNvSpPr/>
          <p:nvPr/>
        </p:nvSpPr>
        <p:spPr>
          <a:xfrm>
            <a:off x="1756260" y="222663"/>
            <a:ext cx="5631479" cy="615553"/>
          </a:xfrm>
          <a:prstGeom prst="rect">
            <a:avLst/>
          </a:prstGeom>
          <a:solidFill>
            <a:sysClr val="window" lastClr="FFFFFF"/>
          </a:solidFill>
          <a:ln w="76200">
            <a:solidFill>
              <a:srgbClr val="0000FF"/>
            </a:solidFill>
          </a:ln>
        </p:spPr>
        <p:txBody>
          <a:bodyPr wrap="square">
            <a:spAutoFit/>
          </a:bodyPr>
          <a:lstStyle/>
          <a:p>
            <a:pPr lvl="0" algn="ctr" defTabSz="914400">
              <a:defRPr/>
            </a:pPr>
            <a:r>
              <a:rPr lang="es-CO" sz="3400" b="1" kern="0" dirty="0">
                <a:ln>
                  <a:solidFill>
                    <a:srgbClr val="0000FF"/>
                  </a:solidFill>
                </a:ln>
                <a:solidFill>
                  <a:srgbClr val="0000FF"/>
                </a:solidFill>
                <a:latin typeface="Arial Narrow" panose="020B0606020202030204" pitchFamily="34" charset="0"/>
              </a:rPr>
              <a:t>El Tercer Ángel y su Mensaje.</a:t>
            </a:r>
          </a:p>
        </p:txBody>
      </p:sp>
    </p:spTree>
    <p:extLst>
      <p:ext uri="{BB962C8B-B14F-4D97-AF65-F5344CB8AC3E}">
        <p14:creationId xmlns:p14="http://schemas.microsoft.com/office/powerpoint/2010/main" val="3952610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81018" y="2719179"/>
            <a:ext cx="4781964" cy="3596037"/>
          </a:xfrm>
          <a:prstGeom prst="rect">
            <a:avLst/>
          </a:prstGeom>
        </p:spPr>
      </p:pic>
      <p:sp>
        <p:nvSpPr>
          <p:cNvPr id="7" name="Rectángulo 6"/>
          <p:cNvSpPr/>
          <p:nvPr/>
        </p:nvSpPr>
        <p:spPr>
          <a:xfrm>
            <a:off x="805898" y="822918"/>
            <a:ext cx="7532204" cy="2062103"/>
          </a:xfrm>
          <a:prstGeom prst="rect">
            <a:avLst/>
          </a:prstGeom>
          <a:gradFill rotWithShape="1">
            <a:gsLst>
              <a:gs pos="70000">
                <a:srgbClr val="81DEFF"/>
              </a:gs>
              <a:gs pos="92000">
                <a:srgbClr val="69D8FF"/>
              </a:gs>
              <a:gs pos="3000">
                <a:schemeClr val="bg1"/>
              </a:gs>
            </a:gsLst>
            <a:lin ang="5400000" scaled="0"/>
          </a:gradFill>
          <a:ln w="38100" cap="rnd" cmpd="sng" algn="ctr">
            <a:solidFill>
              <a:schemeClr val="accent2">
                <a:lumMod val="75000"/>
              </a:schemeClr>
            </a:solidFill>
            <a:prstDash val="solid"/>
          </a:ln>
          <a:effectLst/>
        </p:spPr>
        <p:txBody>
          <a:bodyPr wrap="square">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s-CO" sz="3200" b="1" i="0" u="none" strike="noStrike" kern="0" cap="none" spc="0" normalizeH="0" baseline="0" noProof="0" dirty="0">
                <a:ln>
                  <a:solidFill>
                    <a:schemeClr val="accent2">
                      <a:lumMod val="75000"/>
                    </a:schemeClr>
                  </a:solidFill>
                </a:ln>
                <a:solidFill>
                  <a:schemeClr val="accent2">
                    <a:lumMod val="75000"/>
                  </a:schemeClr>
                </a:solidFill>
                <a:effectLst>
                  <a:outerShdw blurRad="38100" dist="38100" dir="2700000" algn="tl">
                    <a:srgbClr val="000000">
                      <a:alpha val="43137"/>
                    </a:srgbClr>
                  </a:outerShdw>
                </a:effectLst>
                <a:uLnTx/>
                <a:uFillTx/>
                <a:latin typeface="Franklin Gothic Medium Cond" panose="020B0606030402020204" pitchFamily="34" charset="0"/>
              </a:rPr>
              <a:t>1. El ángel: </a:t>
            </a:r>
          </a:p>
          <a:p>
            <a:pPr lvl="0">
              <a:defRPr/>
            </a:pPr>
            <a:r>
              <a:rPr lang="es-CO" sz="3200" kern="0" dirty="0">
                <a:ln w="19050">
                  <a:solidFill>
                    <a:schemeClr val="tx1"/>
                  </a:solidFill>
                </a:ln>
                <a:solidFill>
                  <a:sysClr val="windowText" lastClr="000000"/>
                </a:solidFill>
                <a:latin typeface="Franklin Gothic Medium Cond" panose="020B0606030402020204" pitchFamily="34" charset="0"/>
              </a:rPr>
              <a:t>Este ángel no es literal, al igual que el primero y el segundo, representa a los siervos de Dios que predican la verdad presente en el tiempo del fin.</a:t>
            </a:r>
            <a:endParaRPr kumimoji="0" lang="es-CO" sz="3200" b="0" i="0" u="none" strike="noStrike" kern="0" cap="none" spc="0" normalizeH="0" baseline="0" noProof="0" dirty="0">
              <a:ln w="19050">
                <a:solidFill>
                  <a:schemeClr val="tx1"/>
                </a:solidFill>
              </a:ln>
              <a:solidFill>
                <a:sysClr val="windowText" lastClr="000000"/>
              </a:solidFill>
              <a:effectLst>
                <a:glow rad="63500">
                  <a:schemeClr val="tx1"/>
                </a:glow>
              </a:effectLst>
              <a:uLnTx/>
              <a:uFillTx/>
              <a:latin typeface="Franklin Gothic Medium Cond" panose="020B0606030402020204" pitchFamily="34" charset="0"/>
            </a:endParaRPr>
          </a:p>
        </p:txBody>
      </p:sp>
      <p:sp>
        <p:nvSpPr>
          <p:cNvPr id="9" name="Rectángulo 8"/>
          <p:cNvSpPr/>
          <p:nvPr/>
        </p:nvSpPr>
        <p:spPr>
          <a:xfrm>
            <a:off x="805898" y="1906978"/>
            <a:ext cx="7532204" cy="2062103"/>
          </a:xfrm>
          <a:prstGeom prst="rect">
            <a:avLst/>
          </a:prstGeom>
          <a:gradFill rotWithShape="1">
            <a:gsLst>
              <a:gs pos="0">
                <a:schemeClr val="bg1"/>
              </a:gs>
              <a:gs pos="65000">
                <a:srgbClr val="99FF99"/>
              </a:gs>
            </a:gsLst>
            <a:lin ang="5400000" scaled="0"/>
          </a:gradFill>
          <a:ln w="38100" cap="rnd" cmpd="sng" algn="ctr">
            <a:solidFill>
              <a:srgbClr val="00A200"/>
            </a:solidFill>
            <a:prstDash val="solid"/>
          </a:ln>
          <a:effectLst/>
        </p:spPr>
        <p:txBody>
          <a:bodyPr wrap="square">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s-CO" sz="3200" b="1" i="0" u="none" strike="noStrike" kern="0" cap="none" spc="0" normalizeH="0" baseline="0" noProof="0" dirty="0">
                <a:ln>
                  <a:solidFill>
                    <a:srgbClr val="006600"/>
                  </a:solidFill>
                </a:ln>
                <a:solidFill>
                  <a:srgbClr val="006600"/>
                </a:solidFill>
                <a:effectLst>
                  <a:outerShdw blurRad="38100" dist="38100" dir="2700000" algn="tl">
                    <a:srgbClr val="000000">
                      <a:alpha val="43137"/>
                    </a:srgbClr>
                  </a:outerShdw>
                </a:effectLst>
                <a:uLnTx/>
                <a:uFillTx/>
                <a:latin typeface="Franklin Gothic Medium Cond" panose="020B0606030402020204" pitchFamily="34" charset="0"/>
              </a:rPr>
              <a:t>2. La bestia: </a:t>
            </a:r>
          </a:p>
          <a:p>
            <a:pPr lvl="0">
              <a:defRPr/>
            </a:pPr>
            <a:r>
              <a:rPr kumimoji="0" lang="es-CO" sz="3200" b="0" i="0" u="none" strike="noStrike" kern="0" cap="none" spc="0" normalizeH="0" baseline="0" noProof="0" dirty="0">
                <a:ln w="19050">
                  <a:solidFill>
                    <a:schemeClr val="tx1"/>
                  </a:solidFill>
                </a:ln>
                <a:solidFill>
                  <a:sysClr val="windowText" lastClr="000000"/>
                </a:solidFill>
                <a:effectLst/>
                <a:uLnTx/>
                <a:uFillTx/>
                <a:latin typeface="Franklin Gothic Medium Cond" panose="020B0606030402020204" pitchFamily="34" charset="0"/>
              </a:rPr>
              <a:t>Es </a:t>
            </a:r>
            <a:r>
              <a:rPr lang="es-CO" sz="3200" kern="0" dirty="0">
                <a:ln w="19050">
                  <a:solidFill>
                    <a:schemeClr val="tx1"/>
                  </a:solidFill>
                </a:ln>
                <a:solidFill>
                  <a:sysClr val="windowText" lastClr="000000"/>
                </a:solidFill>
                <a:latin typeface="Franklin Gothic Medium Cond" panose="020B0606030402020204" pitchFamily="34" charset="0"/>
              </a:rPr>
              <a:t>el papado, la </a:t>
            </a:r>
            <a:r>
              <a:rPr kumimoji="0" lang="es-CO" sz="3200" b="0" i="0" u="none" strike="noStrike" kern="0" cap="none" spc="0" normalizeH="0" baseline="0" noProof="0" dirty="0">
                <a:ln w="19050">
                  <a:solidFill>
                    <a:schemeClr val="tx1"/>
                  </a:solidFill>
                </a:ln>
                <a:solidFill>
                  <a:sysClr val="windowText" lastClr="000000"/>
                </a:solidFill>
                <a:effectLst/>
                <a:uLnTx/>
                <a:uFillTx/>
                <a:latin typeface="Franklin Gothic Medium Cond" panose="020B0606030402020204" pitchFamily="34" charset="0"/>
              </a:rPr>
              <a:t>primera bestia de Apocalipsis 13, el cuerno pequeño de Daniel 7,</a:t>
            </a:r>
            <a:r>
              <a:rPr kumimoji="0" lang="es-CO" sz="3200" b="0" i="0" u="none" strike="noStrike" kern="0" cap="none" spc="0" normalizeH="0" noProof="0" dirty="0">
                <a:ln w="19050">
                  <a:solidFill>
                    <a:schemeClr val="tx1"/>
                  </a:solidFill>
                </a:ln>
                <a:solidFill>
                  <a:sysClr val="windowText" lastClr="000000"/>
                </a:solidFill>
                <a:effectLst/>
                <a:uLnTx/>
                <a:uFillTx/>
                <a:latin typeface="Franklin Gothic Medium Cond" panose="020B0606030402020204" pitchFamily="34" charset="0"/>
              </a:rPr>
              <a:t> es el poder que persiguió al pueblo de Dios por 1260 años.</a:t>
            </a:r>
            <a:endParaRPr kumimoji="0" lang="es-CO" sz="3200" b="0" i="0" u="none" strike="noStrike" kern="0" cap="none" spc="0" normalizeH="0" baseline="0" noProof="0" dirty="0">
              <a:ln w="19050">
                <a:solidFill>
                  <a:schemeClr val="tx1"/>
                </a:solidFill>
              </a:ln>
              <a:solidFill>
                <a:sysClr val="windowText" lastClr="000000"/>
              </a:solidFill>
              <a:effectLst>
                <a:glow rad="76200">
                  <a:schemeClr val="tx1"/>
                </a:glow>
              </a:effectLst>
              <a:uLnTx/>
              <a:uFillTx/>
              <a:latin typeface="Franklin Gothic Medium Cond" panose="020B0606030402020204" pitchFamily="34" charset="0"/>
            </a:endParaRPr>
          </a:p>
        </p:txBody>
      </p:sp>
      <p:sp>
        <p:nvSpPr>
          <p:cNvPr id="8" name="Rectángulo 7"/>
          <p:cNvSpPr/>
          <p:nvPr/>
        </p:nvSpPr>
        <p:spPr>
          <a:xfrm>
            <a:off x="805899" y="2977809"/>
            <a:ext cx="7532203" cy="2893100"/>
          </a:xfrm>
          <a:prstGeom prst="rect">
            <a:avLst/>
          </a:prstGeom>
          <a:gradFill>
            <a:gsLst>
              <a:gs pos="96460">
                <a:srgbClr val="ECD378"/>
              </a:gs>
              <a:gs pos="0">
                <a:schemeClr val="bg1"/>
              </a:gs>
              <a:gs pos="44000">
                <a:srgbClr val="E0FAA0"/>
              </a:gs>
            </a:gsLst>
            <a:lin ang="5400000" scaled="0"/>
          </a:gradFill>
          <a:ln w="38100">
            <a:solidFill>
              <a:srgbClr val="1403EF"/>
            </a:solidFill>
          </a:ln>
        </p:spPr>
        <p:style>
          <a:lnRef idx="2">
            <a:schemeClr val="dk1"/>
          </a:lnRef>
          <a:fillRef idx="1">
            <a:schemeClr val="lt1"/>
          </a:fillRef>
          <a:effectRef idx="0">
            <a:schemeClr val="dk1"/>
          </a:effectRef>
          <a:fontRef idx="minor">
            <a:schemeClr val="dk1"/>
          </a:fontRef>
        </p:style>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s-CO" sz="3200" b="1" kern="0" dirty="0">
                <a:ln>
                  <a:solidFill>
                    <a:srgbClr val="0000FF"/>
                  </a:solidFill>
                </a:ln>
                <a:solidFill>
                  <a:srgbClr val="0000FF"/>
                </a:solidFill>
                <a:latin typeface="Franklin Gothic Medium Cond" panose="020B0606030402020204" pitchFamily="34" charset="0"/>
              </a:rPr>
              <a:t>3</a:t>
            </a:r>
            <a:r>
              <a:rPr kumimoji="0" lang="es-CO" sz="3200" b="1" i="0" u="none" strike="noStrike" kern="0" cap="none" spc="0" normalizeH="0" baseline="0" noProof="0" dirty="0">
                <a:ln>
                  <a:solidFill>
                    <a:srgbClr val="0000FF"/>
                  </a:solidFill>
                </a:ln>
                <a:solidFill>
                  <a:srgbClr val="0000FF"/>
                </a:solidFill>
                <a:effectLst>
                  <a:outerShdw blurRad="38100" dist="38100" dir="2700000" algn="tl">
                    <a:srgbClr val="000000">
                      <a:alpha val="43137"/>
                    </a:srgbClr>
                  </a:outerShdw>
                </a:effectLst>
                <a:uLnTx/>
                <a:uFillTx/>
                <a:latin typeface="Franklin Gothic Medium Cond" panose="020B0606030402020204" pitchFamily="34" charset="0"/>
              </a:rPr>
              <a:t>. La imagen de la bestia: </a:t>
            </a:r>
          </a:p>
          <a:p>
            <a:pPr lvl="0" defTabSz="914400">
              <a:defRPr/>
            </a:pPr>
            <a:r>
              <a:rPr lang="es-CO" sz="3000" kern="0" dirty="0">
                <a:ln w="19050">
                  <a:solidFill>
                    <a:schemeClr val="tx1"/>
                  </a:solidFill>
                </a:ln>
                <a:solidFill>
                  <a:sysClr val="windowText" lastClr="000000"/>
                </a:solidFill>
                <a:latin typeface="Franklin Gothic Medium Cond" panose="020B0606030402020204" pitchFamily="34" charset="0"/>
              </a:rPr>
              <a:t>La primera bestia usaba el poder civil para imponer sus creencias, restringía la libertad y perseguía a quien pensaba diferente. La segunda bestia, imitando a la primera, usará el poder del estado para imponer el domingo por ley civil.</a:t>
            </a:r>
          </a:p>
        </p:txBody>
      </p:sp>
      <p:sp>
        <p:nvSpPr>
          <p:cNvPr id="10" name="Rectángulo 9"/>
          <p:cNvSpPr/>
          <p:nvPr/>
        </p:nvSpPr>
        <p:spPr>
          <a:xfrm>
            <a:off x="805898" y="4028883"/>
            <a:ext cx="7532203" cy="2400657"/>
          </a:xfrm>
          <a:prstGeom prst="rect">
            <a:avLst/>
          </a:prstGeom>
          <a:gradFill>
            <a:gsLst>
              <a:gs pos="96460">
                <a:srgbClr val="FAC2F2"/>
              </a:gs>
              <a:gs pos="16000">
                <a:schemeClr val="bg1"/>
              </a:gs>
              <a:gs pos="67000">
                <a:srgbClr val="FCD0F6"/>
              </a:gs>
            </a:gsLst>
            <a:lin ang="5400000" scaled="0"/>
          </a:gradFill>
          <a:ln w="38100" cap="rnd" cmpd="sng" algn="ctr">
            <a:solidFill>
              <a:srgbClr val="FF0000"/>
            </a:solidFill>
            <a:prstDash val="solid"/>
          </a:ln>
          <a:effectLst/>
        </p:spPr>
        <p:txBody>
          <a:bodyPr wrap="square">
            <a:spAutoFit/>
          </a:bodyPr>
          <a:lstStyle/>
          <a:p>
            <a:pPr lvl="0" defTabSz="914400">
              <a:defRPr/>
            </a:pPr>
            <a:r>
              <a:rPr lang="es-CO" sz="3000" kern="0" dirty="0">
                <a:ln w="19050">
                  <a:solidFill>
                    <a:srgbClr val="1403EF"/>
                  </a:solidFill>
                </a:ln>
                <a:solidFill>
                  <a:srgbClr val="1403EF"/>
                </a:solidFill>
                <a:latin typeface="Franklin Gothic Medium Cond" panose="020B0606030402020204" pitchFamily="34" charset="0"/>
              </a:rPr>
              <a:t>El resultado será la pérdida de la libertad religiosa y la persecución de las minorías disidentes. De esta manera el protestantismo apóstata de los Estados Unidos hará una imagen de la bestia. Y los demás países seguirán su ejemplo. </a:t>
            </a:r>
            <a:r>
              <a:rPr lang="es-CO" sz="3000" kern="0" dirty="0">
                <a:ln w="19050">
                  <a:solidFill>
                    <a:srgbClr val="FF0000"/>
                  </a:solidFill>
                </a:ln>
                <a:solidFill>
                  <a:srgbClr val="FF0000"/>
                </a:solidFill>
                <a:latin typeface="Franklin Gothic Medium Cond" panose="020B0606030402020204" pitchFamily="34" charset="0"/>
              </a:rPr>
              <a:t>Apocalipsis 13:14,15.</a:t>
            </a:r>
          </a:p>
        </p:txBody>
      </p:sp>
    </p:spTree>
    <p:extLst>
      <p:ext uri="{BB962C8B-B14F-4D97-AF65-F5344CB8AC3E}">
        <p14:creationId xmlns:p14="http://schemas.microsoft.com/office/powerpoint/2010/main" val="2938835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12"/>
          <p:cNvSpPr/>
          <p:nvPr/>
        </p:nvSpPr>
        <p:spPr>
          <a:xfrm>
            <a:off x="735496" y="877997"/>
            <a:ext cx="7673007" cy="3046988"/>
          </a:xfrm>
          <a:prstGeom prst="rect">
            <a:avLst/>
          </a:prstGeom>
          <a:gradFill rotWithShape="1">
            <a:gsLst>
              <a:gs pos="96460">
                <a:schemeClr val="bg1">
                  <a:lumMod val="85000"/>
                </a:schemeClr>
              </a:gs>
              <a:gs pos="0">
                <a:schemeClr val="bg1">
                  <a:lumMod val="85000"/>
                </a:schemeClr>
              </a:gs>
              <a:gs pos="65000">
                <a:schemeClr val="bg1">
                  <a:lumMod val="85000"/>
                </a:schemeClr>
              </a:gs>
            </a:gsLst>
            <a:lin ang="5400000" scaled="0"/>
          </a:gradFill>
          <a:ln w="38100" cap="rnd" cmpd="sng" algn="ctr">
            <a:solidFill>
              <a:schemeClr val="tx1">
                <a:lumMod val="50000"/>
                <a:lumOff val="50000"/>
              </a:schemeClr>
            </a:solidFill>
            <a:prstDash val="solid"/>
          </a:ln>
          <a:effectLst/>
        </p:spPr>
        <p:txBody>
          <a:bodyPr wrap="square">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lang="es-CO" sz="3200" b="1" kern="0" dirty="0">
                <a:ln>
                  <a:solidFill>
                    <a:schemeClr val="tx1">
                      <a:lumMod val="75000"/>
                      <a:lumOff val="25000"/>
                    </a:schemeClr>
                  </a:solidFill>
                </a:ln>
                <a:solidFill>
                  <a:schemeClr val="tx1">
                    <a:lumMod val="75000"/>
                    <a:lumOff val="25000"/>
                  </a:schemeClr>
                </a:solidFill>
                <a:effectLst>
                  <a:outerShdw blurRad="38100" dist="38100" dir="2700000" algn="tl">
                    <a:srgbClr val="000000">
                      <a:alpha val="43137"/>
                    </a:srgbClr>
                  </a:outerShdw>
                </a:effectLst>
                <a:latin typeface="Franklin Gothic Medium Cond" panose="020B0606030402020204" pitchFamily="34" charset="0"/>
              </a:rPr>
              <a:t>4</a:t>
            </a:r>
            <a:r>
              <a:rPr kumimoji="0" lang="es-CO" sz="3200" b="1" i="0" u="none" strike="noStrike" kern="0" cap="none" spc="0" normalizeH="0" baseline="0" noProof="0" dirty="0">
                <a:ln>
                  <a:solidFill>
                    <a:schemeClr val="tx1">
                      <a:lumMod val="75000"/>
                      <a:lumOff val="25000"/>
                    </a:schemeClr>
                  </a:solidFill>
                </a:ln>
                <a:solidFill>
                  <a:schemeClr val="tx1">
                    <a:lumMod val="75000"/>
                    <a:lumOff val="25000"/>
                  </a:schemeClr>
                </a:solidFill>
                <a:effectLst>
                  <a:outerShdw blurRad="38100" dist="38100" dir="2700000" algn="tl">
                    <a:srgbClr val="000000">
                      <a:alpha val="43137"/>
                    </a:srgbClr>
                  </a:outerShdw>
                </a:effectLst>
                <a:uLnTx/>
                <a:uFillTx/>
                <a:latin typeface="Franklin Gothic Medium Cond" panose="020B0606030402020204" pitchFamily="34" charset="0"/>
              </a:rPr>
              <a:t>. La marca de la bestia: </a:t>
            </a:r>
          </a:p>
          <a:p>
            <a:pPr lvl="0">
              <a:defRPr/>
            </a:pPr>
            <a:r>
              <a:rPr kumimoji="0" lang="es-CO" sz="3200" b="0" i="0" u="none" strike="noStrike" kern="0" cap="none" spc="0" normalizeH="0" baseline="0" noProof="0" dirty="0">
                <a:ln w="19050">
                  <a:solidFill>
                    <a:schemeClr val="tx1"/>
                  </a:solidFill>
                </a:ln>
                <a:solidFill>
                  <a:sysClr val="windowText" lastClr="000000"/>
                </a:solidFill>
                <a:effectLst/>
                <a:uLnTx/>
                <a:uFillTx/>
                <a:latin typeface="Franklin Gothic Medium Cond" panose="020B0606030402020204" pitchFamily="34" charset="0"/>
              </a:rPr>
              <a:t>La bestia cambió la ley de Dios (</a:t>
            </a:r>
            <a:r>
              <a:rPr kumimoji="0" lang="es-CO" sz="3200" b="1" i="0" u="none" strike="noStrike" kern="0" cap="none" spc="0" normalizeH="0" baseline="0" noProof="0" dirty="0">
                <a:ln w="19050">
                  <a:solidFill>
                    <a:schemeClr val="tx1"/>
                  </a:solidFill>
                </a:ln>
                <a:effectLst/>
                <a:uLnTx/>
                <a:uFillTx/>
                <a:latin typeface="Franklin Gothic Medium Cond" panose="020B0606030402020204" pitchFamily="34" charset="0"/>
              </a:rPr>
              <a:t>Daniel 7:25</a:t>
            </a:r>
            <a:r>
              <a:rPr kumimoji="0" lang="es-CO" sz="3200" b="0" i="0" u="none" strike="noStrike" kern="0" cap="none" spc="0" normalizeH="0" baseline="0" noProof="0" dirty="0">
                <a:ln w="19050">
                  <a:solidFill>
                    <a:schemeClr val="tx1"/>
                  </a:solidFill>
                </a:ln>
                <a:solidFill>
                  <a:sysClr val="windowText" lastClr="000000"/>
                </a:solidFill>
                <a:effectLst/>
                <a:uLnTx/>
                <a:uFillTx/>
                <a:latin typeface="Franklin Gothic Medium Cond" panose="020B0606030402020204" pitchFamily="34" charset="0"/>
              </a:rPr>
              <a:t>) e impuso el domingo como día de </a:t>
            </a:r>
            <a:r>
              <a:rPr lang="es-CO" sz="3200" kern="0" dirty="0">
                <a:ln w="19050">
                  <a:solidFill>
                    <a:schemeClr val="tx1"/>
                  </a:solidFill>
                </a:ln>
                <a:solidFill>
                  <a:sysClr val="windowText" lastClr="000000"/>
                </a:solidFill>
                <a:latin typeface="Franklin Gothic Medium Cond" panose="020B0606030402020204" pitchFamily="34" charset="0"/>
              </a:rPr>
              <a:t>reposo. </a:t>
            </a:r>
            <a:r>
              <a:rPr lang="es-CO" sz="3200" kern="0" dirty="0">
                <a:ln w="19050">
                  <a:solidFill>
                    <a:srgbClr val="0000FF"/>
                  </a:solidFill>
                </a:ln>
                <a:solidFill>
                  <a:srgbClr val="0000FF"/>
                </a:solidFill>
                <a:latin typeface="Franklin Gothic Medium Cond" panose="020B0606030402020204" pitchFamily="34" charset="0"/>
              </a:rPr>
              <a:t>En el tiempo del fin, el sábado es la señal visible de Dios en sus hijos </a:t>
            </a:r>
            <a:r>
              <a:rPr lang="es-CO" sz="3200" kern="0" dirty="0">
                <a:ln w="19050">
                  <a:solidFill>
                    <a:schemeClr val="tx1"/>
                  </a:solidFill>
                </a:ln>
                <a:solidFill>
                  <a:sysClr val="windowText" lastClr="000000"/>
                </a:solidFill>
                <a:latin typeface="Franklin Gothic Medium Cond" panose="020B0606030402020204" pitchFamily="34" charset="0"/>
              </a:rPr>
              <a:t>(</a:t>
            </a:r>
            <a:r>
              <a:rPr lang="es-CO" sz="3200" b="1" kern="0" dirty="0">
                <a:ln w="19050">
                  <a:solidFill>
                    <a:schemeClr val="tx1"/>
                  </a:solidFill>
                </a:ln>
                <a:latin typeface="Franklin Gothic Medium Cond" panose="020B0606030402020204" pitchFamily="34" charset="0"/>
              </a:rPr>
              <a:t>Apocalipsis 7:3</a:t>
            </a:r>
            <a:r>
              <a:rPr lang="es-CO" sz="3200" kern="0" dirty="0">
                <a:ln w="19050">
                  <a:solidFill>
                    <a:schemeClr val="tx1"/>
                  </a:solidFill>
                </a:ln>
                <a:solidFill>
                  <a:sysClr val="windowText" lastClr="000000"/>
                </a:solidFill>
                <a:latin typeface="Franklin Gothic Medium Cond" panose="020B0606030402020204" pitchFamily="34" charset="0"/>
              </a:rPr>
              <a:t>), así como el domingo es la marca de la bestia (</a:t>
            </a:r>
            <a:r>
              <a:rPr lang="es-CO" sz="3200" b="1" kern="0" dirty="0">
                <a:ln w="19050">
                  <a:solidFill>
                    <a:schemeClr val="tx1"/>
                  </a:solidFill>
                </a:ln>
                <a:latin typeface="Franklin Gothic Medium Cond" panose="020B0606030402020204" pitchFamily="34" charset="0"/>
              </a:rPr>
              <a:t>Apoc. 13:16</a:t>
            </a:r>
            <a:r>
              <a:rPr lang="es-CO" sz="3200" kern="0" dirty="0">
                <a:ln w="19050">
                  <a:solidFill>
                    <a:schemeClr val="tx1"/>
                  </a:solidFill>
                </a:ln>
                <a:solidFill>
                  <a:sysClr val="windowText" lastClr="000000"/>
                </a:solidFill>
                <a:latin typeface="Franklin Gothic Medium Cond" panose="020B0606030402020204" pitchFamily="34" charset="0"/>
              </a:rPr>
              <a:t>).</a:t>
            </a:r>
            <a:endParaRPr kumimoji="0" lang="es-CO" sz="3200" b="0" i="0" u="none" strike="noStrike" kern="0" cap="none" spc="0" normalizeH="0" baseline="0" noProof="0" dirty="0">
              <a:ln w="19050">
                <a:solidFill>
                  <a:schemeClr val="tx1"/>
                </a:solidFill>
              </a:ln>
              <a:solidFill>
                <a:sysClr val="windowText" lastClr="000000"/>
              </a:solidFill>
              <a:effectLst>
                <a:glow rad="76200">
                  <a:schemeClr val="tx1"/>
                </a:glow>
              </a:effectLst>
              <a:uLnTx/>
              <a:uFillTx/>
              <a:latin typeface="Franklin Gothic Medium Cond" panose="020B0606030402020204" pitchFamily="34" charset="0"/>
            </a:endParaRPr>
          </a:p>
        </p:txBody>
      </p:sp>
      <p:sp>
        <p:nvSpPr>
          <p:cNvPr id="11" name="Rectángulo 10"/>
          <p:cNvSpPr/>
          <p:nvPr/>
        </p:nvSpPr>
        <p:spPr>
          <a:xfrm>
            <a:off x="743780" y="4281922"/>
            <a:ext cx="7656441" cy="1815882"/>
          </a:xfrm>
          <a:prstGeom prst="rect">
            <a:avLst/>
          </a:prstGeom>
          <a:gradFill rotWithShape="1">
            <a:gsLst>
              <a:gs pos="37000">
                <a:schemeClr val="accent6">
                  <a:lumMod val="40000"/>
                  <a:lumOff val="60000"/>
                </a:schemeClr>
              </a:gs>
              <a:gs pos="17000">
                <a:schemeClr val="bg1"/>
              </a:gs>
            </a:gsLst>
            <a:lin ang="5400000" scaled="0"/>
          </a:gradFill>
          <a:ln w="38100" cap="rnd" cmpd="sng" algn="ctr">
            <a:solidFill>
              <a:srgbClr val="0000FF"/>
            </a:solidFill>
            <a:prstDash val="solid"/>
          </a:ln>
          <a:effectLst/>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s-CO" sz="2800" b="0" i="0" u="none" strike="noStrike" kern="0" cap="none" spc="0" normalizeH="0" baseline="0" noProof="0" dirty="0">
                <a:ln w="19050">
                  <a:solidFill>
                    <a:sysClr val="windowText" lastClr="000000"/>
                  </a:solidFill>
                </a:ln>
                <a:solidFill>
                  <a:sysClr val="windowText" lastClr="000000"/>
                </a:solidFill>
                <a:effectLst/>
                <a:uLnTx/>
                <a:uFillTx/>
                <a:latin typeface="Franklin Gothic Medium Cond" panose="020B0606030402020204" pitchFamily="34" charset="0"/>
              </a:rPr>
              <a:t>"</a:t>
            </a:r>
            <a:r>
              <a:rPr kumimoji="0" lang="es-CO" sz="2800" b="1" i="1" u="none" strike="noStrike" kern="0" cap="none" spc="0" normalizeH="0" baseline="0" noProof="0" dirty="0">
                <a:ln w="19050">
                  <a:solidFill>
                    <a:srgbClr val="FF0000"/>
                  </a:solidFill>
                </a:ln>
                <a:solidFill>
                  <a:srgbClr val="FF0000"/>
                </a:solidFill>
                <a:effectLst/>
                <a:uLnTx/>
                <a:uFillTx/>
                <a:latin typeface="Franklin Gothic Medium Cond" panose="020B0606030402020204" pitchFamily="34" charset="0"/>
              </a:rPr>
              <a:t>El domingo es la </a:t>
            </a:r>
            <a:r>
              <a:rPr kumimoji="0" lang="es-CO" sz="2800" b="1" i="1" u="sng" strike="noStrike" kern="0" cap="none" spc="0" normalizeH="0" baseline="0" noProof="0" dirty="0">
                <a:ln w="19050">
                  <a:solidFill>
                    <a:srgbClr val="FF0000"/>
                  </a:solidFill>
                </a:ln>
                <a:solidFill>
                  <a:srgbClr val="FF0000"/>
                </a:solidFill>
                <a:effectLst/>
                <a:uLnTx/>
                <a:uFillTx/>
                <a:latin typeface="Franklin Gothic Medium Cond" panose="020B0606030402020204" pitchFamily="34" charset="0"/>
              </a:rPr>
              <a:t>marca</a:t>
            </a:r>
            <a:r>
              <a:rPr kumimoji="0" lang="es-CO" sz="2800" b="1" i="1" u="none" strike="noStrike" kern="0" cap="none" spc="0" normalizeH="0" baseline="0" noProof="0" dirty="0">
                <a:ln w="19050">
                  <a:solidFill>
                    <a:srgbClr val="FF0000"/>
                  </a:solidFill>
                </a:ln>
                <a:solidFill>
                  <a:srgbClr val="FF0000"/>
                </a:solidFill>
                <a:effectLst/>
                <a:uLnTx/>
                <a:uFillTx/>
                <a:latin typeface="Franklin Gothic Medium Cond" panose="020B0606030402020204" pitchFamily="34" charset="0"/>
              </a:rPr>
              <a:t> de nuestra autoridad... </a:t>
            </a:r>
            <a:r>
              <a:rPr kumimoji="0" lang="es-CO" sz="2800" b="0" i="0" u="none" strike="noStrike" kern="0" cap="none" spc="0" normalizeH="0" baseline="0" noProof="0" dirty="0">
                <a:ln w="19050">
                  <a:solidFill>
                    <a:sysClr val="windowText" lastClr="000000"/>
                  </a:solidFill>
                </a:ln>
                <a:solidFill>
                  <a:sysClr val="windowText" lastClr="000000"/>
                </a:solidFill>
                <a:effectLst/>
                <a:uLnTx/>
                <a:uFillTx/>
                <a:latin typeface="Franklin Gothic Medium Cond" panose="020B0606030402020204" pitchFamily="34" charset="0"/>
              </a:rPr>
              <a:t>La iglesia está por encima de la Biblia, y esa transferencia de la observancia del sábado es prueba de ello".         </a:t>
            </a:r>
            <a:r>
              <a:rPr kumimoji="0" lang="es-CO" sz="2800" b="0" i="1" u="none" strike="noStrike" kern="0" cap="none" spc="0" normalizeH="0" baseline="0" noProof="0" dirty="0" err="1">
                <a:ln w="19050">
                  <a:solidFill>
                    <a:srgbClr val="1403EF"/>
                  </a:solidFill>
                </a:ln>
                <a:solidFill>
                  <a:srgbClr val="1403EF"/>
                </a:solidFill>
                <a:effectLst/>
                <a:uLnTx/>
                <a:uFillTx/>
                <a:latin typeface="Franklin Gothic Medium Cond" panose="020B0606030402020204" pitchFamily="34" charset="0"/>
              </a:rPr>
              <a:t>The</a:t>
            </a:r>
            <a:r>
              <a:rPr kumimoji="0" lang="es-CO" sz="2800" b="0" i="1" u="none" strike="noStrike" kern="0" cap="none" spc="0" normalizeH="0" baseline="0" noProof="0" dirty="0">
                <a:ln w="19050">
                  <a:solidFill>
                    <a:srgbClr val="1403EF"/>
                  </a:solidFill>
                </a:ln>
                <a:solidFill>
                  <a:srgbClr val="1403EF"/>
                </a:solidFill>
                <a:effectLst/>
                <a:uLnTx/>
                <a:uFillTx/>
                <a:latin typeface="Franklin Gothic Medium Cond" panose="020B0606030402020204" pitchFamily="34" charset="0"/>
              </a:rPr>
              <a:t> </a:t>
            </a:r>
            <a:r>
              <a:rPr kumimoji="0" lang="es-CO" sz="2800" b="0" i="1" u="none" strike="noStrike" kern="0" cap="none" spc="0" normalizeH="0" baseline="0" noProof="0" dirty="0" err="1">
                <a:ln w="19050">
                  <a:solidFill>
                    <a:srgbClr val="1403EF"/>
                  </a:solidFill>
                </a:ln>
                <a:solidFill>
                  <a:srgbClr val="1403EF"/>
                </a:solidFill>
                <a:effectLst/>
                <a:uLnTx/>
                <a:uFillTx/>
                <a:latin typeface="Franklin Gothic Medium Cond" panose="020B0606030402020204" pitchFamily="34" charset="0"/>
              </a:rPr>
              <a:t>Catholic</a:t>
            </a:r>
            <a:r>
              <a:rPr kumimoji="0" lang="es-CO" sz="2800" b="0" i="1" u="none" strike="noStrike" kern="0" cap="none" spc="0" normalizeH="0" baseline="0" noProof="0" dirty="0">
                <a:ln w="19050">
                  <a:solidFill>
                    <a:srgbClr val="1403EF"/>
                  </a:solidFill>
                </a:ln>
                <a:solidFill>
                  <a:srgbClr val="1403EF"/>
                </a:solidFill>
                <a:effectLst/>
                <a:uLnTx/>
                <a:uFillTx/>
                <a:latin typeface="Franklin Gothic Medium Cond" panose="020B0606030402020204" pitchFamily="34" charset="0"/>
              </a:rPr>
              <a:t> Record, London, Ontario, 1 setiembre 1923.</a:t>
            </a:r>
          </a:p>
        </p:txBody>
      </p:sp>
    </p:spTree>
    <p:extLst>
      <p:ext uri="{BB962C8B-B14F-4D97-AF65-F5344CB8AC3E}">
        <p14:creationId xmlns:p14="http://schemas.microsoft.com/office/powerpoint/2010/main" val="2918359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3843" y="2191390"/>
            <a:ext cx="5496314" cy="3602314"/>
          </a:xfrm>
          <a:prstGeom prst="rect">
            <a:avLst/>
          </a:prstGeom>
        </p:spPr>
      </p:pic>
      <p:sp>
        <p:nvSpPr>
          <p:cNvPr id="8" name="Rectángulo 7"/>
          <p:cNvSpPr/>
          <p:nvPr/>
        </p:nvSpPr>
        <p:spPr>
          <a:xfrm>
            <a:off x="1118981" y="1440952"/>
            <a:ext cx="6906038" cy="3539430"/>
          </a:xfrm>
          <a:prstGeom prst="rect">
            <a:avLst/>
          </a:prstGeom>
          <a:gradFill rotWithShape="1">
            <a:gsLst>
              <a:gs pos="37000">
                <a:schemeClr val="accent6">
                  <a:lumMod val="40000"/>
                  <a:lumOff val="60000"/>
                </a:schemeClr>
              </a:gs>
              <a:gs pos="17000">
                <a:schemeClr val="bg1"/>
              </a:gs>
            </a:gsLst>
            <a:lin ang="5400000" scaled="0"/>
          </a:gradFill>
          <a:ln w="38100" cap="rnd" cmpd="sng" algn="ctr">
            <a:solidFill>
              <a:srgbClr val="0000FF"/>
            </a:solidFill>
            <a:prstDash val="solid"/>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CO" sz="2800" b="0" i="0" u="none" strike="noStrike" kern="0" cap="none" spc="0" normalizeH="0" baseline="0" noProof="0" dirty="0">
                <a:ln w="19050">
                  <a:solidFill>
                    <a:sysClr val="windowText" lastClr="000000"/>
                  </a:solidFill>
                </a:ln>
                <a:solidFill>
                  <a:sysClr val="windowText" lastClr="000000"/>
                </a:solidFill>
                <a:effectLst/>
                <a:uLnTx/>
                <a:uFillTx/>
                <a:latin typeface="Franklin Gothic Medium Cond" panose="020B0606030402020204" pitchFamily="34" charset="0"/>
              </a:rPr>
              <a:t>"</a:t>
            </a:r>
            <a:r>
              <a:rPr kumimoji="0" lang="es-CO" sz="2800" b="0" i="0" u="none" strike="noStrike" kern="0" cap="none" spc="0" normalizeH="0" baseline="0" noProof="0" dirty="0">
                <a:ln w="19050">
                  <a:solidFill>
                    <a:srgbClr val="FF0000"/>
                  </a:solidFill>
                </a:ln>
                <a:solidFill>
                  <a:srgbClr val="FF0000"/>
                </a:solidFill>
                <a:effectLst/>
                <a:uLnTx/>
                <a:uFillTx/>
                <a:latin typeface="Franklin Gothic Medium Cond" panose="020B0606030402020204" pitchFamily="34" charset="0"/>
              </a:rPr>
              <a:t>El domingo es una institución Católica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CO" sz="2800" b="0" i="0" u="none" strike="noStrike" kern="0" cap="none" spc="0" normalizeH="0" baseline="0" noProof="0" dirty="0">
                <a:ln w="19050">
                  <a:solidFill>
                    <a:sysClr val="windowText" lastClr="000000"/>
                  </a:solidFill>
                </a:ln>
                <a:solidFill>
                  <a:sysClr val="windowText" lastClr="000000"/>
                </a:solidFill>
                <a:effectLst/>
                <a:uLnTx/>
                <a:uFillTx/>
                <a:latin typeface="Franklin Gothic Medium Cond" panose="020B0606030402020204" pitchFamily="34" charset="0"/>
              </a:rPr>
              <a:t>y la demanda para su observancia sólo puede defenderse basándose en principios Católicos... Desde el principio hasta el final de las Escrituras, no existe un solo texto que autorice la transferencia de la adoración semanal pública del último día de la semana [</a:t>
            </a:r>
            <a:r>
              <a:rPr kumimoji="0" lang="es-CO" sz="2800" b="0" i="0" u="none" strike="noStrike" kern="0" cap="none" spc="0" normalizeH="0" baseline="0" noProof="0" dirty="0">
                <a:ln w="19050">
                  <a:solidFill>
                    <a:srgbClr val="FF0000"/>
                  </a:solidFill>
                </a:ln>
                <a:solidFill>
                  <a:srgbClr val="FF0000"/>
                </a:solidFill>
                <a:effectLst/>
                <a:uLnTx/>
                <a:uFillTx/>
                <a:latin typeface="Franklin Gothic Medium Cond" panose="020B0606030402020204" pitchFamily="34" charset="0"/>
              </a:rPr>
              <a:t>sábado</a:t>
            </a:r>
            <a:r>
              <a:rPr kumimoji="0" lang="es-CO" sz="2800" b="0" i="0" u="none" strike="noStrike" kern="0" cap="none" spc="0" normalizeH="0" baseline="0" noProof="0" dirty="0">
                <a:ln w="19050">
                  <a:solidFill>
                    <a:sysClr val="windowText" lastClr="000000"/>
                  </a:solidFill>
                </a:ln>
                <a:solidFill>
                  <a:sysClr val="windowText" lastClr="000000"/>
                </a:solidFill>
                <a:effectLst/>
                <a:uLnTx/>
                <a:uFillTx/>
                <a:latin typeface="Franklin Gothic Medium Cond" panose="020B0606030402020204" pitchFamily="34" charset="0"/>
              </a:rPr>
              <a:t>] al primero [</a:t>
            </a:r>
            <a:r>
              <a:rPr kumimoji="0" lang="es-CO" sz="2800" b="0" i="0" u="none" strike="noStrike" kern="0" cap="none" spc="0" normalizeH="0" baseline="0" noProof="0" dirty="0">
                <a:ln w="19050">
                  <a:solidFill>
                    <a:srgbClr val="FF0000"/>
                  </a:solidFill>
                </a:ln>
                <a:solidFill>
                  <a:srgbClr val="FF0000"/>
                </a:solidFill>
                <a:effectLst/>
                <a:uLnTx/>
                <a:uFillTx/>
                <a:latin typeface="Franklin Gothic Medium Cond" panose="020B0606030402020204" pitchFamily="34" charset="0"/>
              </a:rPr>
              <a:t>domingo</a:t>
            </a:r>
            <a:r>
              <a:rPr kumimoji="0" lang="es-CO" sz="2800" b="0" i="0" u="none" strike="noStrike" kern="0" cap="none" spc="0" normalizeH="0" baseline="0" noProof="0" dirty="0">
                <a:ln w="19050">
                  <a:solidFill>
                    <a:sysClr val="windowText" lastClr="000000"/>
                  </a:solidFill>
                </a:ln>
                <a:solidFill>
                  <a:sysClr val="windowText" lastClr="000000"/>
                </a:solidFill>
                <a:effectLst/>
                <a:uLnTx/>
                <a:uFillTx/>
                <a:latin typeface="Franklin Gothic Medium Cond" panose="020B0606030402020204" pitchFamily="34" charset="0"/>
              </a:rPr>
              <a:t>]".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CO" sz="2800" b="0" i="1" u="none" strike="noStrike" kern="0" cap="none" spc="0" normalizeH="0" baseline="0" noProof="0" dirty="0" err="1">
                <a:ln w="19050">
                  <a:solidFill>
                    <a:srgbClr val="FF0000"/>
                  </a:solidFill>
                </a:ln>
                <a:solidFill>
                  <a:srgbClr val="FF0000"/>
                </a:solidFill>
                <a:effectLst/>
                <a:uLnTx/>
                <a:uFillTx/>
                <a:latin typeface="Franklin Gothic Medium Cond" panose="020B0606030402020204" pitchFamily="34" charset="0"/>
              </a:rPr>
              <a:t>Catholic</a:t>
            </a:r>
            <a:r>
              <a:rPr kumimoji="0" lang="es-CO" sz="2800" b="0" i="1" u="none" strike="noStrike" kern="0" cap="none" spc="0" normalizeH="0" baseline="0" noProof="0" dirty="0">
                <a:ln w="19050">
                  <a:solidFill>
                    <a:srgbClr val="FF0000"/>
                  </a:solidFill>
                </a:ln>
                <a:solidFill>
                  <a:srgbClr val="FF0000"/>
                </a:solidFill>
                <a:effectLst/>
                <a:uLnTx/>
                <a:uFillTx/>
                <a:latin typeface="Franklin Gothic Medium Cond" panose="020B0606030402020204" pitchFamily="34" charset="0"/>
              </a:rPr>
              <a:t> </a:t>
            </a:r>
            <a:r>
              <a:rPr kumimoji="0" lang="es-CO" sz="2800" b="0" i="1" u="none" strike="noStrike" kern="0" cap="none" spc="0" normalizeH="0" baseline="0" noProof="0" dirty="0" err="1">
                <a:ln w="19050">
                  <a:solidFill>
                    <a:srgbClr val="FF0000"/>
                  </a:solidFill>
                </a:ln>
                <a:solidFill>
                  <a:srgbClr val="FF0000"/>
                </a:solidFill>
                <a:effectLst/>
                <a:uLnTx/>
                <a:uFillTx/>
                <a:latin typeface="Franklin Gothic Medium Cond" panose="020B0606030402020204" pitchFamily="34" charset="0"/>
              </a:rPr>
              <a:t>Press</a:t>
            </a:r>
            <a:r>
              <a:rPr kumimoji="0" lang="es-CO" sz="2800" b="0" i="1" u="none" strike="noStrike" kern="0" cap="none" spc="0" normalizeH="0" baseline="0" noProof="0" dirty="0">
                <a:ln w="19050">
                  <a:solidFill>
                    <a:srgbClr val="FF0000"/>
                  </a:solidFill>
                </a:ln>
                <a:solidFill>
                  <a:srgbClr val="FF0000"/>
                </a:solidFill>
                <a:effectLst/>
                <a:uLnTx/>
                <a:uFillTx/>
                <a:latin typeface="Franklin Gothic Medium Cond" panose="020B0606030402020204" pitchFamily="34" charset="0"/>
              </a:rPr>
              <a:t>,</a:t>
            </a:r>
            <a:r>
              <a:rPr kumimoji="0" lang="es-CO" sz="2800" b="0" i="1" u="none" strike="noStrike" kern="0" cap="none" spc="0" normalizeH="0" baseline="0" noProof="0" dirty="0">
                <a:ln w="19050">
                  <a:solidFill>
                    <a:sysClr val="windowText" lastClr="000000"/>
                  </a:solidFill>
                </a:ln>
                <a:solidFill>
                  <a:srgbClr val="FF0000"/>
                </a:solidFill>
                <a:effectLst/>
                <a:uLnTx/>
                <a:uFillTx/>
                <a:latin typeface="Franklin Gothic Medium Cond" panose="020B0606030402020204" pitchFamily="34" charset="0"/>
              </a:rPr>
              <a:t> </a:t>
            </a:r>
            <a:r>
              <a:rPr kumimoji="0" lang="es-CO" sz="2800" b="0" i="1" u="none" strike="noStrike" kern="0" cap="none" spc="0" normalizeH="0" baseline="0" noProof="0" dirty="0" err="1">
                <a:ln w="19050">
                  <a:solidFill>
                    <a:srgbClr val="FF0000"/>
                  </a:solidFill>
                </a:ln>
                <a:solidFill>
                  <a:srgbClr val="FF0000"/>
                </a:solidFill>
                <a:effectLst/>
                <a:uLnTx/>
                <a:uFillTx/>
                <a:latin typeface="Franklin Gothic Medium Cond" panose="020B0606030402020204" pitchFamily="34" charset="0"/>
              </a:rPr>
              <a:t>Sydney</a:t>
            </a:r>
            <a:r>
              <a:rPr kumimoji="0" lang="es-CO" sz="2800" b="0" i="1" u="none" strike="noStrike" kern="0" cap="none" spc="0" normalizeH="0" baseline="0" noProof="0" dirty="0">
                <a:ln w="19050">
                  <a:solidFill>
                    <a:srgbClr val="FF0000"/>
                  </a:solidFill>
                </a:ln>
                <a:solidFill>
                  <a:srgbClr val="FF0000"/>
                </a:solidFill>
                <a:effectLst/>
                <a:uLnTx/>
                <a:uFillTx/>
                <a:latin typeface="Franklin Gothic Medium Cond" panose="020B0606030402020204" pitchFamily="34" charset="0"/>
              </a:rPr>
              <a:t>, Australia, agosto 1990.</a:t>
            </a:r>
          </a:p>
        </p:txBody>
      </p:sp>
      <p:sp>
        <p:nvSpPr>
          <p:cNvPr id="6" name="Rectángulo 5"/>
          <p:cNvSpPr/>
          <p:nvPr/>
        </p:nvSpPr>
        <p:spPr>
          <a:xfrm>
            <a:off x="1124780" y="2007388"/>
            <a:ext cx="6894440" cy="3970318"/>
          </a:xfrm>
          <a:prstGeom prst="rect">
            <a:avLst/>
          </a:prstGeom>
          <a:gradFill rotWithShape="1">
            <a:gsLst>
              <a:gs pos="97345">
                <a:schemeClr val="bg1"/>
              </a:gs>
              <a:gs pos="54000">
                <a:schemeClr val="accent3">
                  <a:lumMod val="40000"/>
                  <a:lumOff val="60000"/>
                </a:schemeClr>
              </a:gs>
              <a:gs pos="0">
                <a:schemeClr val="bg1"/>
              </a:gs>
            </a:gsLst>
            <a:lin ang="5400000" scaled="0"/>
          </a:gradFill>
          <a:ln w="38100" cap="rnd" cmpd="sng" algn="ctr">
            <a:solidFill>
              <a:srgbClr val="FF0000"/>
            </a:solidFill>
            <a:prstDash val="solid"/>
          </a:ln>
          <a:effectLst/>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CO" sz="2800" b="0" i="0" u="none" strike="noStrike" kern="0" cap="none" spc="0" normalizeH="0" baseline="0" noProof="0" dirty="0">
                <a:ln w="19050">
                  <a:solidFill>
                    <a:schemeClr val="tx1"/>
                  </a:solidFill>
                </a:ln>
                <a:solidFill>
                  <a:sysClr val="windowText" lastClr="000000"/>
                </a:solidFill>
                <a:effectLst/>
                <a:uLnTx/>
                <a:uFillTx/>
                <a:latin typeface="Franklin Gothic Medium Cond" panose="020B0606030402020204" pitchFamily="34" charset="0"/>
              </a:rPr>
              <a:t>“</a:t>
            </a:r>
            <a:r>
              <a:rPr kumimoji="0" lang="es-CO" sz="2800" b="0" i="0" u="none" strike="noStrike" kern="0" cap="none" spc="0" normalizeH="0" baseline="0" noProof="0" dirty="0">
                <a:ln w="19050">
                  <a:solidFill>
                    <a:srgbClr val="FF0000"/>
                  </a:solidFill>
                </a:ln>
                <a:solidFill>
                  <a:srgbClr val="FF0000"/>
                </a:solidFill>
                <a:effectLst/>
                <a:uLnTx/>
                <a:uFillTx/>
                <a:latin typeface="Franklin Gothic Medium Cond" panose="020B0606030402020204" pitchFamily="34" charset="0"/>
              </a:rPr>
              <a:t>La Iglesia cambió la observancia del Sábado</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CO" sz="2800" b="0" i="0" u="none" strike="noStrike" kern="0" cap="none" spc="0" normalizeH="0" baseline="0" noProof="0" dirty="0">
                <a:ln w="19050">
                  <a:solidFill>
                    <a:schemeClr val="tx1"/>
                  </a:solidFill>
                </a:ln>
                <a:solidFill>
                  <a:sysClr val="windowText" lastClr="000000"/>
                </a:solidFill>
                <a:effectLst/>
                <a:uLnTx/>
                <a:uFillTx/>
                <a:latin typeface="Franklin Gothic Medium Cond" panose="020B0606030402020204" pitchFamily="34" charset="0"/>
              </a:rPr>
              <a:t> al domingo por el derecho divino y la autoridad infalible concedida a ella por su fundador, Jesucristo. El protestante, proponiendo la Biblia como su única guía de fe, no tiene ninguna razón para observar el domingo. </a:t>
            </a:r>
            <a:r>
              <a:rPr kumimoji="0" lang="es-CO" sz="2800" b="1" i="0" u="none" strike="noStrike" kern="0" cap="none" spc="0" normalizeH="0" baseline="0" noProof="0" dirty="0">
                <a:ln w="6350">
                  <a:solidFill>
                    <a:srgbClr val="1403EF"/>
                  </a:solidFill>
                </a:ln>
                <a:solidFill>
                  <a:srgbClr val="1403EF"/>
                </a:solidFill>
                <a:effectLst/>
                <a:uLnTx/>
                <a:uFillTx/>
                <a:latin typeface="Franklin Gothic Medium Cond" panose="020B0606030402020204" pitchFamily="34" charset="0"/>
              </a:rPr>
              <a:t>En esta cuestión, los Adventistas del Séptimo Día son los únicos protestantes coherentes</a:t>
            </a:r>
            <a:r>
              <a:rPr kumimoji="0" lang="es-CO" sz="2800" b="0" i="0" u="none" strike="noStrike" kern="0" cap="none" spc="0" normalizeH="0" baseline="0" noProof="0" dirty="0">
                <a:ln w="19050">
                  <a:solidFill>
                    <a:sysClr val="windowText" lastClr="000000"/>
                  </a:solidFill>
                </a:ln>
                <a:solidFill>
                  <a:sysClr val="windowText" lastClr="000000"/>
                </a:solidFill>
                <a:effectLst/>
                <a:uLnTx/>
                <a:uFillTx/>
                <a:latin typeface="Franklin Gothic Medium Cond" panose="020B0606030402020204" pitchFamily="34" charset="0"/>
              </a:rPr>
              <a:t>”.</a:t>
            </a:r>
            <a:r>
              <a:rPr kumimoji="0" lang="es-CO" sz="2800" b="0" i="0" u="none" strike="noStrike" kern="0" cap="none" spc="0" normalizeH="0" baseline="0" noProof="0" dirty="0">
                <a:ln w="19050">
                  <a:solidFill>
                    <a:schemeClr val="tx1"/>
                  </a:solidFill>
                </a:ln>
                <a:solidFill>
                  <a:sysClr val="windowText" lastClr="000000"/>
                </a:solidFill>
                <a:effectLst/>
                <a:uLnTx/>
                <a:uFillTx/>
                <a:latin typeface="Franklin Gothic Medium Cond" panose="020B0606030402020204" pitchFamily="34" charset="0"/>
              </a:rPr>
              <a:t> </a:t>
            </a:r>
            <a:r>
              <a:rPr kumimoji="0" lang="es-CO" sz="2800" b="0" i="1" u="none" strike="noStrike" kern="0" cap="none" spc="0" normalizeH="0" baseline="0" noProof="0" dirty="0">
                <a:ln w="19050">
                  <a:solidFill>
                    <a:srgbClr val="FF0000"/>
                  </a:solidFill>
                </a:ln>
                <a:solidFill>
                  <a:srgbClr val="FF0000"/>
                </a:solidFill>
                <a:effectLst/>
                <a:uLnTx/>
                <a:uFillTx/>
                <a:latin typeface="Franklin Gothic Medium Cond" panose="020B0606030402020204" pitchFamily="34" charset="0"/>
              </a:rPr>
              <a:t>Boletín Católico Universal, pág. 4, de 14 de Agosto de 1942.</a:t>
            </a:r>
          </a:p>
        </p:txBody>
      </p:sp>
      <p:sp>
        <p:nvSpPr>
          <p:cNvPr id="11" name="Rectángulo 10"/>
          <p:cNvSpPr/>
          <p:nvPr/>
        </p:nvSpPr>
        <p:spPr>
          <a:xfrm>
            <a:off x="2382217" y="601236"/>
            <a:ext cx="4379567" cy="615553"/>
          </a:xfrm>
          <a:prstGeom prst="rect">
            <a:avLst/>
          </a:prstGeom>
          <a:noFill/>
          <a:ln w="76200">
            <a:no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CO" sz="3400" b="1" i="0" u="none" strike="noStrike" kern="0" cap="none" spc="0" normalizeH="0" baseline="0" noProof="0" dirty="0">
                <a:ln>
                  <a:solidFill>
                    <a:srgbClr val="FFFF00"/>
                  </a:solidFill>
                </a:ln>
                <a:solidFill>
                  <a:srgbClr val="FFFF00"/>
                </a:solidFill>
                <a:effectLst/>
                <a:uLnTx/>
                <a:uFillTx/>
                <a:latin typeface="Arial Narrow" panose="020B0606020202030204" pitchFamily="34" charset="0"/>
              </a:rPr>
              <a:t>La marca de la bestia.</a:t>
            </a:r>
          </a:p>
        </p:txBody>
      </p:sp>
    </p:spTree>
    <p:extLst>
      <p:ext uri="{BB962C8B-B14F-4D97-AF65-F5344CB8AC3E}">
        <p14:creationId xmlns:p14="http://schemas.microsoft.com/office/powerpoint/2010/main" val="1146359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C00000"/>
            </a:gs>
            <a:gs pos="89000">
              <a:srgbClr val="FFFF00"/>
            </a:gs>
            <a:gs pos="76000">
              <a:schemeClr val="tx1"/>
            </a:gs>
            <a:gs pos="100000">
              <a:schemeClr val="tx1"/>
            </a:gs>
          </a:gsLst>
          <a:lin ang="5400000" scaled="1"/>
        </a:gradFill>
        <a:effectLst/>
      </p:bgPr>
    </p:bg>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3895" y="3774317"/>
            <a:ext cx="2796209" cy="1913196"/>
          </a:xfrm>
          <a:prstGeom prst="rect">
            <a:avLst/>
          </a:prstGeom>
        </p:spPr>
      </p:pic>
      <p:sp>
        <p:nvSpPr>
          <p:cNvPr id="7" name="Rectángulo 6"/>
          <p:cNvSpPr/>
          <p:nvPr/>
        </p:nvSpPr>
        <p:spPr>
          <a:xfrm>
            <a:off x="805898" y="1087958"/>
            <a:ext cx="7532204" cy="2431435"/>
          </a:xfrm>
          <a:prstGeom prst="rect">
            <a:avLst/>
          </a:prstGeom>
          <a:gradFill rotWithShape="1">
            <a:gsLst>
              <a:gs pos="92000">
                <a:srgbClr val="69D8FF"/>
              </a:gs>
              <a:gs pos="38000">
                <a:schemeClr val="bg1"/>
              </a:gs>
            </a:gsLst>
            <a:lin ang="5400000" scaled="0"/>
          </a:gradFill>
          <a:ln w="38100" cap="rnd" cmpd="sng" algn="ctr">
            <a:solidFill>
              <a:srgbClr val="C00000"/>
            </a:solidFill>
            <a:prstDash val="solid"/>
          </a:ln>
          <a:effectLst/>
        </p:spPr>
        <p:txBody>
          <a:bodyPr wrap="square">
            <a:spAutoFit/>
          </a:bodyPr>
          <a:lstStyle/>
          <a:p>
            <a:pPr lvl="0">
              <a:defRPr/>
            </a:pPr>
            <a:r>
              <a:rPr lang="es-CO" sz="3200" b="1" kern="0" dirty="0">
                <a:ln>
                  <a:solidFill>
                    <a:srgbClr val="C00000"/>
                  </a:solidFill>
                </a:ln>
                <a:solidFill>
                  <a:srgbClr val="C00000"/>
                </a:solidFill>
                <a:effectLst>
                  <a:outerShdw blurRad="38100" dist="38100" dir="2700000" algn="tl">
                    <a:srgbClr val="000000">
                      <a:alpha val="43137"/>
                    </a:srgbClr>
                  </a:outerShdw>
                </a:effectLst>
                <a:latin typeface="Franklin Gothic Medium Cond" panose="020B0606030402020204" pitchFamily="34" charset="0"/>
              </a:rPr>
              <a:t>5. En la frente o en la mano: </a:t>
            </a:r>
            <a:endParaRPr kumimoji="0" lang="es-CO" sz="3200" b="1" i="0" u="none" strike="noStrike" kern="0" cap="none" spc="0" normalizeH="0" baseline="0" noProof="0" dirty="0">
              <a:ln>
                <a:solidFill>
                  <a:srgbClr val="C00000"/>
                </a:solidFill>
              </a:ln>
              <a:solidFill>
                <a:srgbClr val="C00000"/>
              </a:solidFill>
              <a:effectLst>
                <a:outerShdw blurRad="38100" dist="38100" dir="2700000" algn="tl">
                  <a:srgbClr val="000000">
                    <a:alpha val="43137"/>
                  </a:srgbClr>
                </a:outerShdw>
              </a:effectLst>
              <a:uLnTx/>
              <a:uFillTx/>
              <a:latin typeface="Franklin Gothic Medium Cond" panose="020B0606030402020204" pitchFamily="34" charset="0"/>
            </a:endParaRPr>
          </a:p>
          <a:p>
            <a:pPr lvl="0" defTabSz="914400">
              <a:defRPr/>
            </a:pPr>
            <a:r>
              <a:rPr lang="es-CO" sz="3000" kern="0" dirty="0">
                <a:ln w="19050">
                  <a:solidFill>
                    <a:schemeClr val="tx1"/>
                  </a:solidFill>
                </a:ln>
                <a:solidFill>
                  <a:sysClr val="windowText" lastClr="000000"/>
                </a:solidFill>
                <a:latin typeface="Franklin Gothic Medium Cond" panose="020B0606030402020204" pitchFamily="34" charset="0"/>
              </a:rPr>
              <a:t>En la frente, es decir por convicción personal, y en la mano, es decir por conveniencia. Unos seguirán a la bestia por su propia voluntad, otros por temor a la persecución y a la muerte.</a:t>
            </a:r>
            <a:endParaRPr kumimoji="0" lang="es-CO" sz="3000" b="0" i="0" u="none" strike="noStrike" kern="0" cap="none" spc="0" normalizeH="0" baseline="0" noProof="0" dirty="0">
              <a:ln w="19050">
                <a:solidFill>
                  <a:schemeClr val="tx1"/>
                </a:solidFill>
              </a:ln>
              <a:solidFill>
                <a:sysClr val="windowText" lastClr="000000"/>
              </a:solidFill>
              <a:effectLst>
                <a:glow rad="63500">
                  <a:schemeClr val="tx1"/>
                </a:glow>
              </a:effectLst>
              <a:uLnTx/>
              <a:uFillTx/>
              <a:latin typeface="Franklin Gothic Medium Cond" panose="020B0606030402020204" pitchFamily="34" charset="0"/>
            </a:endParaRPr>
          </a:p>
        </p:txBody>
      </p:sp>
      <p:sp>
        <p:nvSpPr>
          <p:cNvPr id="9" name="Rectángulo 8"/>
          <p:cNvSpPr/>
          <p:nvPr/>
        </p:nvSpPr>
        <p:spPr>
          <a:xfrm>
            <a:off x="805898" y="2172018"/>
            <a:ext cx="7532204" cy="2431435"/>
          </a:xfrm>
          <a:prstGeom prst="rect">
            <a:avLst/>
          </a:prstGeom>
          <a:gradFill rotWithShape="1">
            <a:gsLst>
              <a:gs pos="0">
                <a:schemeClr val="bg1"/>
              </a:gs>
              <a:gs pos="65000">
                <a:schemeClr val="accent4">
                  <a:lumMod val="60000"/>
                  <a:lumOff val="40000"/>
                </a:schemeClr>
              </a:gs>
            </a:gsLst>
            <a:lin ang="5400000" scaled="0"/>
          </a:gradFill>
          <a:ln w="38100" cap="rnd" cmpd="sng" algn="ctr">
            <a:solidFill>
              <a:schemeClr val="tx1"/>
            </a:solidFill>
            <a:prstDash val="solid"/>
          </a:ln>
          <a:effectLst/>
        </p:spPr>
        <p:txBody>
          <a:bodyPr wrap="square">
            <a:spAutoFit/>
          </a:bodyPr>
          <a:lstStyle/>
          <a:p>
            <a:pPr lvl="0">
              <a:defRPr/>
            </a:pPr>
            <a:r>
              <a:rPr lang="es-CO" sz="3200" b="1" kern="0" dirty="0">
                <a:ln>
                  <a:solidFill>
                    <a:schemeClr val="tx1"/>
                  </a:solidFill>
                </a:ln>
                <a:effectLst>
                  <a:outerShdw blurRad="38100" dist="38100" dir="2700000" algn="tl">
                    <a:srgbClr val="000000">
                      <a:alpha val="43137"/>
                    </a:srgbClr>
                  </a:outerShdw>
                </a:effectLst>
                <a:latin typeface="Franklin Gothic Medium Cond" panose="020B0606030402020204" pitchFamily="34" charset="0"/>
              </a:rPr>
              <a:t>6</a:t>
            </a:r>
            <a:r>
              <a:rPr kumimoji="0" lang="es-CO" sz="3200" b="1" i="0" u="none" strike="noStrike" kern="0" cap="none" spc="0" normalizeH="0" baseline="0" noProof="0" dirty="0">
                <a:ln>
                  <a:solidFill>
                    <a:schemeClr val="tx1"/>
                  </a:solidFill>
                </a:ln>
                <a:effectLst>
                  <a:outerShdw blurRad="38100" dist="38100" dir="2700000" algn="tl">
                    <a:srgbClr val="000000">
                      <a:alpha val="43137"/>
                    </a:srgbClr>
                  </a:outerShdw>
                </a:effectLst>
                <a:uLnTx/>
                <a:uFillTx/>
                <a:latin typeface="Franklin Gothic Medium Cond" panose="020B0606030402020204" pitchFamily="34" charset="0"/>
              </a:rPr>
              <a:t>. </a:t>
            </a:r>
            <a:r>
              <a:rPr lang="es-CO" sz="3200" b="1" kern="0" dirty="0">
                <a:ln>
                  <a:solidFill>
                    <a:schemeClr val="tx1"/>
                  </a:solidFill>
                </a:ln>
                <a:effectLst>
                  <a:outerShdw blurRad="38100" dist="38100" dir="2700000" algn="tl">
                    <a:srgbClr val="000000">
                      <a:alpha val="43137"/>
                    </a:srgbClr>
                  </a:outerShdw>
                </a:effectLst>
                <a:latin typeface="Franklin Gothic Medium Cond" panose="020B0606030402020204" pitchFamily="34" charset="0"/>
              </a:rPr>
              <a:t>La ira de Dios: </a:t>
            </a:r>
            <a:endParaRPr kumimoji="0" lang="es-CO" sz="3200" b="1" i="0" u="none" strike="noStrike" kern="0" cap="none" spc="0" normalizeH="0" baseline="0" noProof="0" dirty="0">
              <a:ln>
                <a:solidFill>
                  <a:schemeClr val="tx1"/>
                </a:solidFill>
              </a:ln>
              <a:effectLst>
                <a:outerShdw blurRad="38100" dist="38100" dir="2700000" algn="tl">
                  <a:srgbClr val="000000">
                    <a:alpha val="43137"/>
                  </a:srgbClr>
                </a:outerShdw>
              </a:effectLst>
              <a:uLnTx/>
              <a:uFillTx/>
              <a:latin typeface="Franklin Gothic Medium Cond" panose="020B0606030402020204" pitchFamily="34" charset="0"/>
            </a:endParaRPr>
          </a:p>
          <a:p>
            <a:pPr lvl="0" defTabSz="914400">
              <a:defRPr/>
            </a:pPr>
            <a:r>
              <a:rPr kumimoji="0" lang="es-CO" sz="3000" b="0" i="0" u="none" strike="noStrike" kern="0" cap="none" spc="0" normalizeH="0" baseline="0" noProof="0" dirty="0">
                <a:ln w="19050">
                  <a:solidFill>
                    <a:schemeClr val="tx1"/>
                  </a:solidFill>
                </a:ln>
                <a:solidFill>
                  <a:sysClr val="windowText" lastClr="000000"/>
                </a:solidFill>
                <a:effectLst/>
                <a:uLnTx/>
                <a:uFillTx/>
                <a:latin typeface="Franklin Gothic Medium Cond" panose="020B0606030402020204" pitchFamily="34" charset="0"/>
              </a:rPr>
              <a:t>Es la justa indignación de Dios contra el pecado. </a:t>
            </a:r>
          </a:p>
          <a:p>
            <a:pPr lvl="0" defTabSz="914400">
              <a:defRPr/>
            </a:pPr>
            <a:r>
              <a:rPr kumimoji="0" lang="es-CO" sz="3000" b="0" i="0" u="none" strike="noStrike" kern="0" cap="none" spc="0" normalizeH="0" baseline="0" noProof="0" dirty="0">
                <a:ln w="19050">
                  <a:solidFill>
                    <a:schemeClr val="tx1"/>
                  </a:solidFill>
                </a:ln>
                <a:solidFill>
                  <a:sysClr val="windowText" lastClr="000000"/>
                </a:solidFill>
                <a:effectLst/>
                <a:uLnTx/>
                <a:uFillTx/>
                <a:latin typeface="Franklin Gothic Medium Cond" panose="020B0606030402020204" pitchFamily="34" charset="0"/>
              </a:rPr>
              <a:t>Su obra extraña (</a:t>
            </a:r>
            <a:r>
              <a:rPr kumimoji="0" lang="es-CO" sz="3000" b="1" i="0" u="none" strike="noStrike" kern="0" cap="none" spc="0" normalizeH="0" baseline="0" noProof="0" dirty="0">
                <a:ln w="19050">
                  <a:solidFill>
                    <a:schemeClr val="tx1"/>
                  </a:solidFill>
                </a:ln>
                <a:solidFill>
                  <a:sysClr val="windowText" lastClr="000000"/>
                </a:solidFill>
                <a:effectLst/>
                <a:uLnTx/>
                <a:uFillTx/>
                <a:latin typeface="Franklin Gothic Medium Cond" panose="020B0606030402020204" pitchFamily="34" charset="0"/>
              </a:rPr>
              <a:t>Isaías 28:21</a:t>
            </a:r>
            <a:r>
              <a:rPr kumimoji="0" lang="es-CO" sz="3000" b="0" i="0" u="none" strike="noStrike" kern="0" cap="none" spc="0" normalizeH="0" baseline="0" noProof="0" dirty="0">
                <a:ln w="19050">
                  <a:solidFill>
                    <a:schemeClr val="tx1"/>
                  </a:solidFill>
                </a:ln>
                <a:solidFill>
                  <a:sysClr val="windowText" lastClr="000000"/>
                </a:solidFill>
                <a:effectLst/>
                <a:uLnTx/>
                <a:uFillTx/>
                <a:latin typeface="Franklin Gothic Medium Cond" panose="020B0606030402020204" pitchFamily="34" charset="0"/>
              </a:rPr>
              <a:t>), Dios es amor, pero</a:t>
            </a:r>
            <a:r>
              <a:rPr kumimoji="0" lang="es-CO" sz="3000" b="0" i="0" u="none" strike="noStrike" kern="0" cap="none" spc="0" normalizeH="0" noProof="0" dirty="0">
                <a:ln w="19050">
                  <a:solidFill>
                    <a:schemeClr val="tx1"/>
                  </a:solidFill>
                </a:ln>
                <a:solidFill>
                  <a:sysClr val="windowText" lastClr="000000"/>
                </a:solidFill>
                <a:effectLst/>
                <a:uLnTx/>
                <a:uFillTx/>
                <a:latin typeface="Franklin Gothic Medium Cond" panose="020B0606030402020204" pitchFamily="34" charset="0"/>
              </a:rPr>
              <a:t> también es fuego consumidor, y de ningún modo </a:t>
            </a:r>
            <a:r>
              <a:rPr lang="es-CO" sz="3000" kern="0" dirty="0" err="1">
                <a:ln w="19050">
                  <a:solidFill>
                    <a:schemeClr val="tx1"/>
                  </a:solidFill>
                </a:ln>
                <a:solidFill>
                  <a:sysClr val="windowText" lastClr="000000"/>
                </a:solidFill>
                <a:latin typeface="Franklin Gothic Medium Cond" panose="020B0606030402020204" pitchFamily="34" charset="0"/>
              </a:rPr>
              <a:t>tendr</a:t>
            </a:r>
            <a:r>
              <a:rPr kumimoji="0" lang="es-CO" sz="3000" b="0" i="0" u="none" strike="noStrike" kern="0" cap="none" spc="0" normalizeH="0" noProof="0" dirty="0">
                <a:ln w="19050">
                  <a:solidFill>
                    <a:schemeClr val="tx1"/>
                  </a:solidFill>
                </a:ln>
                <a:solidFill>
                  <a:sysClr val="windowText" lastClr="000000"/>
                </a:solidFill>
                <a:effectLst/>
                <a:uLnTx/>
                <a:uFillTx/>
                <a:latin typeface="Franklin Gothic Medium Cond" panose="020B0606030402020204" pitchFamily="34" charset="0"/>
              </a:rPr>
              <a:t>á por inocente al </a:t>
            </a:r>
            <a:r>
              <a:rPr lang="es-CO" sz="3000" kern="0" dirty="0">
                <a:ln w="19050">
                  <a:solidFill>
                    <a:schemeClr val="tx1"/>
                  </a:solidFill>
                </a:ln>
                <a:solidFill>
                  <a:sysClr val="windowText" lastClr="000000"/>
                </a:solidFill>
                <a:latin typeface="Franklin Gothic Medium Cond" panose="020B0606030402020204" pitchFamily="34" charset="0"/>
              </a:rPr>
              <a:t>culpable. </a:t>
            </a:r>
            <a:r>
              <a:rPr lang="es-CO" sz="3000" b="1" kern="0" dirty="0">
                <a:ln w="19050">
                  <a:solidFill>
                    <a:schemeClr val="tx1"/>
                  </a:solidFill>
                </a:ln>
                <a:solidFill>
                  <a:sysClr val="windowText" lastClr="000000"/>
                </a:solidFill>
                <a:latin typeface="Franklin Gothic Medium Cond" panose="020B0606030402020204" pitchFamily="34" charset="0"/>
              </a:rPr>
              <a:t>Números. 14:18.</a:t>
            </a:r>
            <a:endParaRPr kumimoji="0" lang="es-CO" sz="3000" b="0" i="0" u="none" strike="noStrike" kern="0" cap="none" spc="0" normalizeH="0" baseline="0" noProof="0" dirty="0">
              <a:ln w="19050">
                <a:solidFill>
                  <a:schemeClr val="tx1"/>
                </a:solidFill>
              </a:ln>
              <a:solidFill>
                <a:sysClr val="windowText" lastClr="000000"/>
              </a:solidFill>
              <a:effectLst>
                <a:glow rad="76200">
                  <a:schemeClr val="tx1"/>
                </a:glow>
              </a:effectLst>
              <a:uLnTx/>
              <a:uFillTx/>
              <a:latin typeface="Franklin Gothic Medium Cond" panose="020B0606030402020204" pitchFamily="34" charset="0"/>
            </a:endParaRPr>
          </a:p>
        </p:txBody>
      </p:sp>
      <p:sp>
        <p:nvSpPr>
          <p:cNvPr id="8" name="Rectángulo 7"/>
          <p:cNvSpPr/>
          <p:nvPr/>
        </p:nvSpPr>
        <p:spPr>
          <a:xfrm>
            <a:off x="805899" y="3246668"/>
            <a:ext cx="7532203" cy="2431435"/>
          </a:xfrm>
          <a:prstGeom prst="rect">
            <a:avLst/>
          </a:prstGeom>
          <a:gradFill>
            <a:gsLst>
              <a:gs pos="0">
                <a:schemeClr val="bg1"/>
              </a:gs>
              <a:gs pos="65000">
                <a:srgbClr val="CCFA9E"/>
              </a:gs>
            </a:gsLst>
            <a:lin ang="5400000" scaled="0"/>
          </a:gradFill>
          <a:ln w="38100">
            <a:solidFill>
              <a:srgbClr val="097113"/>
            </a:solidFill>
          </a:ln>
        </p:spPr>
        <p:style>
          <a:lnRef idx="2">
            <a:schemeClr val="dk1"/>
          </a:lnRef>
          <a:fillRef idx="1">
            <a:schemeClr val="lt1"/>
          </a:fillRef>
          <a:effectRef idx="0">
            <a:schemeClr val="dk1"/>
          </a:effectRef>
          <a:fontRef idx="minor">
            <a:schemeClr val="dk1"/>
          </a:fontRef>
        </p:style>
        <p:txBody>
          <a:bodyPr wrap="square">
            <a:spAutoFit/>
          </a:bodyPr>
          <a:lstStyle/>
          <a:p>
            <a:pPr lvl="0" defTabSz="914400">
              <a:defRPr/>
            </a:pPr>
            <a:r>
              <a:rPr lang="es-CO" sz="3200" b="1" kern="0" dirty="0">
                <a:ln>
                  <a:solidFill>
                    <a:srgbClr val="097113"/>
                  </a:solidFill>
                </a:ln>
                <a:solidFill>
                  <a:srgbClr val="097113"/>
                </a:solidFill>
                <a:latin typeface="Franklin Gothic Medium Cond" panose="020B0606030402020204" pitchFamily="34" charset="0"/>
              </a:rPr>
              <a:t>7</a:t>
            </a:r>
            <a:r>
              <a:rPr kumimoji="0" lang="es-CO" sz="3200" b="1" i="0" u="none" strike="noStrike" kern="0" cap="none" spc="0" normalizeH="0" baseline="0" noProof="0" dirty="0">
                <a:ln>
                  <a:solidFill>
                    <a:srgbClr val="097113"/>
                  </a:solidFill>
                </a:ln>
                <a:solidFill>
                  <a:srgbClr val="097113"/>
                </a:solidFill>
                <a:effectLst>
                  <a:outerShdw blurRad="38100" dist="38100" dir="2700000" algn="tl">
                    <a:srgbClr val="000000">
                      <a:alpha val="43137"/>
                    </a:srgbClr>
                  </a:outerShdw>
                </a:effectLst>
                <a:uLnTx/>
                <a:uFillTx/>
                <a:latin typeface="Franklin Gothic Medium Cond" panose="020B0606030402020204" pitchFamily="34" charset="0"/>
              </a:rPr>
              <a:t>. </a:t>
            </a:r>
            <a:r>
              <a:rPr lang="es-CO" sz="3200" b="1" kern="0" dirty="0">
                <a:ln>
                  <a:solidFill>
                    <a:srgbClr val="097113"/>
                  </a:solidFill>
                </a:ln>
                <a:solidFill>
                  <a:srgbClr val="097113"/>
                </a:solidFill>
                <a:effectLst>
                  <a:outerShdw blurRad="38100" dist="38100" dir="2700000" algn="tl">
                    <a:srgbClr val="000000">
                      <a:alpha val="43137"/>
                    </a:srgbClr>
                  </a:outerShdw>
                </a:effectLst>
                <a:latin typeface="Franklin Gothic Medium Cond" panose="020B0606030402020204" pitchFamily="34" charset="0"/>
              </a:rPr>
              <a:t>Atormentado con fuego y azufre</a:t>
            </a:r>
            <a:r>
              <a:rPr kumimoji="0" lang="es-CO" sz="3200" b="1" i="0" u="none" strike="noStrike" kern="0" cap="none" spc="0" normalizeH="0" baseline="0" noProof="0" dirty="0">
                <a:ln>
                  <a:solidFill>
                    <a:srgbClr val="097113"/>
                  </a:solidFill>
                </a:ln>
                <a:solidFill>
                  <a:srgbClr val="097113"/>
                </a:solidFill>
                <a:effectLst>
                  <a:outerShdw blurRad="38100" dist="38100" dir="2700000" algn="tl">
                    <a:srgbClr val="000000">
                      <a:alpha val="43137"/>
                    </a:srgbClr>
                  </a:outerShdw>
                </a:effectLst>
                <a:uLnTx/>
                <a:uFillTx/>
                <a:latin typeface="Franklin Gothic Medium Cond" panose="020B0606030402020204" pitchFamily="34" charset="0"/>
              </a:rPr>
              <a:t>: </a:t>
            </a:r>
          </a:p>
          <a:p>
            <a:pPr lvl="0" defTabSz="914400">
              <a:defRPr/>
            </a:pPr>
            <a:r>
              <a:rPr kumimoji="0" lang="es-CO" sz="3000" b="0" i="0" u="none" strike="noStrike" kern="0" cap="none" spc="0" normalizeH="0" baseline="0" noProof="0" dirty="0">
                <a:ln w="19050">
                  <a:solidFill>
                    <a:schemeClr val="tx1"/>
                  </a:solidFill>
                </a:ln>
                <a:solidFill>
                  <a:sysClr val="windowText" lastClr="000000"/>
                </a:solidFill>
                <a:effectLst/>
                <a:uLnTx/>
                <a:uFillTx/>
                <a:latin typeface="Franklin Gothic Medium Cond" panose="020B0606030402020204" pitchFamily="34" charset="0"/>
              </a:rPr>
              <a:t>Estos mismos elementos estuvieron presentes en el castigo de Sodoma </a:t>
            </a:r>
            <a:r>
              <a:rPr lang="es-CO" sz="3000" kern="0" dirty="0">
                <a:ln w="19050">
                  <a:solidFill>
                    <a:schemeClr val="tx1"/>
                  </a:solidFill>
                </a:ln>
                <a:solidFill>
                  <a:sysClr val="windowText" lastClr="000000"/>
                </a:solidFill>
                <a:latin typeface="Franklin Gothic Medium Cond" panose="020B0606030402020204" pitchFamily="34" charset="0"/>
              </a:rPr>
              <a:t>y Gomorra </a:t>
            </a:r>
            <a:r>
              <a:rPr lang="es-CO" sz="3000" b="1" kern="0" dirty="0">
                <a:ln w="19050">
                  <a:solidFill>
                    <a:schemeClr val="tx1"/>
                  </a:solidFill>
                </a:ln>
                <a:solidFill>
                  <a:sysClr val="windowText" lastClr="000000"/>
                </a:solidFill>
                <a:latin typeface="Franklin Gothic Medium Cond" panose="020B0606030402020204" pitchFamily="34" charset="0"/>
              </a:rPr>
              <a:t>(Génesis 19:24). </a:t>
            </a:r>
            <a:r>
              <a:rPr lang="es-CO" sz="3000" kern="0" dirty="0">
                <a:ln w="19050">
                  <a:solidFill>
                    <a:schemeClr val="tx1"/>
                  </a:solidFill>
                </a:ln>
                <a:solidFill>
                  <a:sysClr val="windowText" lastClr="000000"/>
                </a:solidFill>
                <a:latin typeface="Franklin Gothic Medium Cond" panose="020B0606030402020204" pitchFamily="34" charset="0"/>
              </a:rPr>
              <a:t>Esta destrucción es ejemplo del castigo final mediante fuego sobre todos los impíos. </a:t>
            </a:r>
            <a:r>
              <a:rPr lang="es-CO" sz="3000" b="1" kern="0" dirty="0">
                <a:ln w="19050">
                  <a:solidFill>
                    <a:schemeClr val="tx1"/>
                  </a:solidFill>
                </a:ln>
                <a:solidFill>
                  <a:sysClr val="windowText" lastClr="000000"/>
                </a:solidFill>
                <a:latin typeface="Franklin Gothic Medium Cond" panose="020B0606030402020204" pitchFamily="34" charset="0"/>
              </a:rPr>
              <a:t>2 Pedro 2:6</a:t>
            </a:r>
            <a:r>
              <a:rPr lang="es-CO" sz="3000" kern="0" dirty="0">
                <a:ln w="19050">
                  <a:solidFill>
                    <a:schemeClr val="tx1"/>
                  </a:solidFill>
                </a:ln>
                <a:solidFill>
                  <a:sysClr val="windowText" lastClr="000000"/>
                </a:solidFill>
                <a:latin typeface="Franklin Gothic Medium Cond" panose="020B0606030402020204" pitchFamily="34" charset="0"/>
              </a:rPr>
              <a:t>.</a:t>
            </a:r>
            <a:endParaRPr kumimoji="0" lang="es-CO" sz="3000" b="0" i="0" u="none" strike="noStrike" kern="0" cap="none" spc="0" normalizeH="0" baseline="0" noProof="0" dirty="0">
              <a:ln w="19050">
                <a:solidFill>
                  <a:schemeClr val="tx1"/>
                </a:solidFill>
              </a:ln>
              <a:solidFill>
                <a:sysClr val="windowText" lastClr="000000"/>
              </a:solidFill>
              <a:effectLst/>
              <a:uLnTx/>
              <a:uFillTx/>
              <a:latin typeface="Franklin Gothic Medium Cond" panose="020B0606030402020204" pitchFamily="34" charset="0"/>
            </a:endParaRPr>
          </a:p>
        </p:txBody>
      </p:sp>
    </p:spTree>
    <p:extLst>
      <p:ext uri="{BB962C8B-B14F-4D97-AF65-F5344CB8AC3E}">
        <p14:creationId xmlns:p14="http://schemas.microsoft.com/office/powerpoint/2010/main" val="154892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C00000"/>
            </a:gs>
            <a:gs pos="89000">
              <a:srgbClr val="FFFF00"/>
            </a:gs>
            <a:gs pos="76000">
              <a:schemeClr val="tx1"/>
            </a:gs>
            <a:gs pos="100000">
              <a:schemeClr val="tx1"/>
            </a:gs>
          </a:gsLst>
          <a:lin ang="5400000" scaled="1"/>
        </a:gradFill>
        <a:effectLst/>
      </p:bgPr>
    </p:bg>
    <p:spTree>
      <p:nvGrpSpPr>
        <p:cNvPr id="1" name=""/>
        <p:cNvGrpSpPr/>
        <p:nvPr/>
      </p:nvGrpSpPr>
      <p:grpSpPr>
        <a:xfrm>
          <a:off x="0" y="0"/>
          <a:ext cx="0" cy="0"/>
          <a:chOff x="0" y="0"/>
          <a:chExt cx="0" cy="0"/>
        </a:xfrm>
      </p:grpSpPr>
      <p:sp>
        <p:nvSpPr>
          <p:cNvPr id="7" name="Rectángulo 6"/>
          <p:cNvSpPr/>
          <p:nvPr/>
        </p:nvSpPr>
        <p:spPr>
          <a:xfrm>
            <a:off x="1238456" y="1061453"/>
            <a:ext cx="6561069" cy="4278094"/>
          </a:xfrm>
          <a:prstGeom prst="rect">
            <a:avLst/>
          </a:prstGeom>
          <a:gradFill rotWithShape="1">
            <a:gsLst>
              <a:gs pos="92000">
                <a:srgbClr val="FFBE05"/>
              </a:gs>
              <a:gs pos="38000">
                <a:schemeClr val="bg1"/>
              </a:gs>
            </a:gsLst>
            <a:lin ang="5400000" scaled="0"/>
          </a:gradFill>
          <a:ln w="38100" cap="rnd" cmpd="sng" algn="ctr">
            <a:solidFill>
              <a:srgbClr val="B48900"/>
            </a:solidFill>
            <a:prstDash val="solid"/>
          </a:ln>
          <a:effectLst/>
        </p:spPr>
        <p:txBody>
          <a:bodyPr wrap="square">
            <a:spAutoFit/>
          </a:bodyPr>
          <a:lstStyle/>
          <a:p>
            <a:pPr lvl="0">
              <a:defRPr/>
            </a:pPr>
            <a:r>
              <a:rPr lang="es-CO" sz="3200" b="1" kern="0" dirty="0">
                <a:ln>
                  <a:solidFill>
                    <a:srgbClr val="B48900"/>
                  </a:solidFill>
                </a:ln>
                <a:solidFill>
                  <a:srgbClr val="B48900"/>
                </a:solidFill>
                <a:effectLst>
                  <a:outerShdw blurRad="38100" dist="38100" dir="2700000" algn="tl">
                    <a:srgbClr val="000000">
                      <a:alpha val="43137"/>
                    </a:srgbClr>
                  </a:outerShdw>
                </a:effectLst>
                <a:latin typeface="Franklin Gothic Medium Cond" panose="020B0606030402020204" pitchFamily="34" charset="0"/>
              </a:rPr>
              <a:t>8. Por los siglos de los siglos: </a:t>
            </a:r>
            <a:endParaRPr kumimoji="0" lang="es-CO" sz="3200" b="1" i="0" u="none" strike="noStrike" kern="0" cap="none" spc="0" normalizeH="0" baseline="0" noProof="0" dirty="0">
              <a:ln>
                <a:solidFill>
                  <a:srgbClr val="B48900"/>
                </a:solidFill>
              </a:ln>
              <a:solidFill>
                <a:srgbClr val="B48900"/>
              </a:solidFill>
              <a:effectLst>
                <a:outerShdw blurRad="38100" dist="38100" dir="2700000" algn="tl">
                  <a:srgbClr val="000000">
                    <a:alpha val="43137"/>
                  </a:srgbClr>
                </a:outerShdw>
              </a:effectLst>
              <a:uLnTx/>
              <a:uFillTx/>
              <a:latin typeface="Franklin Gothic Medium Cond" panose="020B0606030402020204" pitchFamily="34" charset="0"/>
            </a:endParaRPr>
          </a:p>
          <a:p>
            <a:pPr lvl="0" defTabSz="914400">
              <a:defRPr/>
            </a:pPr>
            <a:r>
              <a:rPr lang="es-CO" sz="3000" kern="0" dirty="0">
                <a:ln w="19050">
                  <a:solidFill>
                    <a:schemeClr val="tx1"/>
                  </a:solidFill>
                </a:ln>
                <a:solidFill>
                  <a:sysClr val="windowText" lastClr="000000"/>
                </a:solidFill>
                <a:latin typeface="Franklin Gothic Medium Cond" panose="020B0606030402020204" pitchFamily="34" charset="0"/>
              </a:rPr>
              <a:t>Expresión que significa “para siempre” o “eternamente”, pero cuando se aplica al castigo de los impíos se usa figuradamente,</a:t>
            </a:r>
          </a:p>
          <a:p>
            <a:pPr lvl="0" defTabSz="914400">
              <a:defRPr/>
            </a:pPr>
            <a:r>
              <a:rPr lang="es-CO" sz="3000" kern="0" dirty="0">
                <a:ln w="19050">
                  <a:solidFill>
                    <a:schemeClr val="tx1"/>
                  </a:solidFill>
                </a:ln>
                <a:solidFill>
                  <a:sysClr val="windowText" lastClr="000000"/>
                </a:solidFill>
                <a:latin typeface="Franklin Gothic Medium Cond" panose="020B0606030402020204" pitchFamily="34" charset="0"/>
              </a:rPr>
              <a:t> lo podemos ver </a:t>
            </a:r>
            <a:r>
              <a:rPr lang="es-CO" sz="3000" b="1" kern="0" dirty="0">
                <a:ln w="19050">
                  <a:solidFill>
                    <a:schemeClr val="tx1"/>
                  </a:solidFill>
                </a:ln>
                <a:solidFill>
                  <a:sysClr val="windowText" lastClr="000000"/>
                </a:solidFill>
                <a:latin typeface="Franklin Gothic Medium Cond" panose="020B0606030402020204" pitchFamily="34" charset="0"/>
              </a:rPr>
              <a:t>Isaías 34:10</a:t>
            </a:r>
            <a:r>
              <a:rPr lang="es-CO" sz="3000" kern="0" dirty="0">
                <a:ln w="19050">
                  <a:solidFill>
                    <a:schemeClr val="tx1"/>
                  </a:solidFill>
                </a:ln>
                <a:solidFill>
                  <a:sysClr val="windowText" lastClr="000000"/>
                </a:solidFill>
                <a:latin typeface="Franklin Gothic Medium Cond" panose="020B0606030402020204" pitchFamily="34" charset="0"/>
              </a:rPr>
              <a:t>. </a:t>
            </a:r>
          </a:p>
          <a:p>
            <a:pPr lvl="0" defTabSz="914400">
              <a:defRPr/>
            </a:pPr>
            <a:r>
              <a:rPr lang="es-CO" sz="3000" kern="0" dirty="0">
                <a:ln w="19050">
                  <a:solidFill>
                    <a:schemeClr val="tx1"/>
                  </a:solidFill>
                </a:ln>
                <a:solidFill>
                  <a:sysClr val="windowText" lastClr="000000"/>
                </a:solidFill>
                <a:latin typeface="Franklin Gothic Medium Cond" panose="020B0606030402020204" pitchFamily="34" charset="0"/>
              </a:rPr>
              <a:t>Nótese que Sodoma y Gomorra</a:t>
            </a:r>
          </a:p>
          <a:p>
            <a:pPr lvl="0" defTabSz="914400">
              <a:defRPr/>
            </a:pPr>
            <a:r>
              <a:rPr lang="es-CO" sz="3000" kern="0" dirty="0">
                <a:ln w="19050">
                  <a:solidFill>
                    <a:schemeClr val="tx1"/>
                  </a:solidFill>
                </a:ln>
                <a:solidFill>
                  <a:sysClr val="windowText" lastClr="000000"/>
                </a:solidFill>
                <a:latin typeface="Franklin Gothic Medium Cond" panose="020B0606030402020204" pitchFamily="34" charset="0"/>
              </a:rPr>
              <a:t> fueron quemadas con fuego eterno.</a:t>
            </a:r>
          </a:p>
          <a:p>
            <a:pPr lvl="0" defTabSz="914400">
              <a:defRPr/>
            </a:pPr>
            <a:r>
              <a:rPr lang="es-CO" sz="3000" kern="0" dirty="0">
                <a:ln w="19050">
                  <a:solidFill>
                    <a:schemeClr val="tx1"/>
                  </a:solidFill>
                </a:ln>
                <a:solidFill>
                  <a:sysClr val="windowText" lastClr="000000"/>
                </a:solidFill>
                <a:latin typeface="Franklin Gothic Medium Cond" panose="020B0606030402020204" pitchFamily="34" charset="0"/>
              </a:rPr>
              <a:t> (</a:t>
            </a:r>
            <a:r>
              <a:rPr lang="es-CO" sz="3000" b="1" kern="0" dirty="0">
                <a:ln w="19050">
                  <a:solidFill>
                    <a:schemeClr val="tx1"/>
                  </a:solidFill>
                </a:ln>
                <a:solidFill>
                  <a:sysClr val="windowText" lastClr="000000"/>
                </a:solidFill>
                <a:latin typeface="Franklin Gothic Medium Cond" panose="020B0606030402020204" pitchFamily="34" charset="0"/>
              </a:rPr>
              <a:t>Judas 7</a:t>
            </a:r>
            <a:r>
              <a:rPr lang="es-CO" sz="3000" kern="0" dirty="0">
                <a:ln w="19050">
                  <a:solidFill>
                    <a:schemeClr val="tx1"/>
                  </a:solidFill>
                </a:ln>
                <a:solidFill>
                  <a:sysClr val="windowText" lastClr="000000"/>
                </a:solidFill>
                <a:latin typeface="Franklin Gothic Medium Cond" panose="020B0606030402020204" pitchFamily="34" charset="0"/>
              </a:rPr>
              <a:t>). Sin embargo ese fuego se apagó. </a:t>
            </a:r>
          </a:p>
          <a:p>
            <a:pPr lvl="0" defTabSz="914400">
              <a:defRPr/>
            </a:pPr>
            <a:r>
              <a:rPr lang="es-CO" sz="3000" kern="0" dirty="0">
                <a:ln w="19050">
                  <a:solidFill>
                    <a:srgbClr val="C00000"/>
                  </a:solidFill>
                </a:ln>
                <a:solidFill>
                  <a:srgbClr val="C00000"/>
                </a:solidFill>
                <a:latin typeface="Franklin Gothic Medium Cond" panose="020B0606030402020204" pitchFamily="34" charset="0"/>
              </a:rPr>
              <a:t>Lo eterno no es el proceso, sino el resultado.</a:t>
            </a:r>
            <a:endParaRPr kumimoji="0" lang="es-CO" sz="3000" b="0" i="0" u="none" strike="noStrike" kern="0" cap="none" spc="0" normalizeH="0" baseline="0" noProof="0" dirty="0">
              <a:ln w="19050">
                <a:solidFill>
                  <a:srgbClr val="C00000"/>
                </a:solidFill>
              </a:ln>
              <a:solidFill>
                <a:srgbClr val="C00000"/>
              </a:solidFill>
              <a:effectLst>
                <a:glow rad="63500">
                  <a:schemeClr val="tx1"/>
                </a:glow>
              </a:effectLst>
              <a:uLnTx/>
              <a:uFillTx/>
              <a:latin typeface="Franklin Gothic Medium Cond" panose="020B0606030402020204" pitchFamily="34" charset="0"/>
            </a:endParaRPr>
          </a:p>
        </p:txBody>
      </p:sp>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08033" y="2987459"/>
            <a:ext cx="1491491" cy="1110468"/>
          </a:xfrm>
          <a:prstGeom prst="rect">
            <a:avLst/>
          </a:prstGeom>
        </p:spPr>
      </p:pic>
      <p:sp>
        <p:nvSpPr>
          <p:cNvPr id="9" name="Rectángulo 8"/>
          <p:cNvSpPr/>
          <p:nvPr/>
        </p:nvSpPr>
        <p:spPr>
          <a:xfrm>
            <a:off x="1238456" y="2927651"/>
            <a:ext cx="6561069" cy="2431435"/>
          </a:xfrm>
          <a:prstGeom prst="rect">
            <a:avLst/>
          </a:prstGeom>
          <a:gradFill rotWithShape="1">
            <a:gsLst>
              <a:gs pos="0">
                <a:schemeClr val="bg1"/>
              </a:gs>
              <a:gs pos="65000">
                <a:srgbClr val="FFC1FF"/>
              </a:gs>
            </a:gsLst>
            <a:lin ang="5400000" scaled="0"/>
          </a:gradFill>
          <a:ln w="38100" cap="rnd" cmpd="sng" algn="ctr">
            <a:solidFill>
              <a:srgbClr val="FF0000"/>
            </a:solidFill>
            <a:prstDash val="solid"/>
          </a:ln>
          <a:effectLst/>
        </p:spPr>
        <p:txBody>
          <a:bodyPr wrap="square">
            <a:spAutoFit/>
          </a:bodyPr>
          <a:lstStyle/>
          <a:p>
            <a:pPr lvl="0">
              <a:defRPr/>
            </a:pPr>
            <a:r>
              <a:rPr lang="es-CO" sz="3200" b="1" kern="0" noProof="0" dirty="0">
                <a:ln>
                  <a:solidFill>
                    <a:srgbClr val="FF0000"/>
                  </a:solidFill>
                </a:ln>
                <a:solidFill>
                  <a:srgbClr val="FF0000"/>
                </a:solidFill>
                <a:effectLst>
                  <a:outerShdw blurRad="38100" dist="38100" dir="2700000" algn="tl">
                    <a:srgbClr val="000000">
                      <a:alpha val="43137"/>
                    </a:srgbClr>
                  </a:outerShdw>
                </a:effectLst>
                <a:latin typeface="Franklin Gothic Medium Cond" panose="020B0606030402020204" pitchFamily="34" charset="0"/>
              </a:rPr>
              <a:t>9</a:t>
            </a:r>
            <a:r>
              <a:rPr kumimoji="0" lang="es-CO" sz="3200" b="1" i="0" u="none" strike="noStrike" kern="0" cap="none" spc="0" normalizeH="0" baseline="0" noProof="0" dirty="0">
                <a:ln>
                  <a:solidFill>
                    <a:srgbClr val="FF0000"/>
                  </a:solidFill>
                </a:ln>
                <a:solidFill>
                  <a:srgbClr val="FF0000"/>
                </a:solidFill>
                <a:effectLst>
                  <a:outerShdw blurRad="38100" dist="38100" dir="2700000" algn="tl">
                    <a:srgbClr val="000000">
                      <a:alpha val="43137"/>
                    </a:srgbClr>
                  </a:outerShdw>
                </a:effectLst>
                <a:uLnTx/>
                <a:uFillTx/>
                <a:latin typeface="Franklin Gothic Medium Cond" panose="020B0606030402020204" pitchFamily="34" charset="0"/>
              </a:rPr>
              <a:t>. </a:t>
            </a:r>
            <a:r>
              <a:rPr lang="es-CO" sz="3200" b="1" kern="0" dirty="0">
                <a:ln>
                  <a:solidFill>
                    <a:srgbClr val="FF0000"/>
                  </a:solidFill>
                </a:ln>
                <a:solidFill>
                  <a:srgbClr val="FF0000"/>
                </a:solidFill>
                <a:effectLst>
                  <a:outerShdw blurRad="38100" dist="38100" dir="2700000" algn="tl">
                    <a:srgbClr val="000000">
                      <a:alpha val="43137"/>
                    </a:srgbClr>
                  </a:outerShdw>
                </a:effectLst>
                <a:latin typeface="Franklin Gothic Medium Cond" panose="020B0606030402020204" pitchFamily="34" charset="0"/>
              </a:rPr>
              <a:t>No tienen reposo de día ni de noche: </a:t>
            </a:r>
            <a:endParaRPr kumimoji="0" lang="es-CO" sz="3200" b="1" i="0" u="none" strike="noStrike" kern="0" cap="none" spc="0" normalizeH="0" baseline="0" noProof="0" dirty="0">
              <a:ln>
                <a:solidFill>
                  <a:srgbClr val="FF0000"/>
                </a:solidFill>
              </a:ln>
              <a:solidFill>
                <a:srgbClr val="FF0000"/>
              </a:solidFill>
              <a:effectLst>
                <a:outerShdw blurRad="38100" dist="38100" dir="2700000" algn="tl">
                  <a:srgbClr val="000000">
                    <a:alpha val="43137"/>
                  </a:srgbClr>
                </a:outerShdw>
              </a:effectLst>
              <a:uLnTx/>
              <a:uFillTx/>
              <a:latin typeface="Franklin Gothic Medium Cond" panose="020B0606030402020204" pitchFamily="34" charset="0"/>
            </a:endParaRPr>
          </a:p>
          <a:p>
            <a:pPr lvl="0" defTabSz="914400">
              <a:defRPr/>
            </a:pPr>
            <a:r>
              <a:rPr lang="es-CO" sz="3000" kern="0" dirty="0">
                <a:ln w="19050">
                  <a:solidFill>
                    <a:schemeClr val="tx1"/>
                  </a:solidFill>
                </a:ln>
                <a:solidFill>
                  <a:sysClr val="windowText" lastClr="000000"/>
                </a:solidFill>
                <a:latin typeface="Franklin Gothic Medium Cond" panose="020B0606030402020204" pitchFamily="34" charset="0"/>
              </a:rPr>
              <a:t>E</a:t>
            </a:r>
            <a:r>
              <a:rPr kumimoji="0" lang="es-CO" sz="3000" b="0" i="0" u="none" strike="noStrike" kern="0" cap="none" spc="0" normalizeH="0" baseline="0" noProof="0" dirty="0">
                <a:ln w="19050">
                  <a:solidFill>
                    <a:schemeClr val="tx1"/>
                  </a:solidFill>
                </a:ln>
                <a:solidFill>
                  <a:sysClr val="windowText" lastClr="000000"/>
                </a:solidFill>
                <a:effectLst/>
                <a:uLnTx/>
                <a:uFillTx/>
                <a:latin typeface="Franklin Gothic Medium Cond" panose="020B0606030402020204" pitchFamily="34" charset="0"/>
              </a:rPr>
              <a:t>l</a:t>
            </a:r>
            <a:r>
              <a:rPr kumimoji="0" lang="es-CO" sz="3000" b="0" i="0" u="none" strike="noStrike" kern="0" cap="none" spc="0" normalizeH="0" noProof="0" dirty="0">
                <a:ln w="19050">
                  <a:solidFill>
                    <a:schemeClr val="tx1"/>
                  </a:solidFill>
                </a:ln>
                <a:solidFill>
                  <a:sysClr val="windowText" lastClr="000000"/>
                </a:solidFill>
                <a:effectLst/>
                <a:uLnTx/>
                <a:uFillTx/>
                <a:latin typeface="Franklin Gothic Medium Cond" panose="020B0606030402020204" pitchFamily="34" charset="0"/>
              </a:rPr>
              <a:t> fuego que quema a los impíos es eterno en el resultado, mas no en la acción de quemar.</a:t>
            </a:r>
          </a:p>
          <a:p>
            <a:pPr lvl="0" defTabSz="914400">
              <a:defRPr/>
            </a:pPr>
            <a:r>
              <a:rPr kumimoji="0" lang="es-CO" sz="3000" b="0" i="0" u="none" strike="noStrike" kern="0" cap="none" spc="0" normalizeH="0" noProof="0" dirty="0">
                <a:ln w="19050">
                  <a:solidFill>
                    <a:srgbClr val="0000FF"/>
                  </a:solidFill>
                </a:ln>
                <a:solidFill>
                  <a:srgbClr val="0000FF"/>
                </a:solidFill>
                <a:effectLst/>
                <a:uLnTx/>
                <a:uFillTx/>
                <a:latin typeface="Franklin Gothic Medium Cond" panose="020B0606030402020204" pitchFamily="34" charset="0"/>
              </a:rPr>
              <a:t>Pero el tormento será continuo, es decir, no tendrán reposo mientras dura el proceso.</a:t>
            </a:r>
            <a:endParaRPr kumimoji="0" lang="es-CO" sz="3000" b="0" i="0" u="none" strike="noStrike" kern="0" cap="none" spc="0" normalizeH="0" baseline="0" noProof="0" dirty="0">
              <a:ln w="19050">
                <a:solidFill>
                  <a:srgbClr val="0000FF"/>
                </a:solidFill>
              </a:ln>
              <a:solidFill>
                <a:srgbClr val="0000FF"/>
              </a:solidFill>
              <a:effectLst>
                <a:glow rad="76200">
                  <a:schemeClr val="tx1"/>
                </a:glow>
              </a:effectLst>
              <a:uLnTx/>
              <a:uFillTx/>
              <a:latin typeface="Franklin Gothic Medium Cond" panose="020B0606030402020204" pitchFamily="34" charset="0"/>
            </a:endParaRPr>
          </a:p>
        </p:txBody>
      </p:sp>
    </p:spTree>
    <p:extLst>
      <p:ext uri="{BB962C8B-B14F-4D97-AF65-F5344CB8AC3E}">
        <p14:creationId xmlns:p14="http://schemas.microsoft.com/office/powerpoint/2010/main" val="1146192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C00000"/>
            </a:gs>
            <a:gs pos="89000">
              <a:srgbClr val="FFFF00"/>
            </a:gs>
            <a:gs pos="76000">
              <a:schemeClr val="tx1"/>
            </a:gs>
            <a:gs pos="100000">
              <a:schemeClr val="tx1"/>
            </a:gs>
          </a:gsLst>
          <a:lin ang="5400000" scaled="1"/>
        </a:gradFill>
        <a:effectLst/>
      </p:bgPr>
    </p:bg>
    <p:spTree>
      <p:nvGrpSpPr>
        <p:cNvPr id="1" name=""/>
        <p:cNvGrpSpPr/>
        <p:nvPr/>
      </p:nvGrpSpPr>
      <p:grpSpPr>
        <a:xfrm>
          <a:off x="0" y="0"/>
          <a:ext cx="0" cy="0"/>
          <a:chOff x="0" y="0"/>
          <a:chExt cx="0" cy="0"/>
        </a:xfrm>
      </p:grpSpPr>
      <p:sp>
        <p:nvSpPr>
          <p:cNvPr id="9" name="Rectángulo 8"/>
          <p:cNvSpPr/>
          <p:nvPr/>
        </p:nvSpPr>
        <p:spPr>
          <a:xfrm>
            <a:off x="684057" y="2878341"/>
            <a:ext cx="7775885" cy="2923877"/>
          </a:xfrm>
          <a:prstGeom prst="rect">
            <a:avLst/>
          </a:prstGeom>
          <a:gradFill>
            <a:gsLst>
              <a:gs pos="52000">
                <a:srgbClr val="E9E8FC"/>
              </a:gs>
              <a:gs pos="31000">
                <a:srgbClr val="DFDDFB"/>
              </a:gs>
              <a:gs pos="14000">
                <a:schemeClr val="bg1"/>
              </a:gs>
              <a:gs pos="62000">
                <a:schemeClr val="bg1"/>
              </a:gs>
              <a:gs pos="73000">
                <a:srgbClr val="C2BEF8"/>
              </a:gs>
              <a:gs pos="100000">
                <a:srgbClr val="A49EF4"/>
              </a:gs>
            </a:gsLst>
          </a:gradFill>
          <a:ln w="38100">
            <a:solidFill>
              <a:srgbClr val="002060"/>
            </a:solidFill>
          </a:ln>
        </p:spPr>
        <p:style>
          <a:lnRef idx="1">
            <a:schemeClr val="accent2"/>
          </a:lnRef>
          <a:fillRef idx="2">
            <a:schemeClr val="accent2"/>
          </a:fillRef>
          <a:effectRef idx="1">
            <a:schemeClr val="accent2"/>
          </a:effectRef>
          <a:fontRef idx="minor">
            <a:schemeClr val="dk1"/>
          </a:fontRef>
        </p:style>
        <p:txBody>
          <a:bodyPr wrap="square">
            <a:spAutoFit/>
          </a:bodyPr>
          <a:lstStyle/>
          <a:p>
            <a:pPr lvl="0">
              <a:defRPr/>
            </a:pPr>
            <a:r>
              <a:rPr lang="es-CO" sz="3200" b="1" kern="0" dirty="0">
                <a:ln>
                  <a:solidFill>
                    <a:srgbClr val="0049DA"/>
                  </a:solidFill>
                </a:ln>
                <a:solidFill>
                  <a:srgbClr val="0000FF"/>
                </a:solidFill>
                <a:effectLst>
                  <a:outerShdw blurRad="38100" dist="38100" dir="2700000" algn="tl">
                    <a:srgbClr val="000000">
                      <a:alpha val="43137"/>
                    </a:srgbClr>
                  </a:outerShdw>
                </a:effectLst>
                <a:latin typeface="Franklin Gothic Medium Cond" panose="020B0606030402020204" pitchFamily="34" charset="0"/>
              </a:rPr>
              <a:t>11. Los mandamientos de Dios y la fe de Jesús: </a:t>
            </a:r>
            <a:r>
              <a:rPr lang="es-CO" sz="3000" kern="0" dirty="0">
                <a:ln w="19050">
                  <a:solidFill>
                    <a:schemeClr val="tx1"/>
                  </a:solidFill>
                </a:ln>
                <a:solidFill>
                  <a:sysClr val="windowText" lastClr="000000"/>
                </a:solidFill>
                <a:latin typeface="Franklin Gothic Medium Cond" panose="020B0606030402020204" pitchFamily="34" charset="0"/>
              </a:rPr>
              <a:t>Obediencia a los mandamientos de Dios únicamente por fe</a:t>
            </a:r>
            <a:r>
              <a:rPr kumimoji="0" lang="es-CO" sz="3000" b="0" i="0" u="none" strike="noStrike" kern="0" cap="none" spc="0" normalizeH="0" noProof="0" dirty="0">
                <a:ln w="19050">
                  <a:solidFill>
                    <a:schemeClr val="tx1"/>
                  </a:solidFill>
                </a:ln>
                <a:solidFill>
                  <a:sysClr val="windowText" lastClr="000000"/>
                </a:solidFill>
                <a:effectLst/>
                <a:uLnTx/>
                <a:uFillTx/>
                <a:latin typeface="Franklin Gothic Medium Cond" panose="020B0606030402020204" pitchFamily="34" charset="0"/>
              </a:rPr>
              <a:t>. Esta es la esencia del mensaje del tercer ángel: </a:t>
            </a:r>
            <a:r>
              <a:rPr kumimoji="0" lang="es-CO" sz="3000" b="1" i="0" u="none" strike="noStrike" kern="0" cap="none" spc="0" normalizeH="0" noProof="0" dirty="0">
                <a:ln w="19050">
                  <a:solidFill>
                    <a:srgbClr val="FF0000"/>
                  </a:solidFill>
                </a:ln>
                <a:solidFill>
                  <a:srgbClr val="FF0000"/>
                </a:solidFill>
                <a:effectLst/>
                <a:uLnTx/>
                <a:uFillTx/>
                <a:latin typeface="Franklin Gothic Medium Cond" panose="020B0606030402020204" pitchFamily="34" charset="0"/>
              </a:rPr>
              <a:t>Cristo nuestra justicia. </a:t>
            </a:r>
          </a:p>
          <a:p>
            <a:pPr lvl="0">
              <a:defRPr/>
            </a:pPr>
            <a:r>
              <a:rPr kumimoji="0" lang="es-CO" sz="3000" b="0" i="0" u="none" strike="noStrike" kern="0" cap="none" spc="0" normalizeH="0" noProof="0" dirty="0">
                <a:ln w="19050">
                  <a:solidFill>
                    <a:schemeClr val="tx1"/>
                  </a:solidFill>
                </a:ln>
                <a:solidFill>
                  <a:sysClr val="windowText" lastClr="000000"/>
                </a:solidFill>
                <a:effectLst/>
                <a:uLnTx/>
                <a:uFillTx/>
                <a:latin typeface="Franklin Gothic Medium Cond" panose="020B0606030402020204" pitchFamily="34" charset="0"/>
              </a:rPr>
              <a:t>No al fanatismo y legalismo de la orilla derecha y no al formalismo y la gracia barata de la orilla izquierda.</a:t>
            </a:r>
            <a:endParaRPr kumimoji="0" lang="es-CO" sz="3000" b="0" i="0" u="none" strike="noStrike" kern="0" cap="none" spc="0" normalizeH="0" baseline="0" noProof="0" dirty="0">
              <a:ln w="19050">
                <a:solidFill>
                  <a:schemeClr val="tx1"/>
                </a:solidFill>
              </a:ln>
              <a:solidFill>
                <a:sysClr val="windowText" lastClr="000000"/>
              </a:solidFill>
              <a:effectLst>
                <a:glow rad="76200">
                  <a:schemeClr val="tx1"/>
                </a:glow>
              </a:effectLst>
              <a:uLnTx/>
              <a:uFillTx/>
              <a:latin typeface="Franklin Gothic Medium Cond" panose="020B0606030402020204" pitchFamily="34" charset="0"/>
            </a:endParaRPr>
          </a:p>
        </p:txBody>
      </p:sp>
      <p:sp>
        <p:nvSpPr>
          <p:cNvPr id="7" name="Rectángulo 6"/>
          <p:cNvSpPr/>
          <p:nvPr/>
        </p:nvSpPr>
        <p:spPr>
          <a:xfrm>
            <a:off x="1149005" y="532624"/>
            <a:ext cx="6845990" cy="1969770"/>
          </a:xfrm>
          <a:prstGeom prst="rect">
            <a:avLst/>
          </a:prstGeom>
          <a:gradFill>
            <a:gsLst>
              <a:gs pos="0">
                <a:srgbClr val="F3D3F9"/>
              </a:gs>
              <a:gs pos="100000">
                <a:srgbClr val="EDC2F6"/>
              </a:gs>
            </a:gsLst>
            <a:lin ang="5400000" scaled="1"/>
          </a:gradFill>
          <a:ln w="38100">
            <a:solidFill>
              <a:srgbClr val="940FCF"/>
            </a:solidFill>
          </a:ln>
        </p:spPr>
        <p:style>
          <a:lnRef idx="1">
            <a:schemeClr val="accent2"/>
          </a:lnRef>
          <a:fillRef idx="2">
            <a:schemeClr val="accent2"/>
          </a:fillRef>
          <a:effectRef idx="1">
            <a:schemeClr val="accent2"/>
          </a:effectRef>
          <a:fontRef idx="minor">
            <a:schemeClr val="dk1"/>
          </a:fontRef>
        </p:style>
        <p:txBody>
          <a:bodyPr wrap="square">
            <a:spAutoFit/>
          </a:bodyPr>
          <a:lstStyle/>
          <a:p>
            <a:pPr lvl="0">
              <a:defRPr/>
            </a:pPr>
            <a:r>
              <a:rPr lang="es-CO" sz="3200" b="1" kern="0" dirty="0">
                <a:ln>
                  <a:solidFill>
                    <a:srgbClr val="940FCF"/>
                  </a:solidFill>
                </a:ln>
                <a:solidFill>
                  <a:srgbClr val="940FCF"/>
                </a:solidFill>
                <a:effectLst>
                  <a:outerShdw blurRad="38100" dist="38100" dir="2700000" algn="tl">
                    <a:srgbClr val="000000">
                      <a:alpha val="43137"/>
                    </a:srgbClr>
                  </a:outerShdw>
                </a:effectLst>
                <a:latin typeface="Franklin Gothic Medium Cond" panose="020B0606030402020204" pitchFamily="34" charset="0"/>
              </a:rPr>
              <a:t>10. La paciencia de los santos: </a:t>
            </a:r>
            <a:endParaRPr kumimoji="0" lang="es-CO" sz="3200" b="1" i="0" u="none" strike="noStrike" kern="0" cap="none" spc="0" normalizeH="0" baseline="0" noProof="0" dirty="0">
              <a:ln>
                <a:solidFill>
                  <a:srgbClr val="940FCF"/>
                </a:solidFill>
              </a:ln>
              <a:solidFill>
                <a:srgbClr val="940FCF"/>
              </a:solidFill>
              <a:effectLst>
                <a:outerShdw blurRad="38100" dist="38100" dir="2700000" algn="tl">
                  <a:srgbClr val="000000">
                    <a:alpha val="43137"/>
                  </a:srgbClr>
                </a:outerShdw>
              </a:effectLst>
              <a:uLnTx/>
              <a:uFillTx/>
              <a:latin typeface="Franklin Gothic Medium Cond" panose="020B0606030402020204" pitchFamily="34" charset="0"/>
            </a:endParaRPr>
          </a:p>
          <a:p>
            <a:pPr lvl="0" defTabSz="914400">
              <a:defRPr/>
            </a:pPr>
            <a:r>
              <a:rPr lang="es-CO" sz="3000" kern="0" dirty="0">
                <a:ln w="19050">
                  <a:solidFill>
                    <a:schemeClr val="tx1"/>
                  </a:solidFill>
                </a:ln>
                <a:solidFill>
                  <a:sysClr val="windowText" lastClr="000000"/>
                </a:solidFill>
                <a:latin typeface="Franklin Gothic Medium Cond" panose="020B0606030402020204" pitchFamily="34" charset="0"/>
              </a:rPr>
              <a:t>Este es un atributo de quienes finalmente sean victoriosos sobre la bestia. Paciencia ante la persecución, el sufrimiento y la muerte.</a:t>
            </a:r>
            <a:endParaRPr kumimoji="0" lang="es-CO" sz="3000" b="0" i="0" u="none" strike="noStrike" kern="0" cap="none" spc="0" normalizeH="0" baseline="0" noProof="0" dirty="0">
              <a:ln w="19050">
                <a:solidFill>
                  <a:schemeClr val="tx1"/>
                </a:solidFill>
              </a:ln>
              <a:solidFill>
                <a:sysClr val="windowText" lastClr="000000"/>
              </a:solidFill>
              <a:effectLst>
                <a:glow rad="63500">
                  <a:schemeClr val="tx1"/>
                </a:glow>
              </a:effectLst>
              <a:uLnTx/>
              <a:uFillTx/>
              <a:latin typeface="Franklin Gothic Medium Cond" panose="020B0606030402020204" pitchFamily="34" charset="0"/>
            </a:endParaRPr>
          </a:p>
        </p:txBody>
      </p:sp>
      <p:sp>
        <p:nvSpPr>
          <p:cNvPr id="4" name="Rectángulo 3"/>
          <p:cNvSpPr/>
          <p:nvPr/>
        </p:nvSpPr>
        <p:spPr>
          <a:xfrm>
            <a:off x="688014" y="3471211"/>
            <a:ext cx="4681529" cy="3021164"/>
          </a:xfrm>
          <a:prstGeom prst="rect">
            <a:avLst/>
          </a:prstGeom>
          <a:solidFill>
            <a:sysClr val="window" lastClr="FFFFFF"/>
          </a:solidFill>
          <a:ln w="38100">
            <a:solidFill>
              <a:srgbClr val="0000FF"/>
            </a:solid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CO" sz="3200" b="1" i="0" u="none" strike="noStrike" kern="0" cap="none" spc="0" normalizeH="0" baseline="0" noProof="0" dirty="0">
                <a:ln>
                  <a:solidFill>
                    <a:srgbClr val="FF0000"/>
                  </a:solidFill>
                </a:ln>
                <a:solidFill>
                  <a:srgbClr val="FF0000"/>
                </a:solidFill>
                <a:effectLst/>
                <a:uLnTx/>
                <a:uFillTx/>
                <a:latin typeface="Franklin Gothic Medium Cond" panose="020B0606030402020204" pitchFamily="34" charset="0"/>
              </a:rPr>
              <a:t>La Cruz de Cristo es el centro del</a:t>
            </a:r>
            <a:r>
              <a:rPr kumimoji="0" lang="es-CO" sz="3200" b="1" i="0" u="none" strike="noStrike" kern="0" cap="none" spc="0" normalizeH="0" noProof="0" dirty="0">
                <a:ln>
                  <a:solidFill>
                    <a:srgbClr val="FF0000"/>
                  </a:solidFill>
                </a:ln>
                <a:solidFill>
                  <a:srgbClr val="FF0000"/>
                </a:solidFill>
                <a:effectLst/>
                <a:uLnTx/>
                <a:uFillTx/>
                <a:latin typeface="Franklin Gothic Medium Cond" panose="020B0606030402020204" pitchFamily="34" charset="0"/>
              </a:rPr>
              <a:t> Evangelio sin la cual el mensaje del tercer ángel no tendría valor.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s-CO" sz="3200" i="0" u="none" strike="noStrike" kern="0" cap="none" spc="0" normalizeH="0" noProof="0" dirty="0">
                <a:ln w="19050">
                  <a:solidFill>
                    <a:schemeClr val="tx1"/>
                  </a:solidFill>
                </a:ln>
                <a:effectLst/>
                <a:uLnTx/>
                <a:uFillTx/>
                <a:latin typeface="Franklin Gothic Medium Cond" panose="020B0606030402020204" pitchFamily="34" charset="0"/>
              </a:rPr>
              <a:t>1 Corintios 1:17,18, Gálatas 6:12,14.</a:t>
            </a:r>
            <a:endParaRPr kumimoji="0" lang="es-CO" sz="3200" i="0" u="none" strike="noStrike" kern="0" cap="none" spc="0" normalizeH="0" baseline="0" noProof="0" dirty="0">
              <a:ln w="19050">
                <a:solidFill>
                  <a:schemeClr val="tx1"/>
                </a:solidFill>
              </a:ln>
              <a:effectLst/>
              <a:uLnTx/>
              <a:uFillTx/>
              <a:latin typeface="Franklin Gothic Medium Cond" panose="020B0606030402020204" pitchFamily="34" charset="0"/>
            </a:endParaRPr>
          </a:p>
        </p:txBody>
      </p:sp>
      <p:pic>
        <p:nvPicPr>
          <p:cNvPr id="3" name="Imagen 2"/>
          <p:cNvPicPr>
            <a:picLocks noChangeAspect="1"/>
          </p:cNvPicPr>
          <p:nvPr/>
        </p:nvPicPr>
        <p:blipFill rotWithShape="1">
          <a:blip r:embed="rId2">
            <a:extLst>
              <a:ext uri="{28A0092B-C50C-407E-A947-70E740481C1C}">
                <a14:useLocalDpi xmlns:a14="http://schemas.microsoft.com/office/drawing/2010/main" val="0"/>
              </a:ext>
            </a:extLst>
          </a:blip>
          <a:srcRect l="22228" r="6957"/>
          <a:stretch/>
        </p:blipFill>
        <p:spPr>
          <a:xfrm>
            <a:off x="5369542" y="3484463"/>
            <a:ext cx="3090399" cy="2994584"/>
          </a:xfrm>
          <a:prstGeom prst="rect">
            <a:avLst/>
          </a:prstGeom>
          <a:ln w="38100">
            <a:solidFill>
              <a:srgbClr val="0000FF"/>
            </a:solidFill>
          </a:ln>
        </p:spPr>
      </p:pic>
    </p:spTree>
    <p:extLst>
      <p:ext uri="{BB962C8B-B14F-4D97-AF65-F5344CB8AC3E}">
        <p14:creationId xmlns:p14="http://schemas.microsoft.com/office/powerpoint/2010/main" val="784165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par>
                                <p:cTn id="17" presetID="53" presetClass="entr" presetSubtype="16"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Effect transition="in" filter="fade">
                                      <p:cBhvr>
                                        <p:cTn id="2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Rojo">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Reflejos">
  <a:themeElements>
    <a:clrScheme name="Azul">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Reflejo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eflejos 1">
        <a:dk1>
          <a:srgbClr val="BD3737"/>
        </a:dk1>
        <a:lt1>
          <a:srgbClr val="FFFFFF"/>
        </a:lt1>
        <a:dk2>
          <a:srgbClr val="721E1E"/>
        </a:dk2>
        <a:lt2>
          <a:srgbClr val="FFCC00"/>
        </a:lt2>
        <a:accent1>
          <a:srgbClr val="FF6600"/>
        </a:accent1>
        <a:accent2>
          <a:srgbClr val="CC3300"/>
        </a:accent2>
        <a:accent3>
          <a:srgbClr val="BCABAB"/>
        </a:accent3>
        <a:accent4>
          <a:srgbClr val="DADADA"/>
        </a:accent4>
        <a:accent5>
          <a:srgbClr val="FFB8AA"/>
        </a:accent5>
        <a:accent6>
          <a:srgbClr val="B92D00"/>
        </a:accent6>
        <a:hlink>
          <a:srgbClr val="F7CC2F"/>
        </a:hlink>
        <a:folHlink>
          <a:srgbClr val="C7C6B1"/>
        </a:folHlink>
      </a:clrScheme>
      <a:clrMap bg1="dk2" tx1="lt1" bg2="dk1" tx2="lt2" accent1="accent1" accent2="accent2" accent3="accent3" accent4="accent4" accent5="accent5" accent6="accent6" hlink="hlink" folHlink="folHlink"/>
    </a:extraClrScheme>
    <a:extraClrScheme>
      <a:clrScheme name="Reflejos 2">
        <a:dk1>
          <a:srgbClr val="000099"/>
        </a:dk1>
        <a:lt1>
          <a:srgbClr val="FFFFFF"/>
        </a:lt1>
        <a:dk2>
          <a:srgbClr val="000066"/>
        </a:dk2>
        <a:lt2>
          <a:srgbClr val="EAEAEA"/>
        </a:lt2>
        <a:accent1>
          <a:srgbClr val="66CCFF"/>
        </a:accent1>
        <a:accent2>
          <a:srgbClr val="0066FF"/>
        </a:accent2>
        <a:accent3>
          <a:srgbClr val="AAAAB8"/>
        </a:accent3>
        <a:accent4>
          <a:srgbClr val="DADADA"/>
        </a:accent4>
        <a:accent5>
          <a:srgbClr val="B8E2FF"/>
        </a:accent5>
        <a:accent6>
          <a:srgbClr val="005CE7"/>
        </a:accent6>
        <a:hlink>
          <a:srgbClr val="FFFFCC"/>
        </a:hlink>
        <a:folHlink>
          <a:srgbClr val="99CC00"/>
        </a:folHlink>
      </a:clrScheme>
      <a:clrMap bg1="dk2" tx1="lt1" bg2="dk1" tx2="lt2" accent1="accent1" accent2="accent2" accent3="accent3" accent4="accent4" accent5="accent5" accent6="accent6" hlink="hlink" folHlink="folHlink"/>
    </a:extraClrScheme>
    <a:extraClrScheme>
      <a:clrScheme name="Reflejos 3">
        <a:dk1>
          <a:srgbClr val="6600CC"/>
        </a:dk1>
        <a:lt1>
          <a:srgbClr val="FFFFFF"/>
        </a:lt1>
        <a:dk2>
          <a:srgbClr val="4B0096"/>
        </a:dk2>
        <a:lt2>
          <a:srgbClr val="CDD7DF"/>
        </a:lt2>
        <a:accent1>
          <a:srgbClr val="9999FF"/>
        </a:accent1>
        <a:accent2>
          <a:srgbClr val="7850BA"/>
        </a:accent2>
        <a:accent3>
          <a:srgbClr val="B1AAC9"/>
        </a:accent3>
        <a:accent4>
          <a:srgbClr val="DADADA"/>
        </a:accent4>
        <a:accent5>
          <a:srgbClr val="CACAFF"/>
        </a:accent5>
        <a:accent6>
          <a:srgbClr val="6C48A8"/>
        </a:accent6>
        <a:hlink>
          <a:srgbClr val="00CCFF"/>
        </a:hlink>
        <a:folHlink>
          <a:srgbClr val="0796B3"/>
        </a:folHlink>
      </a:clrScheme>
      <a:clrMap bg1="dk2" tx1="lt1" bg2="dk1" tx2="lt2" accent1="accent1" accent2="accent2" accent3="accent3" accent4="accent4" accent5="accent5" accent6="accent6" hlink="hlink" folHlink="folHlink"/>
    </a:extraClrScheme>
    <a:extraClrScheme>
      <a:clrScheme name="Reflejos 4">
        <a:dk1>
          <a:srgbClr val="55863C"/>
        </a:dk1>
        <a:lt1>
          <a:srgbClr val="FFFFFF"/>
        </a:lt1>
        <a:dk2>
          <a:srgbClr val="375F2F"/>
        </a:dk2>
        <a:lt2>
          <a:srgbClr val="D1EFB3"/>
        </a:lt2>
        <a:accent1>
          <a:srgbClr val="00CC66"/>
        </a:accent1>
        <a:accent2>
          <a:srgbClr val="8EAC66"/>
        </a:accent2>
        <a:accent3>
          <a:srgbClr val="AEB6AD"/>
        </a:accent3>
        <a:accent4>
          <a:srgbClr val="DADADA"/>
        </a:accent4>
        <a:accent5>
          <a:srgbClr val="AAE2B8"/>
        </a:accent5>
        <a:accent6>
          <a:srgbClr val="809B5C"/>
        </a:accent6>
        <a:hlink>
          <a:srgbClr val="B4EF7F"/>
        </a:hlink>
        <a:folHlink>
          <a:srgbClr val="F8F6AC"/>
        </a:folHlink>
      </a:clrScheme>
      <a:clrMap bg1="dk2" tx1="lt1" bg2="dk1" tx2="lt2" accent1="accent1" accent2="accent2" accent3="accent3" accent4="accent4" accent5="accent5" accent6="accent6" hlink="hlink" folHlink="folHlink"/>
    </a:extraClrScheme>
    <a:extraClrScheme>
      <a:clrScheme name="Reflejos 5">
        <a:dk1>
          <a:srgbClr val="588073"/>
        </a:dk1>
        <a:lt1>
          <a:srgbClr val="FFFFFF"/>
        </a:lt1>
        <a:dk2>
          <a:srgbClr val="486768"/>
        </a:dk2>
        <a:lt2>
          <a:srgbClr val="DDDDDD"/>
        </a:lt2>
        <a:accent1>
          <a:srgbClr val="33CCCC"/>
        </a:accent1>
        <a:accent2>
          <a:srgbClr val="008871"/>
        </a:accent2>
        <a:accent3>
          <a:srgbClr val="B1B8B9"/>
        </a:accent3>
        <a:accent4>
          <a:srgbClr val="DADADA"/>
        </a:accent4>
        <a:accent5>
          <a:srgbClr val="ADE2E2"/>
        </a:accent5>
        <a:accent6>
          <a:srgbClr val="007B66"/>
        </a:accent6>
        <a:hlink>
          <a:srgbClr val="00CC99"/>
        </a:hlink>
        <a:folHlink>
          <a:srgbClr val="A8A8A8"/>
        </a:folHlink>
      </a:clrScheme>
      <a:clrMap bg1="dk2" tx1="lt1" bg2="dk1" tx2="lt2" accent1="accent1" accent2="accent2" accent3="accent3" accent4="accent4" accent5="accent5" accent6="accent6" hlink="hlink" folHlink="folHlink"/>
    </a:extraClrScheme>
    <a:extraClrScheme>
      <a:clrScheme name="Reflejos 6">
        <a:dk1>
          <a:srgbClr val="6B6C75"/>
        </a:dk1>
        <a:lt1>
          <a:srgbClr val="FFFFFF"/>
        </a:lt1>
        <a:dk2>
          <a:srgbClr val="575863"/>
        </a:dk2>
        <a:lt2>
          <a:srgbClr val="FFFFCC"/>
        </a:lt2>
        <a:accent1>
          <a:srgbClr val="677481"/>
        </a:accent1>
        <a:accent2>
          <a:srgbClr val="697E5E"/>
        </a:accent2>
        <a:accent3>
          <a:srgbClr val="B4B4B7"/>
        </a:accent3>
        <a:accent4>
          <a:srgbClr val="DADADA"/>
        </a:accent4>
        <a:accent5>
          <a:srgbClr val="B8BCC1"/>
        </a:accent5>
        <a:accent6>
          <a:srgbClr val="5E7254"/>
        </a:accent6>
        <a:hlink>
          <a:srgbClr val="E9E77F"/>
        </a:hlink>
        <a:folHlink>
          <a:srgbClr val="D3A44F"/>
        </a:folHlink>
      </a:clrScheme>
      <a:clrMap bg1="dk2" tx1="lt1" bg2="dk1" tx2="lt2" accent1="accent1" accent2="accent2" accent3="accent3" accent4="accent4" accent5="accent5" accent6="accent6" hlink="hlink" folHlink="folHlink"/>
    </a:extraClrScheme>
    <a:extraClrScheme>
      <a:clrScheme name="Reflejos 7">
        <a:dk1>
          <a:srgbClr val="000000"/>
        </a:dk1>
        <a:lt1>
          <a:srgbClr val="C4D6BE"/>
        </a:lt1>
        <a:dk2>
          <a:srgbClr val="339966"/>
        </a:dk2>
        <a:lt2>
          <a:srgbClr val="EFFBF0"/>
        </a:lt2>
        <a:accent1>
          <a:srgbClr val="DDDDDD"/>
        </a:accent1>
        <a:accent2>
          <a:srgbClr val="CCFF99"/>
        </a:accent2>
        <a:accent3>
          <a:srgbClr val="DEE8DB"/>
        </a:accent3>
        <a:accent4>
          <a:srgbClr val="000000"/>
        </a:accent4>
        <a:accent5>
          <a:srgbClr val="EBEBEB"/>
        </a:accent5>
        <a:accent6>
          <a:srgbClr val="B9E78A"/>
        </a:accent6>
        <a:hlink>
          <a:srgbClr val="009900"/>
        </a:hlink>
        <a:folHlink>
          <a:srgbClr val="336600"/>
        </a:folHlink>
      </a:clrScheme>
      <a:clrMap bg1="lt1" tx1="dk1" bg2="lt2" tx2="dk2" accent1="accent1" accent2="accent2" accent3="accent3" accent4="accent4" accent5="accent5" accent6="accent6" hlink="hlink" folHlink="folHlink"/>
    </a:extraClrScheme>
    <a:extraClrScheme>
      <a:clrScheme name="Reflejos 8">
        <a:dk1>
          <a:srgbClr val="000000"/>
        </a:dk1>
        <a:lt1>
          <a:srgbClr val="D6DAE4"/>
        </a:lt1>
        <a:dk2>
          <a:srgbClr val="000099"/>
        </a:dk2>
        <a:lt2>
          <a:srgbClr val="FFFFFF"/>
        </a:lt2>
        <a:accent1>
          <a:srgbClr val="BFDEE3"/>
        </a:accent1>
        <a:accent2>
          <a:srgbClr val="C0C0C0"/>
        </a:accent2>
        <a:accent3>
          <a:srgbClr val="E8EAEF"/>
        </a:accent3>
        <a:accent4>
          <a:srgbClr val="000000"/>
        </a:accent4>
        <a:accent5>
          <a:srgbClr val="DCECEF"/>
        </a:accent5>
        <a:accent6>
          <a:srgbClr val="AEAEAE"/>
        </a:accent6>
        <a:hlink>
          <a:srgbClr val="3333CC"/>
        </a:hlink>
        <a:folHlink>
          <a:srgbClr val="5E93C9"/>
        </a:folHlink>
      </a:clrScheme>
      <a:clrMap bg1="lt1" tx1="dk1" bg2="lt2" tx2="dk2" accent1="accent1" accent2="accent2" accent3="accent3" accent4="accent4" accent5="accent5" accent6="accent6" hlink="hlink" folHlink="folHlink"/>
    </a:extraClrScheme>
    <a:extraClrScheme>
      <a:clrScheme name="Reflejos 9">
        <a:dk1>
          <a:srgbClr val="4A2500"/>
        </a:dk1>
        <a:lt1>
          <a:srgbClr val="C2C0BA"/>
        </a:lt1>
        <a:dk2>
          <a:srgbClr val="788569"/>
        </a:dk2>
        <a:lt2>
          <a:srgbClr val="F4F4EC"/>
        </a:lt2>
        <a:accent1>
          <a:srgbClr val="E1DFC1"/>
        </a:accent1>
        <a:accent2>
          <a:srgbClr val="A5A7AF"/>
        </a:accent2>
        <a:accent3>
          <a:srgbClr val="DDDCD9"/>
        </a:accent3>
        <a:accent4>
          <a:srgbClr val="3E1E00"/>
        </a:accent4>
        <a:accent5>
          <a:srgbClr val="EEECDD"/>
        </a:accent5>
        <a:accent6>
          <a:srgbClr val="95979E"/>
        </a:accent6>
        <a:hlink>
          <a:srgbClr val="9C9800"/>
        </a:hlink>
        <a:folHlink>
          <a:srgbClr val="666633"/>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TM03457452[[fn=Celestial]]</Template>
  <TotalTime>5425</TotalTime>
  <Words>1645</Words>
  <Application>Microsoft Office PowerPoint</Application>
  <PresentationFormat>Presentación en pantalla (4:3)</PresentationFormat>
  <Paragraphs>102</Paragraphs>
  <Slides>16</Slides>
  <Notes>0</Notes>
  <HiddenSlides>0</HiddenSlides>
  <MMClips>0</MMClips>
  <ScaleCrop>false</ScaleCrop>
  <HeadingPairs>
    <vt:vector size="6" baseType="variant">
      <vt:variant>
        <vt:lpstr>Fuentes usadas</vt:lpstr>
      </vt:variant>
      <vt:variant>
        <vt:i4>7</vt:i4>
      </vt:variant>
      <vt:variant>
        <vt:lpstr>Tema</vt:lpstr>
      </vt:variant>
      <vt:variant>
        <vt:i4>4</vt:i4>
      </vt:variant>
      <vt:variant>
        <vt:lpstr>Títulos de diapositiva</vt:lpstr>
      </vt:variant>
      <vt:variant>
        <vt:i4>16</vt:i4>
      </vt:variant>
    </vt:vector>
  </HeadingPairs>
  <TitlesOfParts>
    <vt:vector size="27" baseType="lpstr">
      <vt:lpstr>Arial</vt:lpstr>
      <vt:lpstr>Arial Narrow</vt:lpstr>
      <vt:lpstr>Calibri</vt:lpstr>
      <vt:lpstr>Calibri Light</vt:lpstr>
      <vt:lpstr>Franklin Gothic Medium Cond</vt:lpstr>
      <vt:lpstr>Tahoma</vt:lpstr>
      <vt:lpstr>Wingdings</vt:lpstr>
      <vt:lpstr>Celestial</vt:lpstr>
      <vt:lpstr>Office Theme</vt:lpstr>
      <vt:lpstr>Tema de Office</vt:lpstr>
      <vt:lpstr>1_Reflejos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OsvaRD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WindowsRD</dc:creator>
  <cp:lastModifiedBy>Usuario de Windows</cp:lastModifiedBy>
  <cp:revision>878</cp:revision>
  <dcterms:created xsi:type="dcterms:W3CDTF">2014-07-08T15:57:29Z</dcterms:created>
  <dcterms:modified xsi:type="dcterms:W3CDTF">2020-05-26T00:38:44Z</dcterms:modified>
</cp:coreProperties>
</file>