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9" r:id="rId2"/>
    <p:sldId id="400" r:id="rId3"/>
    <p:sldId id="398" r:id="rId4"/>
    <p:sldId id="397" r:id="rId5"/>
    <p:sldId id="391" r:id="rId6"/>
    <p:sldId id="387" r:id="rId7"/>
    <p:sldId id="392" r:id="rId8"/>
    <p:sldId id="384" r:id="rId9"/>
    <p:sldId id="388" r:id="rId10"/>
    <p:sldId id="385" r:id="rId11"/>
    <p:sldId id="394" r:id="rId12"/>
    <p:sldId id="393" r:id="rId13"/>
    <p:sldId id="389" r:id="rId14"/>
    <p:sldId id="395" r:id="rId15"/>
    <p:sldId id="390" r:id="rId16"/>
    <p:sldId id="399" r:id="rId17"/>
    <p:sldId id="396" r:id="rId18"/>
    <p:sldId id="38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FF"/>
    <a:srgbClr val="0000FF"/>
    <a:srgbClr val="C2F89E"/>
    <a:srgbClr val="F2F9B1"/>
    <a:srgbClr val="E5F35F"/>
    <a:srgbClr val="FFFF66"/>
    <a:srgbClr val="FFFF99"/>
    <a:srgbClr val="BEFA82"/>
    <a:srgbClr val="E9BDFF"/>
    <a:srgbClr val="B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8" autoAdjust="0"/>
    <p:restoredTop sz="94660"/>
  </p:normalViewPr>
  <p:slideViewPr>
    <p:cSldViewPr>
      <p:cViewPr varScale="1">
        <p:scale>
          <a:sx n="69" d="100"/>
          <a:sy n="69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B1F0-EDFE-452C-BF2C-A0B67F3D9861}" type="datetimeFigureOut">
              <a:rPr lang="es-ES" smtClean="0"/>
              <a:pPr/>
              <a:t>30/09/2021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3B15-1569-48CB-9C11-F955D06242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/>
              <a:t>30/09/2021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/>
              <a:t>30/09/2021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/>
              <a:t>30/09/2021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4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/>
              <a:t>30/09/2021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/>
              <a:t>30/09/2021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/>
              <a:t>30/09/2021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/>
              <a:t>30/09/2021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/>
              <a:t>30/09/2021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87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/>
              <a:t>30/09/2021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5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/>
              <a:t>30/09/2021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/>
              <a:t>30/09/2021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/>
              <a:t>30/09/2021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8.jp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6578" r="30313" b="5179"/>
          <a:stretch/>
        </p:blipFill>
        <p:spPr>
          <a:xfrm>
            <a:off x="2267744" y="525637"/>
            <a:ext cx="4608512" cy="5806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38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>
            <p:custDataLst>
              <p:tags r:id="rId2"/>
            </p:custDataLst>
          </p:nvPr>
        </p:nvSpPr>
        <p:spPr>
          <a:xfrm>
            <a:off x="1187624" y="1035893"/>
            <a:ext cx="6984776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Viernes: </a:t>
            </a:r>
          </a:p>
          <a:p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Noche: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Getsemaní. </a:t>
            </a:r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s-CO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Entonces llegó Jesús con ellos a un lugar que se llama Getsemaní”. </a:t>
            </a:r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Mateo 26:36.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r="35923" b="-57"/>
          <a:stretch/>
        </p:blipFill>
        <p:spPr>
          <a:xfrm>
            <a:off x="2177733" y="2606884"/>
            <a:ext cx="4788535" cy="4080663"/>
          </a:xfrm>
          <a:prstGeom prst="rect">
            <a:avLst/>
          </a:prstGeom>
        </p:spPr>
      </p:pic>
      <p:sp>
        <p:nvSpPr>
          <p:cNvPr id="4" name="2 Rectángulo"/>
          <p:cNvSpPr/>
          <p:nvPr>
            <p:custDataLst>
              <p:tags r:id="rId3"/>
            </p:custDataLst>
          </p:nvPr>
        </p:nvSpPr>
        <p:spPr>
          <a:xfrm>
            <a:off x="3322814" y="260648"/>
            <a:ext cx="2498372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VIERNES.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35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3638" y="548680"/>
            <a:ext cx="6516724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Viernes: </a:t>
            </a:r>
          </a:p>
          <a:p>
            <a:pPr lvl="0"/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Noche: </a:t>
            </a:r>
            <a:r>
              <a:rPr lang="es-ES" sz="2800" b="1" dirty="0">
                <a:ln w="3175"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Traición de Judas.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“Y el que le entregaba les había dado señal, diciendo: Al que yo besare, ése es; prendedle”. </a:t>
            </a:r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Mateo 26:48.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/>
          <a:stretch/>
        </p:blipFill>
        <p:spPr>
          <a:xfrm>
            <a:off x="1746382" y="2924944"/>
            <a:ext cx="5651236" cy="3734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2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5696" y="462151"/>
            <a:ext cx="525658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Viernes: </a:t>
            </a:r>
          </a:p>
          <a:p>
            <a:pPr lvl="0"/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Noche: </a:t>
            </a:r>
            <a:r>
              <a:rPr lang="es-ES" sz="2800" b="1" dirty="0">
                <a:ln w="3175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Ante el sanedrín.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“Los que prendieron a Jesús le llevaron al sumo sacerdote Caifás, adonde estaban reunidos los escribas y los ancianos”.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Mateo 26:57.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06" y="3041622"/>
            <a:ext cx="4675588" cy="3339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3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0956" y="388982"/>
            <a:ext cx="678208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Viernes: </a:t>
            </a:r>
          </a:p>
          <a:p>
            <a:pPr lvl="0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Noche: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Negación de Pedro.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“Entonces él comenzó a maldecir, y a jurar: No conozco al hombre. Y en seguida cantó el gallo”.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Mateo 26:74.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5" y="2319966"/>
            <a:ext cx="4985891" cy="4349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06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99178" y="819869"/>
            <a:ext cx="534564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Viernes en la mañana:</a:t>
            </a:r>
          </a:p>
          <a:p>
            <a:pPr lvl="0"/>
            <a:r>
              <a:rPr lang="es-ES" sz="2800" b="1" dirty="0">
                <a:ln w="3175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Ante Pilato.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itchFamily="34" charset="0"/>
              </a:rPr>
              <a:t>Lucas 23:1.</a:t>
            </a:r>
          </a:p>
          <a:p>
            <a:pPr lvl="0"/>
            <a:r>
              <a:rPr lang="es-ES" sz="2800" b="1" dirty="0">
                <a:ln w="3175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Ante Herodes.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itchFamily="34" charset="0"/>
              </a:rPr>
              <a:t>Lucas 23:6-11.</a:t>
            </a:r>
          </a:p>
          <a:p>
            <a:pPr lvl="0"/>
            <a:r>
              <a:rPr lang="es-ES" sz="2800" b="1" dirty="0">
                <a:ln w="3175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De nuevo ante Pilato.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itchFamily="34" charset="0"/>
              </a:rPr>
              <a:t>Lucas 23:11-13.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4" y="2945809"/>
            <a:ext cx="2554385" cy="30754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69" y="3645024"/>
            <a:ext cx="3146946" cy="2376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9512" y="315813"/>
            <a:ext cx="460851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Crucifixión.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“Era la hora tercera (9 a.m.) cuando le crucificaron”.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Marcos 15:25.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1806" y="1844824"/>
            <a:ext cx="4606218" cy="1815882"/>
          </a:xfrm>
          <a:prstGeom prst="rect">
            <a:avLst/>
          </a:prstGeom>
          <a:solidFill>
            <a:srgbClr val="C2F89E"/>
          </a:solidFill>
        </p:spPr>
        <p:txBody>
          <a:bodyPr wrap="square">
            <a:spAutoFit/>
          </a:bodyPr>
          <a:lstStyle/>
          <a:p>
            <a:pPr lvl="0"/>
            <a:r>
              <a:rPr lang="es-CO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Tinieblas. “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Cuando vino la hora sexta (12 m.), hubo tinieblas sobre toda la tierra hasta la hora novena (3 p.m.)”.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 Marcos 15:33.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512" y="3789040"/>
            <a:ext cx="460851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Muerte.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“Y a la hora novena (3 p.m.) Jesús clamó a gran voz, diciendo: </a:t>
            </a:r>
            <a:r>
              <a:rPr lang="es-CO" sz="2800" dirty="0" err="1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Eloi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s-CO" sz="2800" dirty="0" err="1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Eloi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, ¿lama </a:t>
            </a:r>
            <a:r>
              <a:rPr lang="es-CO" sz="2800" dirty="0" err="1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sabactani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? que traducido es: Dios mío, Dios mío, ¿por qué me has desamparado?”.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Marcos 15:34.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>
            <p:custDataLst>
              <p:tags r:id="rId2"/>
            </p:custDataLst>
          </p:nvPr>
        </p:nvSpPr>
        <p:spPr>
          <a:xfrm>
            <a:off x="611560" y="535320"/>
            <a:ext cx="4536504" cy="2677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Sepultura. </a:t>
            </a:r>
          </a:p>
          <a:p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Antes de la puesta del sol.</a:t>
            </a:r>
          </a:p>
          <a:p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“Era día de la preparación, y estaba para comenzar el día de reposo”.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Lucas 23:54;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Marcos 15:42; Lucas 23:55-56.</a:t>
            </a:r>
            <a:endParaRPr lang="es-ES" sz="28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66" y="2780928"/>
            <a:ext cx="4840782" cy="352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>
            <p:custDataLst>
              <p:tags r:id="rId2"/>
            </p:custDataLst>
          </p:nvPr>
        </p:nvSpPr>
        <p:spPr>
          <a:xfrm>
            <a:off x="2133447" y="980728"/>
            <a:ext cx="4877107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Sábado: </a:t>
            </a:r>
          </a:p>
          <a:p>
            <a:pPr lvl="0"/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Noche y día.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En la tumba.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47" y="2420888"/>
            <a:ext cx="4877107" cy="3643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8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>
            <p:custDataLst>
              <p:tags r:id="rId2"/>
            </p:custDataLst>
          </p:nvPr>
        </p:nvSpPr>
        <p:spPr>
          <a:xfrm>
            <a:off x="1015415" y="188640"/>
            <a:ext cx="711317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Domingo: </a:t>
            </a:r>
            <a:r>
              <a:rPr kumimoji="0" lang="es-ES" sz="2800" i="0" u="none" strike="noStrike" kern="1200" cap="none" spc="0" normalizeH="0" baseline="0" noProof="0" dirty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Al amanecer. </a:t>
            </a:r>
            <a:r>
              <a:rPr kumimoji="0" lang="es-ES" sz="28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Resurrección. </a:t>
            </a:r>
            <a:r>
              <a:rPr kumimoji="0" lang="es-ES" sz="280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Lucas 24:1-6.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6838"/>
          <a:stretch/>
        </p:blipFill>
        <p:spPr>
          <a:xfrm>
            <a:off x="2619375" y="836712"/>
            <a:ext cx="3905250" cy="4824536"/>
          </a:xfrm>
          <a:prstGeom prst="rect">
            <a:avLst/>
          </a:prstGeom>
        </p:spPr>
      </p:pic>
      <p:sp>
        <p:nvSpPr>
          <p:cNvPr id="7" name="3 Rectángulo"/>
          <p:cNvSpPr/>
          <p:nvPr>
            <p:custDataLst>
              <p:tags r:id="rId3"/>
            </p:custDataLst>
          </p:nvPr>
        </p:nvSpPr>
        <p:spPr>
          <a:xfrm>
            <a:off x="971600" y="5760258"/>
            <a:ext cx="720080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dirty="0">
                <a:ln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“Habiendo, pues, resucitado Jesús por la mañana, el primer día de la semana…”. </a:t>
            </a: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16:9. </a:t>
            </a:r>
            <a:endParaRPr lang="es-ES" sz="2800" dirty="0">
              <a:ln w="19050"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92" y="2060848"/>
            <a:ext cx="4906015" cy="3679511"/>
          </a:xfrm>
          <a:prstGeom prst="rect">
            <a:avLst/>
          </a:prstGeom>
        </p:spPr>
      </p:pic>
      <p:sp>
        <p:nvSpPr>
          <p:cNvPr id="8" name="3 Rectángulo"/>
          <p:cNvSpPr/>
          <p:nvPr>
            <p:custDataLst>
              <p:tags r:id="rId2"/>
            </p:custDataLst>
          </p:nvPr>
        </p:nvSpPr>
        <p:spPr>
          <a:xfrm>
            <a:off x="1052609" y="5033128"/>
            <a:ext cx="7038782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“Puestos los ojos en Jesús…</a:t>
            </a:r>
          </a:p>
          <a:p>
            <a:pPr algn="ctr"/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Considerad a aquel que sufrió tal contradicción de pecadores contra sí mismo, para que vuestro ánimo no se canse hasta desmayar”. </a:t>
            </a:r>
            <a:r>
              <a:rPr lang="es-CO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Hebreos 12:2,3. </a:t>
            </a:r>
            <a:endParaRPr lang="es-ES" sz="2800" b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2 Rectángulo"/>
          <p:cNvSpPr/>
          <p:nvPr>
            <p:custDataLst>
              <p:tags r:id="rId3"/>
            </p:custDataLst>
          </p:nvPr>
        </p:nvSpPr>
        <p:spPr>
          <a:xfrm>
            <a:off x="2505676" y="332656"/>
            <a:ext cx="4132648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LA ÚLTIMA SEMANA.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3 Rectángulo"/>
          <p:cNvSpPr/>
          <p:nvPr>
            <p:custDataLst>
              <p:tags r:id="rId4"/>
            </p:custDataLst>
          </p:nvPr>
        </p:nvSpPr>
        <p:spPr>
          <a:xfrm>
            <a:off x="1427127" y="1124744"/>
            <a:ext cx="628974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Los episodios finales de la vida terrenal de Jesús previos a su muerte y resurrección.</a:t>
            </a:r>
            <a:endParaRPr lang="es-ES" sz="2800" dirty="0">
              <a:ln w="19050">
                <a:solidFill>
                  <a:srgbClr val="1D1DFF"/>
                </a:solidFill>
              </a:ln>
              <a:solidFill>
                <a:srgbClr val="1D1DFF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2505676" y="910461"/>
            <a:ext cx="4132648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LA ÚLTIMA SEMANA.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3 Rectángulo"/>
          <p:cNvSpPr/>
          <p:nvPr>
            <p:custDataLst>
              <p:tags r:id="rId3"/>
            </p:custDataLst>
          </p:nvPr>
        </p:nvSpPr>
        <p:spPr>
          <a:xfrm>
            <a:off x="1523470" y="2420888"/>
            <a:ext cx="6097060" cy="31085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“Sería bueno que cada día dedicásemos una hora de reflexión a la contemplación de la vida de Cristo. Debiéramos tomarla punto por punto, y dejar que la imaginación se posesione de cada escena, especialmente de las finales”. </a:t>
            </a:r>
            <a:r>
              <a:rPr lang="es-CO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DTG, 63.</a:t>
            </a:r>
            <a:endParaRPr lang="es-E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9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>
            <p:custDataLst>
              <p:tags r:id="rId2"/>
            </p:custDataLst>
          </p:nvPr>
        </p:nvSpPr>
        <p:spPr>
          <a:xfrm>
            <a:off x="825174" y="1795492"/>
            <a:ext cx="4845034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Domingo: </a:t>
            </a:r>
            <a:r>
              <a:rPr lang="es-E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(Después de la puesta del sol del sábado).</a:t>
            </a:r>
          </a:p>
          <a:p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Noche: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Fiesta en casa de Simón.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s-CO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E</a:t>
            </a:r>
            <a:r>
              <a:rPr lang="es-CO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stando Jesús en Betania, en casa de Simón el leproso…”.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Mateo 26:6; Juan 12:1,2; Marcos 14:3.</a:t>
            </a:r>
          </a:p>
        </p:txBody>
      </p:sp>
      <p:sp>
        <p:nvSpPr>
          <p:cNvPr id="8" name="3 Rectángulo"/>
          <p:cNvSpPr/>
          <p:nvPr>
            <p:custDataLst>
              <p:tags r:id="rId3"/>
            </p:custDataLst>
          </p:nvPr>
        </p:nvSpPr>
        <p:spPr>
          <a:xfrm>
            <a:off x="827584" y="4709462"/>
            <a:ext cx="7488832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Noche: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itchFamily="34" charset="0"/>
              </a:rPr>
              <a:t>En esa fiesta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María unge la cabeza y los pies de Jesús.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s-CO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vino a él una mujer, con un vaso de alabastro de perfume de gran precio, y lo derramó sobre la cabeza de él, estando sentado a la mesa”.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Mateo 26:7.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66" y="1700808"/>
            <a:ext cx="2381250" cy="2867025"/>
          </a:xfrm>
          <a:prstGeom prst="rect">
            <a:avLst/>
          </a:prstGeom>
        </p:spPr>
      </p:pic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3322814" y="550421"/>
            <a:ext cx="2498372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DOMINGO.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395537" y="406405"/>
            <a:ext cx="4824536" cy="646331"/>
          </a:xfrm>
          <a:prstGeom prst="rect">
            <a:avLst/>
          </a:prstGeom>
          <a:solidFill>
            <a:srgbClr val="45DBF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cs typeface="Arial" pitchFamily="34" charset="0"/>
              </a:rPr>
              <a:t>Domingo.</a:t>
            </a:r>
            <a:endParaRPr lang="es-ES" sz="3600" b="1" dirty="0">
              <a:ln>
                <a:solidFill>
                  <a:srgbClr val="0066FF"/>
                </a:solidFill>
              </a:ln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1412776"/>
            <a:ext cx="4824536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Día: </a:t>
            </a:r>
            <a:r>
              <a:rPr lang="es-ES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Entrada triunfal a Jerusalén.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s-CO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El siguiente día, grandes multitudes que habían venido a la fiesta, al oír que Jesús venía a Jerusalén, tomaron ramas de palmera y salieron a recibirle, y clamaban: ¡Hosanna! ¡Bendito el que viene en el nombre del Señor,</a:t>
            </a:r>
            <a:r>
              <a:rPr lang="es-CO" sz="2800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el Rey de Israel!”</a:t>
            </a:r>
            <a:r>
              <a:rPr lang="es-CO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s-ES" sz="2800" b="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Juan 12:12,13.</a:t>
            </a:r>
            <a:endParaRPr lang="es-ES" sz="2800" b="1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09682" y="5589240"/>
            <a:ext cx="572463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ES" sz="2800" b="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Al anochecer: “</a:t>
            </a:r>
            <a:r>
              <a:rPr lang="es-CO" sz="2800" b="1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C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omo ya anochecía, se fue a Betania con los doce”.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Marcos 11:11.  </a:t>
            </a:r>
            <a:endParaRPr lang="es-ES" sz="28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25473"/>
            <a:ext cx="3293967" cy="308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7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7443"/>
          <a:stretch/>
        </p:blipFill>
        <p:spPr>
          <a:xfrm>
            <a:off x="5282073" y="2204864"/>
            <a:ext cx="3394383" cy="3539430"/>
          </a:xfrm>
          <a:prstGeom prst="rect">
            <a:avLst/>
          </a:prstGeom>
        </p:spPr>
      </p:pic>
      <p:sp>
        <p:nvSpPr>
          <p:cNvPr id="8" name="3 Rectángulo"/>
          <p:cNvSpPr/>
          <p:nvPr>
            <p:custDataLst>
              <p:tags r:id="rId2"/>
            </p:custDataLst>
          </p:nvPr>
        </p:nvSpPr>
        <p:spPr>
          <a:xfrm>
            <a:off x="467544" y="2204864"/>
            <a:ext cx="4464496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Lunes: </a:t>
            </a:r>
          </a:p>
          <a:p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Día: “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Al día siguiente, cuando salieron de Betania, tuvo hambre. Y viendo de lejos una higuera que tenía hojas... Entonces Jesús dijo a la higuera: "</a:t>
            </a:r>
            <a:r>
              <a:rPr lang="es-CO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Nunca más coma nadie fruto de ti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”.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11:12-14. </a:t>
            </a:r>
          </a:p>
        </p:txBody>
      </p:sp>
      <p:sp>
        <p:nvSpPr>
          <p:cNvPr id="5" name="2 Rectángulo"/>
          <p:cNvSpPr/>
          <p:nvPr>
            <p:custDataLst>
              <p:tags r:id="rId3"/>
            </p:custDataLst>
          </p:nvPr>
        </p:nvSpPr>
        <p:spPr>
          <a:xfrm>
            <a:off x="3322814" y="838453"/>
            <a:ext cx="2498372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LUNES.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194" y="1117188"/>
            <a:ext cx="4104456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Lunes: </a:t>
            </a:r>
          </a:p>
          <a:p>
            <a:pPr lvl="0"/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Purificación del templo.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“Vinieron, pues, a Jerusalén; y entrando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Jesús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en el templo, comenzó a echar fuera a los que vendían y compraban en el templo; y volcó las mesas de los cambistas, y las sillas de los que vendían palomas” </a:t>
            </a:r>
          </a:p>
          <a:p>
            <a:pPr lvl="0"/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11:15-16.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88023" y="4995173"/>
            <a:ext cx="393154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Atardecer: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Regreso a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Betania. </a:t>
            </a:r>
            <a:r>
              <a:rPr lang="es-ES" sz="280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11:19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  <a:endParaRPr lang="es-ES" sz="28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42765"/>
            <a:ext cx="3931543" cy="3390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5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839070"/>
            <a:ext cx="4445000" cy="3340100"/>
          </a:xfrm>
          <a:prstGeom prst="rect">
            <a:avLst/>
          </a:prstGeom>
        </p:spPr>
      </p:pic>
      <p:sp>
        <p:nvSpPr>
          <p:cNvPr id="7" name="3 Rectángulo"/>
          <p:cNvSpPr/>
          <p:nvPr>
            <p:custDataLst>
              <p:tags r:id="rId2"/>
            </p:custDataLst>
          </p:nvPr>
        </p:nvSpPr>
        <p:spPr>
          <a:xfrm>
            <a:off x="1691680" y="532998"/>
            <a:ext cx="5760640" cy="22467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Martes: </a:t>
            </a:r>
          </a:p>
          <a:p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Día: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Volvió a Jerusalén, la higuera se había secado. 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“Y pasando por la mañana, vieron que la higuera se había secado desde las raíces.”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11:20.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96783" y="2834932"/>
            <a:ext cx="575043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Último día en el templo. “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Volvieron entonces a Jerusalén; y andando él por el templo…”.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11:27; 12:35,41.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91680" y="4276253"/>
            <a:ext cx="576064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Retiro al monte de los olivos. “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Y se sentó en el monte de los Olivos, frente al templo”.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Marcos 13:3.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91679" y="5715253"/>
            <a:ext cx="575553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Era martes</a:t>
            </a:r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. “</a:t>
            </a:r>
            <a:r>
              <a:rPr lang="es-CO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D</a:t>
            </a:r>
            <a:r>
              <a:rPr lang="es-CO" sz="2800" dirty="0">
                <a:ln w="19050">
                  <a:solidFill>
                    <a:srgbClr val="1D1D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entro de dos días se celebra la pascua”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Mateo 26:2.</a:t>
            </a:r>
            <a:endParaRPr lang="es-ES" sz="28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2 Rectángulo"/>
          <p:cNvSpPr/>
          <p:nvPr>
            <p:custDataLst>
              <p:tags r:id="rId3"/>
            </p:custDataLst>
          </p:nvPr>
        </p:nvSpPr>
        <p:spPr>
          <a:xfrm>
            <a:off x="3620818" y="209832"/>
            <a:ext cx="1897258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MARTES.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4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63" y="3097603"/>
            <a:ext cx="5293474" cy="3270191"/>
          </a:xfrm>
          <a:prstGeom prst="rect">
            <a:avLst/>
          </a:prstGeom>
        </p:spPr>
      </p:pic>
      <p:sp>
        <p:nvSpPr>
          <p:cNvPr id="8" name="3 Rectángulo"/>
          <p:cNvSpPr/>
          <p:nvPr>
            <p:custDataLst>
              <p:tags r:id="rId2"/>
            </p:custDataLst>
          </p:nvPr>
        </p:nvSpPr>
        <p:spPr>
          <a:xfrm>
            <a:off x="1726798" y="260648"/>
            <a:ext cx="569040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Miércoles: </a:t>
            </a:r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En retirada.</a:t>
            </a:r>
          </a:p>
        </p:txBody>
      </p:sp>
      <p:sp>
        <p:nvSpPr>
          <p:cNvPr id="5" name="3 Rectángulo"/>
          <p:cNvSpPr/>
          <p:nvPr>
            <p:custDataLst>
              <p:tags r:id="rId3"/>
            </p:custDataLst>
          </p:nvPr>
        </p:nvSpPr>
        <p:spPr>
          <a:xfrm>
            <a:off x="1925263" y="908720"/>
            <a:ext cx="529347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Jueves en el día: </a:t>
            </a:r>
            <a:r>
              <a:rPr lang="es-E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Preparación de la Pascua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. “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El primer día de la fiesta de los panes sin levadura, vinieron los discípulos a Jesús, diciéndole: ¿Dónde quieres que preparemos para que comas la pascua?”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Mateo 26:17.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25263" y="5212357"/>
            <a:ext cx="5293474" cy="1384995"/>
          </a:xfrm>
          <a:prstGeom prst="rect">
            <a:avLst/>
          </a:prstGeom>
          <a:solidFill>
            <a:srgbClr val="F2F9B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Al atardecer: </a:t>
            </a:r>
            <a:r>
              <a:rPr lang="es-ES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La Cena del Señor. </a:t>
            </a:r>
            <a:r>
              <a:rPr lang="es-ES" sz="2800" dirty="0">
                <a:ln w="19050"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s-CO" sz="2800" dirty="0">
                <a:ln w="19050">
                  <a:solidFill>
                    <a:srgbClr val="1D1DFF"/>
                  </a:solidFill>
                </a:ln>
                <a:solidFill>
                  <a:srgbClr val="1D1DFF"/>
                </a:solidFill>
                <a:latin typeface="Arial Narrow" panose="020B0606020202030204" pitchFamily="34" charset="0"/>
                <a:cs typeface="Arial" pitchFamily="34" charset="0"/>
              </a:rPr>
              <a:t>Cuando llegó la noche, se sentó a la mesa con los doce”.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Mateo 26:20.  </a:t>
            </a: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29558" y="222100"/>
            <a:ext cx="2498372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MIÉRCOLES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2 Rectángulo"/>
          <p:cNvSpPr/>
          <p:nvPr>
            <p:custDataLst>
              <p:tags r:id="rId5"/>
            </p:custDataLst>
          </p:nvPr>
        </p:nvSpPr>
        <p:spPr>
          <a:xfrm>
            <a:off x="15245" y="906979"/>
            <a:ext cx="1711554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JUEVES</a:t>
            </a:r>
            <a:endParaRPr lang="es-E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7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5177</TotalTime>
  <Words>895</Words>
  <Application>Microsoft Office PowerPoint</Application>
  <PresentationFormat>Presentación en pantalla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EZEQUIEL 9: SELLAMIENTO Y DESTRUCCIÓN.</dc:title>
  <dc:creator>Luffi</dc:creator>
  <cp:lastModifiedBy>Usuario de Windows</cp:lastModifiedBy>
  <cp:revision>860</cp:revision>
  <dcterms:created xsi:type="dcterms:W3CDTF">2013-02-19T02:38:15Z</dcterms:created>
  <dcterms:modified xsi:type="dcterms:W3CDTF">2021-09-30T22:54:08Z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12Or_hmKZLwW8EZ0mvNtdhTZUoWyDCEcWDSBFKxLZuGY</vt:lpwstr>
  </property>
  <property fmtid="{D5CDD505-2E9C-101B-9397-08002B2CF9AE}" pid="3" name="Google.Documents.RevisionId">
    <vt:lpwstr>03105804441747355893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true</vt:lpwstr>
  </property>
</Properties>
</file>